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9.xml" ContentType="application/vnd.openxmlformats-officedocument.presentationml.notesSlide+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Masters/slideMaster5.xml" ContentType="application/vnd.openxmlformats-officedocument.presentationml.slideMaster+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7" r:id="rId1"/>
    <p:sldMasterId id="2147484081" r:id="rId2"/>
    <p:sldMasterId id="2147484093" r:id="rId3"/>
    <p:sldMasterId id="2147484104" r:id="rId4"/>
    <p:sldMasterId id="2147484194" r:id="rId5"/>
  </p:sldMasterIdLst>
  <p:notesMasterIdLst>
    <p:notesMasterId r:id="rId27"/>
  </p:notesMasterIdLst>
  <p:sldIdLst>
    <p:sldId id="578" r:id="rId6"/>
    <p:sldId id="579" r:id="rId7"/>
    <p:sldId id="486" r:id="rId8"/>
    <p:sldId id="508" r:id="rId9"/>
    <p:sldId id="339" r:id="rId10"/>
    <p:sldId id="340" r:id="rId11"/>
    <p:sldId id="334" r:id="rId12"/>
    <p:sldId id="335" r:id="rId13"/>
    <p:sldId id="336" r:id="rId14"/>
    <p:sldId id="489" r:id="rId15"/>
    <p:sldId id="513" r:id="rId16"/>
    <p:sldId id="519" r:id="rId17"/>
    <p:sldId id="520" r:id="rId18"/>
    <p:sldId id="571" r:id="rId19"/>
    <p:sldId id="515" r:id="rId20"/>
    <p:sldId id="516" r:id="rId21"/>
    <p:sldId id="517" r:id="rId22"/>
    <p:sldId id="455" r:id="rId23"/>
    <p:sldId id="445" r:id="rId24"/>
    <p:sldId id="456" r:id="rId25"/>
    <p:sldId id="471" r:id="rId26"/>
  </p:sldIdLst>
  <p:sldSz cx="9144000" cy="6858000" type="screen4x3"/>
  <p:notesSz cx="6858000" cy="9144000"/>
  <p:defaultTextStyle>
    <a:defPPr>
      <a:defRPr lang="ja-JP"/>
    </a:defPPr>
    <a:lvl1pPr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D6D"/>
    <a:srgbClr val="CC3300"/>
    <a:srgbClr val="CCFF99"/>
    <a:srgbClr val="0000FF"/>
    <a:srgbClr val="FFFFFF"/>
    <a:srgbClr val="FFFFCC"/>
    <a:srgbClr val="FFFF66"/>
    <a:srgbClr val="003300"/>
    <a:srgbClr val="FF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563" autoAdjust="0"/>
    <p:restoredTop sz="83111" autoAdjust="0"/>
  </p:normalViewPr>
  <p:slideViewPr>
    <p:cSldViewPr>
      <p:cViewPr varScale="1">
        <p:scale>
          <a:sx n="92" d="100"/>
          <a:sy n="92" d="100"/>
        </p:scale>
        <p:origin x="-1134" y="-102"/>
      </p:cViewPr>
      <p:guideLst>
        <p:guide orient="horz" pos="2160"/>
        <p:guide pos="2880"/>
      </p:guideLst>
    </p:cSldViewPr>
  </p:slideViewPr>
  <p:outlineViewPr>
    <p:cViewPr>
      <p:scale>
        <a:sx n="33" d="100"/>
        <a:sy n="33" d="100"/>
      </p:scale>
      <p:origin x="0" y="6678"/>
    </p:cViewPr>
  </p:outlineViewPr>
  <p:notesTextViewPr>
    <p:cViewPr>
      <p:scale>
        <a:sx n="100" d="100"/>
        <a:sy n="100" d="100"/>
      </p:scale>
      <p:origin x="0" y="0"/>
    </p:cViewPr>
  </p:notesTextViewPr>
  <p:sorterViewPr>
    <p:cViewPr>
      <p:scale>
        <a:sx n="100" d="100"/>
        <a:sy n="100" d="100"/>
      </p:scale>
      <p:origin x="0" y="-1282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F41658-8E51-4780-9620-598885AE93D9}" type="doc">
      <dgm:prSet loTypeId="urn:microsoft.com/office/officeart/2005/8/layout/hierarchy3" loCatId="list" qsTypeId="urn:microsoft.com/office/officeart/2005/8/quickstyle/simple4" qsCatId="simple" csTypeId="urn:microsoft.com/office/officeart/2005/8/colors/accent6_2" csCatId="accent6" phldr="1"/>
      <dgm:spPr/>
    </dgm:pt>
    <dgm:pt modelId="{E412427E-1786-4E28-9DA2-AEF256026541}">
      <dgm:prSet phldrT="[テキスト]" custT="1"/>
      <dgm:spPr/>
      <dgm:t>
        <a:bodyPr/>
        <a:lstStyle/>
        <a:p>
          <a:pPr algn="l"/>
          <a:r>
            <a:rPr kumimoji="1" lang="ja-JP" altLang="en-US" sz="1800" dirty="0"/>
            <a:t>地理的位置</a:t>
          </a:r>
        </a:p>
      </dgm:t>
    </dgm:pt>
    <dgm:pt modelId="{A7934EB6-6DE8-4194-8BF2-27D831046F46}" type="parTrans" cxnId="{ED0F8A57-3F95-47CB-8F0D-D798A9007D4C}">
      <dgm:prSet/>
      <dgm:spPr/>
      <dgm:t>
        <a:bodyPr/>
        <a:lstStyle/>
        <a:p>
          <a:endParaRPr kumimoji="1" lang="ja-JP" altLang="en-US"/>
        </a:p>
      </dgm:t>
    </dgm:pt>
    <dgm:pt modelId="{D5AB216C-9D7F-4C55-AFAD-26F33196558F}" type="sibTrans" cxnId="{ED0F8A57-3F95-47CB-8F0D-D798A9007D4C}">
      <dgm:prSet/>
      <dgm:spPr/>
      <dgm:t>
        <a:bodyPr/>
        <a:lstStyle/>
        <a:p>
          <a:endParaRPr kumimoji="1" lang="ja-JP" altLang="en-US"/>
        </a:p>
      </dgm:t>
    </dgm:pt>
    <dgm:pt modelId="{9A78B5DF-0CE4-42A7-A005-41FF2ACD0D55}">
      <dgm:prSet phldrT="[テキスト]"/>
      <dgm:spPr/>
      <dgm:t>
        <a:bodyPr/>
        <a:lstStyle/>
        <a:p>
          <a:pPr algn="ctr"/>
          <a:r>
            <a:rPr kumimoji="1" lang="ja-JP" altLang="en-US" dirty="0"/>
            <a:t>地域の詳細</a:t>
          </a:r>
          <a:endParaRPr kumimoji="1" lang="en-US" altLang="ja-JP" dirty="0"/>
        </a:p>
        <a:p>
          <a:pPr algn="ctr"/>
          <a:r>
            <a:rPr kumimoji="1" lang="ja-JP" altLang="en-US" dirty="0"/>
            <a:t>（住民の関係性）</a:t>
          </a:r>
        </a:p>
      </dgm:t>
    </dgm:pt>
    <dgm:pt modelId="{D88090A7-0408-4343-BD39-888410F4B39B}" type="parTrans" cxnId="{396C2FF7-5F17-4D18-959F-3A492E1E6746}">
      <dgm:prSet/>
      <dgm:spPr/>
      <dgm:t>
        <a:bodyPr/>
        <a:lstStyle/>
        <a:p>
          <a:endParaRPr kumimoji="1" lang="ja-JP" altLang="en-US"/>
        </a:p>
      </dgm:t>
    </dgm:pt>
    <dgm:pt modelId="{82BF5A6E-57D6-4C49-A8E5-2697F54CDF21}" type="sibTrans" cxnId="{396C2FF7-5F17-4D18-959F-3A492E1E6746}">
      <dgm:prSet/>
      <dgm:spPr/>
      <dgm:t>
        <a:bodyPr/>
        <a:lstStyle/>
        <a:p>
          <a:endParaRPr kumimoji="1" lang="ja-JP" altLang="en-US"/>
        </a:p>
      </dgm:t>
    </dgm:pt>
    <dgm:pt modelId="{FA5DBC19-70B6-4E69-8009-E9BD37FA9451}">
      <dgm:prSet phldrT="[テキスト]"/>
      <dgm:spPr/>
      <dgm:t>
        <a:bodyPr/>
        <a:lstStyle/>
        <a:p>
          <a:pPr algn="ctr"/>
          <a:r>
            <a:rPr kumimoji="1" lang="ja-JP" altLang="en-US" dirty="0"/>
            <a:t>社会資源状況</a:t>
          </a:r>
          <a:endParaRPr kumimoji="1" lang="en-US" altLang="ja-JP" dirty="0"/>
        </a:p>
        <a:p>
          <a:pPr algn="ctr"/>
          <a:r>
            <a:rPr kumimoji="1" lang="ja-JP" altLang="en-US" dirty="0"/>
            <a:t>（本人と関係する）</a:t>
          </a:r>
        </a:p>
      </dgm:t>
    </dgm:pt>
    <dgm:pt modelId="{4D1FB504-E19F-465B-9D70-37B931389F4E}" type="parTrans" cxnId="{7C1075C6-A86B-4CBC-8453-F94AE6A99751}">
      <dgm:prSet/>
      <dgm:spPr/>
      <dgm:t>
        <a:bodyPr/>
        <a:lstStyle/>
        <a:p>
          <a:endParaRPr kumimoji="1" lang="ja-JP" altLang="en-US"/>
        </a:p>
      </dgm:t>
    </dgm:pt>
    <dgm:pt modelId="{7584CCF3-F5DD-49EB-86B6-D1A40E498348}" type="sibTrans" cxnId="{7C1075C6-A86B-4CBC-8453-F94AE6A99751}">
      <dgm:prSet/>
      <dgm:spPr/>
      <dgm:t>
        <a:bodyPr/>
        <a:lstStyle/>
        <a:p>
          <a:endParaRPr kumimoji="1" lang="ja-JP" altLang="en-US"/>
        </a:p>
      </dgm:t>
    </dgm:pt>
    <dgm:pt modelId="{B9F2511B-E6AB-4215-9840-A8B758047BEF}">
      <dgm:prSet phldrT="[テキスト]"/>
      <dgm:spPr/>
      <dgm:t>
        <a:bodyPr/>
        <a:lstStyle/>
        <a:p>
          <a:pPr algn="ctr"/>
          <a:r>
            <a:rPr kumimoji="1" lang="ja-JP" altLang="en-US" dirty="0"/>
            <a:t>地域の概要</a:t>
          </a:r>
          <a:endParaRPr kumimoji="1" lang="en-US" altLang="ja-JP" dirty="0"/>
        </a:p>
        <a:p>
          <a:pPr algn="ctr"/>
          <a:r>
            <a:rPr kumimoji="1" lang="ja-JP" altLang="en-US" dirty="0"/>
            <a:t>（客観的）</a:t>
          </a:r>
        </a:p>
      </dgm:t>
    </dgm:pt>
    <dgm:pt modelId="{85BF27CD-E5F0-49D7-9317-F0FA3756712C}" type="parTrans" cxnId="{C45062C0-2237-4588-8285-DB734F730E23}">
      <dgm:prSet/>
      <dgm:spPr/>
      <dgm:t>
        <a:bodyPr/>
        <a:lstStyle/>
        <a:p>
          <a:endParaRPr kumimoji="1" lang="ja-JP" altLang="en-US"/>
        </a:p>
      </dgm:t>
    </dgm:pt>
    <dgm:pt modelId="{8532A85E-DC50-4C3B-83CB-AF346DABB0D2}" type="sibTrans" cxnId="{C45062C0-2237-4588-8285-DB734F730E23}">
      <dgm:prSet/>
      <dgm:spPr/>
      <dgm:t>
        <a:bodyPr/>
        <a:lstStyle/>
        <a:p>
          <a:endParaRPr kumimoji="1" lang="ja-JP" altLang="en-US"/>
        </a:p>
      </dgm:t>
    </dgm:pt>
    <dgm:pt modelId="{DC935803-5EAA-42B5-94B9-DE694148A9D6}">
      <dgm:prSet phldrT="[テキスト]" custT="1"/>
      <dgm:spPr/>
      <dgm:t>
        <a:bodyPr/>
        <a:lstStyle/>
        <a:p>
          <a:pPr algn="l"/>
          <a:r>
            <a:rPr kumimoji="1" lang="ja-JP" altLang="en-US" sz="1800" dirty="0"/>
            <a:t>歴史と文化</a:t>
          </a:r>
        </a:p>
      </dgm:t>
    </dgm:pt>
    <dgm:pt modelId="{44126687-323F-46FD-9BB6-C44432F34832}" type="parTrans" cxnId="{F575C988-2D9D-4319-B330-D32B058A3BD7}">
      <dgm:prSet/>
      <dgm:spPr/>
      <dgm:t>
        <a:bodyPr/>
        <a:lstStyle/>
        <a:p>
          <a:endParaRPr kumimoji="1" lang="ja-JP" altLang="en-US"/>
        </a:p>
      </dgm:t>
    </dgm:pt>
    <dgm:pt modelId="{22746D35-2231-45CC-A8D9-B6FE9305F014}" type="sibTrans" cxnId="{F575C988-2D9D-4319-B330-D32B058A3BD7}">
      <dgm:prSet/>
      <dgm:spPr/>
      <dgm:t>
        <a:bodyPr/>
        <a:lstStyle/>
        <a:p>
          <a:endParaRPr kumimoji="1" lang="ja-JP" altLang="en-US"/>
        </a:p>
      </dgm:t>
    </dgm:pt>
    <dgm:pt modelId="{EA3D10A4-293F-4A9C-9CE8-B29D7AAAE844}">
      <dgm:prSet phldrT="[テキスト]" custT="1"/>
      <dgm:spPr/>
      <dgm:t>
        <a:bodyPr/>
        <a:lstStyle/>
        <a:p>
          <a:pPr algn="l"/>
          <a:r>
            <a:rPr kumimoji="1" lang="ja-JP" altLang="en-US" sz="1800" dirty="0"/>
            <a:t>人口動態・将来推計</a:t>
          </a:r>
        </a:p>
      </dgm:t>
    </dgm:pt>
    <dgm:pt modelId="{9D59F766-C4E7-428B-BCA0-06F1A6354141}" type="parTrans" cxnId="{4CF53C75-B275-4306-98CE-474F356F59ED}">
      <dgm:prSet/>
      <dgm:spPr/>
      <dgm:t>
        <a:bodyPr/>
        <a:lstStyle/>
        <a:p>
          <a:endParaRPr kumimoji="1" lang="ja-JP" altLang="en-US"/>
        </a:p>
      </dgm:t>
    </dgm:pt>
    <dgm:pt modelId="{7F785A3B-8D9A-4F70-A7BF-BFFE352213BA}" type="sibTrans" cxnId="{4CF53C75-B275-4306-98CE-474F356F59ED}">
      <dgm:prSet/>
      <dgm:spPr/>
      <dgm:t>
        <a:bodyPr/>
        <a:lstStyle/>
        <a:p>
          <a:endParaRPr kumimoji="1" lang="ja-JP" altLang="en-US"/>
        </a:p>
      </dgm:t>
    </dgm:pt>
    <dgm:pt modelId="{33A50F66-5C89-49E3-ABD7-2B9FA523A9EE}">
      <dgm:prSet phldrT="[テキスト]" custT="1"/>
      <dgm:spPr/>
      <dgm:t>
        <a:bodyPr/>
        <a:lstStyle/>
        <a:p>
          <a:pPr algn="l"/>
          <a:r>
            <a:rPr kumimoji="1" lang="ja-JP" altLang="en-US" sz="1800" dirty="0"/>
            <a:t>産業構造</a:t>
          </a:r>
        </a:p>
      </dgm:t>
    </dgm:pt>
    <dgm:pt modelId="{637726B4-1AF4-4F2E-A1F7-DA2D5CE7F42E}" type="parTrans" cxnId="{9A57D014-2640-4CD1-B0E5-6D471ADCFE3E}">
      <dgm:prSet/>
      <dgm:spPr/>
      <dgm:t>
        <a:bodyPr/>
        <a:lstStyle/>
        <a:p>
          <a:endParaRPr kumimoji="1" lang="ja-JP" altLang="en-US"/>
        </a:p>
      </dgm:t>
    </dgm:pt>
    <dgm:pt modelId="{DEF120CE-3847-45AC-9E44-CFC0D6397853}" type="sibTrans" cxnId="{9A57D014-2640-4CD1-B0E5-6D471ADCFE3E}">
      <dgm:prSet/>
      <dgm:spPr/>
      <dgm:t>
        <a:bodyPr/>
        <a:lstStyle/>
        <a:p>
          <a:endParaRPr kumimoji="1" lang="ja-JP" altLang="en-US"/>
        </a:p>
      </dgm:t>
    </dgm:pt>
    <dgm:pt modelId="{5D83DAF4-151D-4B53-93BD-A0F019B0CCCE}">
      <dgm:prSet phldrT="[テキスト]" custT="1"/>
      <dgm:spPr/>
      <dgm:t>
        <a:bodyPr/>
        <a:lstStyle/>
        <a:p>
          <a:pPr algn="l"/>
          <a:r>
            <a:rPr kumimoji="1" lang="ja-JP" altLang="en-US" sz="1800" dirty="0"/>
            <a:t>行政機関</a:t>
          </a:r>
        </a:p>
      </dgm:t>
    </dgm:pt>
    <dgm:pt modelId="{737E1F91-0B3D-48C2-8BBE-642DB1967C4A}" type="parTrans" cxnId="{F9310F02-4798-452D-BA66-83E99928DA15}">
      <dgm:prSet/>
      <dgm:spPr/>
      <dgm:t>
        <a:bodyPr/>
        <a:lstStyle/>
        <a:p>
          <a:endParaRPr kumimoji="1" lang="ja-JP" altLang="en-US"/>
        </a:p>
      </dgm:t>
    </dgm:pt>
    <dgm:pt modelId="{F427E7A5-5DB8-46B6-9BBE-F1CFF73A34D0}" type="sibTrans" cxnId="{F9310F02-4798-452D-BA66-83E99928DA15}">
      <dgm:prSet/>
      <dgm:spPr/>
      <dgm:t>
        <a:bodyPr/>
        <a:lstStyle/>
        <a:p>
          <a:endParaRPr kumimoji="1" lang="ja-JP" altLang="en-US"/>
        </a:p>
      </dgm:t>
    </dgm:pt>
    <dgm:pt modelId="{25E01A48-B567-4C7B-B27B-F293CAD640BA}">
      <dgm:prSet phldrT="[テキスト]" custT="1"/>
      <dgm:spPr/>
      <dgm:t>
        <a:bodyPr/>
        <a:lstStyle/>
        <a:p>
          <a:pPr algn="l"/>
          <a:r>
            <a:rPr kumimoji="1" lang="ja-JP" altLang="en-US" sz="1800" dirty="0"/>
            <a:t>専門機関</a:t>
          </a:r>
        </a:p>
      </dgm:t>
    </dgm:pt>
    <dgm:pt modelId="{5DF6C65D-6B74-4E36-9A21-D1095EF23DFA}" type="parTrans" cxnId="{858E1C63-F21E-453B-BD80-96AA2D456849}">
      <dgm:prSet/>
      <dgm:spPr/>
      <dgm:t>
        <a:bodyPr/>
        <a:lstStyle/>
        <a:p>
          <a:endParaRPr kumimoji="1" lang="ja-JP" altLang="en-US"/>
        </a:p>
      </dgm:t>
    </dgm:pt>
    <dgm:pt modelId="{49BA58A8-8175-4CA5-9A8E-2D71F11F2918}" type="sibTrans" cxnId="{858E1C63-F21E-453B-BD80-96AA2D456849}">
      <dgm:prSet/>
      <dgm:spPr/>
      <dgm:t>
        <a:bodyPr/>
        <a:lstStyle/>
        <a:p>
          <a:endParaRPr kumimoji="1" lang="ja-JP" altLang="en-US"/>
        </a:p>
      </dgm:t>
    </dgm:pt>
    <dgm:pt modelId="{B9591901-7882-49AB-9883-A2BCC71C6650}">
      <dgm:prSet phldrT="[テキスト]" custT="1"/>
      <dgm:spPr/>
      <dgm:t>
        <a:bodyPr/>
        <a:lstStyle/>
        <a:p>
          <a:pPr algn="l"/>
          <a:r>
            <a:rPr kumimoji="1" lang="ja-JP" altLang="en-US" sz="1800" dirty="0"/>
            <a:t>地域組織</a:t>
          </a:r>
        </a:p>
      </dgm:t>
    </dgm:pt>
    <dgm:pt modelId="{3B3C1CC1-2887-4200-9A64-B908B4E01079}" type="parTrans" cxnId="{5D26B7AB-EB52-4306-A612-223C4245EF18}">
      <dgm:prSet/>
      <dgm:spPr/>
      <dgm:t>
        <a:bodyPr/>
        <a:lstStyle/>
        <a:p>
          <a:endParaRPr kumimoji="1" lang="ja-JP" altLang="en-US"/>
        </a:p>
      </dgm:t>
    </dgm:pt>
    <dgm:pt modelId="{A7CA62F0-1F33-49BB-9DD5-6AA189EBEEC5}" type="sibTrans" cxnId="{5D26B7AB-EB52-4306-A612-223C4245EF18}">
      <dgm:prSet/>
      <dgm:spPr/>
      <dgm:t>
        <a:bodyPr/>
        <a:lstStyle/>
        <a:p>
          <a:endParaRPr kumimoji="1" lang="ja-JP" altLang="en-US"/>
        </a:p>
      </dgm:t>
    </dgm:pt>
    <dgm:pt modelId="{D18A488A-4455-4F8D-8167-B6FCD396E96D}">
      <dgm:prSet phldrT="[テキスト]" custT="1"/>
      <dgm:spPr/>
      <dgm:t>
        <a:bodyPr/>
        <a:lstStyle/>
        <a:p>
          <a:pPr algn="l"/>
          <a:r>
            <a:rPr kumimoji="1" lang="en-US" altLang="ja-JP" sz="1800" dirty="0"/>
            <a:t>NPO</a:t>
          </a:r>
          <a:r>
            <a:rPr kumimoji="1" lang="ja-JP" altLang="en-US" sz="1800" dirty="0"/>
            <a:t>・ボランティア</a:t>
          </a:r>
        </a:p>
      </dgm:t>
    </dgm:pt>
    <dgm:pt modelId="{E5D828ED-37D9-4003-BFAB-C41798337060}" type="parTrans" cxnId="{0912E888-EB11-48DA-A68D-CC08D2111420}">
      <dgm:prSet/>
      <dgm:spPr/>
      <dgm:t>
        <a:bodyPr/>
        <a:lstStyle/>
        <a:p>
          <a:endParaRPr kumimoji="1" lang="ja-JP" altLang="en-US"/>
        </a:p>
      </dgm:t>
    </dgm:pt>
    <dgm:pt modelId="{4C76D303-EA33-4698-9962-37CCED1C9A80}" type="sibTrans" cxnId="{0912E888-EB11-48DA-A68D-CC08D2111420}">
      <dgm:prSet/>
      <dgm:spPr/>
      <dgm:t>
        <a:bodyPr/>
        <a:lstStyle/>
        <a:p>
          <a:endParaRPr kumimoji="1" lang="ja-JP" altLang="en-US"/>
        </a:p>
      </dgm:t>
    </dgm:pt>
    <dgm:pt modelId="{D8BB940B-3668-453C-9F17-B8DE1F33AEE0}">
      <dgm:prSet phldrT="[テキスト]" custT="1"/>
      <dgm:spPr/>
      <dgm:t>
        <a:bodyPr/>
        <a:lstStyle/>
        <a:p>
          <a:pPr algn="l"/>
          <a:r>
            <a:rPr kumimoji="1" lang="ja-JP" altLang="en-US" sz="1800" dirty="0"/>
            <a:t>当事者団体</a:t>
          </a:r>
        </a:p>
      </dgm:t>
    </dgm:pt>
    <dgm:pt modelId="{51B5D727-1C42-458A-A9C1-0BF10B9E29BF}" type="parTrans" cxnId="{406657E4-7990-45D7-967A-4CD1FC5048FD}">
      <dgm:prSet/>
      <dgm:spPr/>
      <dgm:t>
        <a:bodyPr/>
        <a:lstStyle/>
        <a:p>
          <a:endParaRPr kumimoji="1" lang="ja-JP" altLang="en-US"/>
        </a:p>
      </dgm:t>
    </dgm:pt>
    <dgm:pt modelId="{6C59F271-19EC-42F7-8D45-78D4D07AEEF2}" type="sibTrans" cxnId="{406657E4-7990-45D7-967A-4CD1FC5048FD}">
      <dgm:prSet/>
      <dgm:spPr/>
      <dgm:t>
        <a:bodyPr/>
        <a:lstStyle/>
        <a:p>
          <a:endParaRPr kumimoji="1" lang="ja-JP" altLang="en-US"/>
        </a:p>
      </dgm:t>
    </dgm:pt>
    <dgm:pt modelId="{FCA57784-3042-457D-AB27-F1AC34FE07D8}">
      <dgm:prSet phldrT="[テキスト]" custT="1"/>
      <dgm:spPr/>
      <dgm:t>
        <a:bodyPr/>
        <a:lstStyle/>
        <a:p>
          <a:pPr algn="l"/>
          <a:r>
            <a:rPr kumimoji="1" lang="ja-JP" altLang="en-US" sz="1800" dirty="0"/>
            <a:t>中間支援組織</a:t>
          </a:r>
        </a:p>
      </dgm:t>
    </dgm:pt>
    <dgm:pt modelId="{58AFF308-18CD-4157-9913-A9F956549990}" type="parTrans" cxnId="{4E4F631E-960F-467B-9946-F12635819999}">
      <dgm:prSet/>
      <dgm:spPr/>
      <dgm:t>
        <a:bodyPr/>
        <a:lstStyle/>
        <a:p>
          <a:endParaRPr kumimoji="1" lang="ja-JP" altLang="en-US"/>
        </a:p>
      </dgm:t>
    </dgm:pt>
    <dgm:pt modelId="{E2E1FD59-BF0B-43CD-BD30-572D01343185}" type="sibTrans" cxnId="{4E4F631E-960F-467B-9946-F12635819999}">
      <dgm:prSet/>
      <dgm:spPr/>
      <dgm:t>
        <a:bodyPr/>
        <a:lstStyle/>
        <a:p>
          <a:endParaRPr kumimoji="1" lang="ja-JP" altLang="en-US"/>
        </a:p>
      </dgm:t>
    </dgm:pt>
    <dgm:pt modelId="{0739DD69-1F9A-475B-AFFA-378B324460DF}">
      <dgm:prSet phldrT="[テキスト]" custT="1"/>
      <dgm:spPr/>
      <dgm:t>
        <a:bodyPr/>
        <a:lstStyle/>
        <a:p>
          <a:pPr algn="l"/>
          <a:r>
            <a:rPr kumimoji="1" lang="ja-JP" altLang="en-US" sz="1800" dirty="0"/>
            <a:t>関係企業</a:t>
          </a:r>
        </a:p>
      </dgm:t>
    </dgm:pt>
    <dgm:pt modelId="{D43A4220-DCFA-46D1-A5A9-1A84FC50DA93}" type="parTrans" cxnId="{016B0F3B-A657-4EC3-81B8-8838BD1E3468}">
      <dgm:prSet/>
      <dgm:spPr/>
      <dgm:t>
        <a:bodyPr/>
        <a:lstStyle/>
        <a:p>
          <a:endParaRPr kumimoji="1" lang="ja-JP" altLang="en-US"/>
        </a:p>
      </dgm:t>
    </dgm:pt>
    <dgm:pt modelId="{B75168F2-88FD-433B-B837-BF20D3C0C058}" type="sibTrans" cxnId="{016B0F3B-A657-4EC3-81B8-8838BD1E3468}">
      <dgm:prSet/>
      <dgm:spPr/>
      <dgm:t>
        <a:bodyPr/>
        <a:lstStyle/>
        <a:p>
          <a:endParaRPr kumimoji="1" lang="ja-JP" altLang="en-US"/>
        </a:p>
      </dgm:t>
    </dgm:pt>
    <dgm:pt modelId="{A8F33C55-C73D-4885-854F-5FA655CBC869}">
      <dgm:prSet phldrT="[テキスト]" custT="1"/>
      <dgm:spPr/>
      <dgm:t>
        <a:bodyPr/>
        <a:lstStyle/>
        <a:p>
          <a:pPr algn="l"/>
          <a:r>
            <a:rPr kumimoji="1" lang="ja-JP" altLang="en-US" sz="1800" dirty="0"/>
            <a:t>自治会</a:t>
          </a:r>
        </a:p>
      </dgm:t>
    </dgm:pt>
    <dgm:pt modelId="{A19CD5B8-0183-4755-B34B-596CED925479}" type="parTrans" cxnId="{C6BD3373-5AA4-405F-8D41-2162D6E11818}">
      <dgm:prSet/>
      <dgm:spPr/>
      <dgm:t>
        <a:bodyPr/>
        <a:lstStyle/>
        <a:p>
          <a:endParaRPr kumimoji="1" lang="ja-JP" altLang="en-US"/>
        </a:p>
      </dgm:t>
    </dgm:pt>
    <dgm:pt modelId="{7E596798-B677-4CF7-935B-11BBF94801E1}" type="sibTrans" cxnId="{C6BD3373-5AA4-405F-8D41-2162D6E11818}">
      <dgm:prSet/>
      <dgm:spPr/>
      <dgm:t>
        <a:bodyPr/>
        <a:lstStyle/>
        <a:p>
          <a:endParaRPr kumimoji="1" lang="ja-JP" altLang="en-US"/>
        </a:p>
      </dgm:t>
    </dgm:pt>
    <dgm:pt modelId="{C180144B-BCC2-4E34-A31C-366A8A263640}">
      <dgm:prSet phldrT="[テキスト]" custT="1"/>
      <dgm:spPr/>
      <dgm:t>
        <a:bodyPr/>
        <a:lstStyle/>
        <a:p>
          <a:pPr algn="l"/>
          <a:r>
            <a:rPr kumimoji="1" lang="ja-JP" altLang="en-US" sz="1800" dirty="0"/>
            <a:t>民生児童委員</a:t>
          </a:r>
        </a:p>
      </dgm:t>
    </dgm:pt>
    <dgm:pt modelId="{AB0EC4FC-C7E1-4108-90AA-71BE21E4DFCF}" type="parTrans" cxnId="{02FDB193-1721-4FAE-8C18-76B222AF5442}">
      <dgm:prSet/>
      <dgm:spPr/>
      <dgm:t>
        <a:bodyPr/>
        <a:lstStyle/>
        <a:p>
          <a:endParaRPr kumimoji="1" lang="ja-JP" altLang="en-US"/>
        </a:p>
      </dgm:t>
    </dgm:pt>
    <dgm:pt modelId="{CCAC688D-E246-49CB-8844-5415D4C62EE8}" type="sibTrans" cxnId="{02FDB193-1721-4FAE-8C18-76B222AF5442}">
      <dgm:prSet/>
      <dgm:spPr/>
      <dgm:t>
        <a:bodyPr/>
        <a:lstStyle/>
        <a:p>
          <a:endParaRPr kumimoji="1" lang="ja-JP" altLang="en-US"/>
        </a:p>
      </dgm:t>
    </dgm:pt>
    <dgm:pt modelId="{45D0056D-268B-4E40-AA9D-7B73C3CBB2DC}">
      <dgm:prSet phldrT="[テキスト]" custT="1"/>
      <dgm:spPr/>
      <dgm:t>
        <a:bodyPr/>
        <a:lstStyle/>
        <a:p>
          <a:pPr algn="l"/>
          <a:r>
            <a:rPr kumimoji="1" lang="ja-JP" altLang="en-US" sz="1800" dirty="0"/>
            <a:t>学校区コミュニティ</a:t>
          </a:r>
        </a:p>
      </dgm:t>
    </dgm:pt>
    <dgm:pt modelId="{9E911B76-D666-48E4-A9A1-DF4AEFB94644}" type="parTrans" cxnId="{046D49AE-C35F-48CF-8A2D-31D9283B717A}">
      <dgm:prSet/>
      <dgm:spPr/>
      <dgm:t>
        <a:bodyPr/>
        <a:lstStyle/>
        <a:p>
          <a:endParaRPr kumimoji="1" lang="ja-JP" altLang="en-US"/>
        </a:p>
      </dgm:t>
    </dgm:pt>
    <dgm:pt modelId="{883A7171-0C47-4687-BE46-F43859AF0D86}" type="sibTrans" cxnId="{046D49AE-C35F-48CF-8A2D-31D9283B717A}">
      <dgm:prSet/>
      <dgm:spPr/>
      <dgm:t>
        <a:bodyPr/>
        <a:lstStyle/>
        <a:p>
          <a:endParaRPr kumimoji="1" lang="ja-JP" altLang="en-US"/>
        </a:p>
      </dgm:t>
    </dgm:pt>
    <dgm:pt modelId="{5B013A7A-E0EB-47A0-8802-24A27BE08806}">
      <dgm:prSet phldrT="[テキスト]" custT="1"/>
      <dgm:spPr/>
      <dgm:t>
        <a:bodyPr/>
        <a:lstStyle/>
        <a:p>
          <a:pPr algn="l"/>
          <a:r>
            <a:rPr kumimoji="1" lang="ja-JP" altLang="en-US" sz="1800" dirty="0"/>
            <a:t>頼りになる商店</a:t>
          </a:r>
        </a:p>
      </dgm:t>
    </dgm:pt>
    <dgm:pt modelId="{920923B4-7F82-4534-978B-C398EDE2CF8F}" type="parTrans" cxnId="{46C3E8F1-5299-46FF-8399-7D0431B9CEA0}">
      <dgm:prSet/>
      <dgm:spPr/>
      <dgm:t>
        <a:bodyPr/>
        <a:lstStyle/>
        <a:p>
          <a:endParaRPr kumimoji="1" lang="ja-JP" altLang="en-US"/>
        </a:p>
      </dgm:t>
    </dgm:pt>
    <dgm:pt modelId="{39EC26E7-EE51-4002-AF71-3181564D7052}" type="sibTrans" cxnId="{46C3E8F1-5299-46FF-8399-7D0431B9CEA0}">
      <dgm:prSet/>
      <dgm:spPr/>
      <dgm:t>
        <a:bodyPr/>
        <a:lstStyle/>
        <a:p>
          <a:endParaRPr kumimoji="1" lang="ja-JP" altLang="en-US"/>
        </a:p>
      </dgm:t>
    </dgm:pt>
    <dgm:pt modelId="{2BF4599A-5AFF-47B0-8187-BD8E4028099E}">
      <dgm:prSet phldrT="[テキスト]" custT="1"/>
      <dgm:spPr/>
      <dgm:t>
        <a:bodyPr/>
        <a:lstStyle/>
        <a:p>
          <a:pPr algn="l"/>
          <a:r>
            <a:rPr kumimoji="1" lang="ja-JP" altLang="en-US" sz="1800" dirty="0"/>
            <a:t>本人が見込んだ人</a:t>
          </a:r>
        </a:p>
      </dgm:t>
    </dgm:pt>
    <dgm:pt modelId="{AAEAB863-1164-4348-9332-B0215B150762}" type="parTrans" cxnId="{BFED1A27-BF05-40F8-80FF-EA07B830A459}">
      <dgm:prSet/>
      <dgm:spPr/>
      <dgm:t>
        <a:bodyPr/>
        <a:lstStyle/>
        <a:p>
          <a:endParaRPr kumimoji="1" lang="ja-JP" altLang="en-US"/>
        </a:p>
      </dgm:t>
    </dgm:pt>
    <dgm:pt modelId="{67E88CF8-D338-4CBF-8A7B-7D036F6781D3}" type="sibTrans" cxnId="{BFED1A27-BF05-40F8-80FF-EA07B830A459}">
      <dgm:prSet/>
      <dgm:spPr/>
      <dgm:t>
        <a:bodyPr/>
        <a:lstStyle/>
        <a:p>
          <a:endParaRPr kumimoji="1" lang="ja-JP" altLang="en-US"/>
        </a:p>
      </dgm:t>
    </dgm:pt>
    <dgm:pt modelId="{245CEBD5-2294-462A-A3D2-85481A693D63}">
      <dgm:prSet phldrT="[テキスト]" custT="1"/>
      <dgm:spPr/>
      <dgm:t>
        <a:bodyPr/>
        <a:lstStyle/>
        <a:p>
          <a:pPr algn="l"/>
          <a:r>
            <a:rPr kumimoji="1" lang="ja-JP" altLang="en-US" sz="1800" dirty="0"/>
            <a:t>世話好きさん</a:t>
          </a:r>
        </a:p>
      </dgm:t>
    </dgm:pt>
    <dgm:pt modelId="{4667EE3D-18B3-4286-9687-7CAE49FE9844}" type="parTrans" cxnId="{8E1E60C8-9706-40D5-AD41-6AC50EC8CAE6}">
      <dgm:prSet/>
      <dgm:spPr/>
      <dgm:t>
        <a:bodyPr/>
        <a:lstStyle/>
        <a:p>
          <a:endParaRPr kumimoji="1" lang="ja-JP" altLang="en-US"/>
        </a:p>
      </dgm:t>
    </dgm:pt>
    <dgm:pt modelId="{C7876102-3DF9-49AE-B186-9995C8495BF1}" type="sibTrans" cxnId="{8E1E60C8-9706-40D5-AD41-6AC50EC8CAE6}">
      <dgm:prSet/>
      <dgm:spPr/>
      <dgm:t>
        <a:bodyPr/>
        <a:lstStyle/>
        <a:p>
          <a:endParaRPr kumimoji="1" lang="ja-JP" altLang="en-US"/>
        </a:p>
      </dgm:t>
    </dgm:pt>
    <dgm:pt modelId="{A10D1B25-2BC0-4A69-B647-2A8906FF9329}" type="pres">
      <dgm:prSet presAssocID="{B2F41658-8E51-4780-9620-598885AE93D9}" presName="diagram" presStyleCnt="0">
        <dgm:presLayoutVars>
          <dgm:chPref val="1"/>
          <dgm:dir/>
          <dgm:animOne val="branch"/>
          <dgm:animLvl val="lvl"/>
          <dgm:resizeHandles/>
        </dgm:presLayoutVars>
      </dgm:prSet>
      <dgm:spPr/>
    </dgm:pt>
    <dgm:pt modelId="{D7601988-099E-48E2-829F-C91F8E81F4C3}" type="pres">
      <dgm:prSet presAssocID="{B9F2511B-E6AB-4215-9840-A8B758047BEF}" presName="root" presStyleCnt="0"/>
      <dgm:spPr/>
    </dgm:pt>
    <dgm:pt modelId="{E41579E8-5A28-4293-83E9-CC0AEF5BBAF7}" type="pres">
      <dgm:prSet presAssocID="{B9F2511B-E6AB-4215-9840-A8B758047BEF}" presName="rootComposite" presStyleCnt="0"/>
      <dgm:spPr/>
    </dgm:pt>
    <dgm:pt modelId="{FCDF4B6F-1E6D-4897-9D5F-3900B7848291}" type="pres">
      <dgm:prSet presAssocID="{B9F2511B-E6AB-4215-9840-A8B758047BEF}" presName="rootText" presStyleLbl="node1" presStyleIdx="0" presStyleCnt="3" custScaleX="205743" custScaleY="210212" custLinFactNeighborX="-26554" custLinFactNeighborY="2576"/>
      <dgm:spPr/>
      <dgm:t>
        <a:bodyPr/>
        <a:lstStyle/>
        <a:p>
          <a:endParaRPr kumimoji="1" lang="ja-JP" altLang="en-US"/>
        </a:p>
      </dgm:t>
    </dgm:pt>
    <dgm:pt modelId="{DE4A08B3-A917-418C-9487-C65DB112B810}" type="pres">
      <dgm:prSet presAssocID="{B9F2511B-E6AB-4215-9840-A8B758047BEF}" presName="rootConnector" presStyleLbl="node1" presStyleIdx="0" presStyleCnt="3"/>
      <dgm:spPr/>
      <dgm:t>
        <a:bodyPr/>
        <a:lstStyle/>
        <a:p>
          <a:endParaRPr kumimoji="1" lang="ja-JP" altLang="en-US"/>
        </a:p>
      </dgm:t>
    </dgm:pt>
    <dgm:pt modelId="{C5E39828-004D-433E-A1CD-000D5DC689C3}" type="pres">
      <dgm:prSet presAssocID="{B9F2511B-E6AB-4215-9840-A8B758047BEF}" presName="childShape" presStyleCnt="0"/>
      <dgm:spPr/>
    </dgm:pt>
    <dgm:pt modelId="{01120A3B-A756-45F7-B23D-54FCEEE1F063}" type="pres">
      <dgm:prSet presAssocID="{A7934EB6-6DE8-4194-8BF2-27D831046F46}" presName="Name13" presStyleLbl="parChTrans1D2" presStyleIdx="0" presStyleCnt="17"/>
      <dgm:spPr/>
      <dgm:t>
        <a:bodyPr/>
        <a:lstStyle/>
        <a:p>
          <a:endParaRPr kumimoji="1" lang="ja-JP" altLang="en-US"/>
        </a:p>
      </dgm:t>
    </dgm:pt>
    <dgm:pt modelId="{7338DD6C-E97C-4AFB-B36A-C82AD91B6276}" type="pres">
      <dgm:prSet presAssocID="{E412427E-1786-4E28-9DA2-AEF256026541}" presName="childText" presStyleLbl="bgAcc1" presStyleIdx="0" presStyleCnt="17" custScaleX="170502" custLinFactNeighborX="-22939" custLinFactNeighborY="10196">
        <dgm:presLayoutVars>
          <dgm:bulletEnabled val="1"/>
        </dgm:presLayoutVars>
      </dgm:prSet>
      <dgm:spPr/>
      <dgm:t>
        <a:bodyPr/>
        <a:lstStyle/>
        <a:p>
          <a:endParaRPr kumimoji="1" lang="ja-JP" altLang="en-US"/>
        </a:p>
      </dgm:t>
    </dgm:pt>
    <dgm:pt modelId="{8C0BC817-0FB6-41FB-8090-8088723561F1}" type="pres">
      <dgm:prSet presAssocID="{44126687-323F-46FD-9BB6-C44432F34832}" presName="Name13" presStyleLbl="parChTrans1D2" presStyleIdx="1" presStyleCnt="17"/>
      <dgm:spPr/>
      <dgm:t>
        <a:bodyPr/>
        <a:lstStyle/>
        <a:p>
          <a:endParaRPr kumimoji="1" lang="ja-JP" altLang="en-US"/>
        </a:p>
      </dgm:t>
    </dgm:pt>
    <dgm:pt modelId="{215B83B5-F487-486B-B616-A662A349C0F0}" type="pres">
      <dgm:prSet presAssocID="{DC935803-5EAA-42B5-94B9-DE694148A9D6}" presName="childText" presStyleLbl="bgAcc1" presStyleIdx="1" presStyleCnt="17" custScaleX="170502" custLinFactNeighborX="-22939" custLinFactNeighborY="10196">
        <dgm:presLayoutVars>
          <dgm:bulletEnabled val="1"/>
        </dgm:presLayoutVars>
      </dgm:prSet>
      <dgm:spPr/>
      <dgm:t>
        <a:bodyPr/>
        <a:lstStyle/>
        <a:p>
          <a:endParaRPr kumimoji="1" lang="ja-JP" altLang="en-US"/>
        </a:p>
      </dgm:t>
    </dgm:pt>
    <dgm:pt modelId="{B0951AA1-D02E-4191-B033-85C1D19852F2}" type="pres">
      <dgm:prSet presAssocID="{637726B4-1AF4-4F2E-A1F7-DA2D5CE7F42E}" presName="Name13" presStyleLbl="parChTrans1D2" presStyleIdx="2" presStyleCnt="17"/>
      <dgm:spPr/>
      <dgm:t>
        <a:bodyPr/>
        <a:lstStyle/>
        <a:p>
          <a:endParaRPr kumimoji="1" lang="ja-JP" altLang="en-US"/>
        </a:p>
      </dgm:t>
    </dgm:pt>
    <dgm:pt modelId="{18794865-69DC-4D2A-A99D-9C1C0587DB43}" type="pres">
      <dgm:prSet presAssocID="{33A50F66-5C89-49E3-ABD7-2B9FA523A9EE}" presName="childText" presStyleLbl="bgAcc1" presStyleIdx="2" presStyleCnt="17" custScaleX="170502" custLinFactNeighborX="-22939" custLinFactNeighborY="10196">
        <dgm:presLayoutVars>
          <dgm:bulletEnabled val="1"/>
        </dgm:presLayoutVars>
      </dgm:prSet>
      <dgm:spPr/>
      <dgm:t>
        <a:bodyPr/>
        <a:lstStyle/>
        <a:p>
          <a:endParaRPr kumimoji="1" lang="ja-JP" altLang="en-US"/>
        </a:p>
      </dgm:t>
    </dgm:pt>
    <dgm:pt modelId="{8B9C2C6C-67A4-4D00-A412-8B2542FD4816}" type="pres">
      <dgm:prSet presAssocID="{9D59F766-C4E7-428B-BCA0-06F1A6354141}" presName="Name13" presStyleLbl="parChTrans1D2" presStyleIdx="3" presStyleCnt="17"/>
      <dgm:spPr/>
      <dgm:t>
        <a:bodyPr/>
        <a:lstStyle/>
        <a:p>
          <a:endParaRPr kumimoji="1" lang="ja-JP" altLang="en-US"/>
        </a:p>
      </dgm:t>
    </dgm:pt>
    <dgm:pt modelId="{DC289EA3-B5E9-4C28-A39E-5474AC7D7821}" type="pres">
      <dgm:prSet presAssocID="{EA3D10A4-293F-4A9C-9CE8-B29D7AAAE844}" presName="childText" presStyleLbl="bgAcc1" presStyleIdx="3" presStyleCnt="17" custScaleX="170502" custLinFactNeighborX="-22939" custLinFactNeighborY="10196">
        <dgm:presLayoutVars>
          <dgm:bulletEnabled val="1"/>
        </dgm:presLayoutVars>
      </dgm:prSet>
      <dgm:spPr/>
      <dgm:t>
        <a:bodyPr/>
        <a:lstStyle/>
        <a:p>
          <a:endParaRPr kumimoji="1" lang="ja-JP" altLang="en-US"/>
        </a:p>
      </dgm:t>
    </dgm:pt>
    <dgm:pt modelId="{B94CBA53-25E5-4B99-BD87-8AFD95A7E3C2}" type="pres">
      <dgm:prSet presAssocID="{FA5DBC19-70B6-4E69-8009-E9BD37FA9451}" presName="root" presStyleCnt="0"/>
      <dgm:spPr/>
    </dgm:pt>
    <dgm:pt modelId="{FDBE8CBF-237F-45DE-9F93-486DC6095252}" type="pres">
      <dgm:prSet presAssocID="{FA5DBC19-70B6-4E69-8009-E9BD37FA9451}" presName="rootComposite" presStyleCnt="0"/>
      <dgm:spPr/>
    </dgm:pt>
    <dgm:pt modelId="{7A6B2678-E7C4-40FF-807E-FD76DC4B5D71}" type="pres">
      <dgm:prSet presAssocID="{FA5DBC19-70B6-4E69-8009-E9BD37FA9451}" presName="rootText" presStyleLbl="node1" presStyleIdx="1" presStyleCnt="3" custScaleX="225169" custScaleY="215464"/>
      <dgm:spPr/>
      <dgm:t>
        <a:bodyPr/>
        <a:lstStyle/>
        <a:p>
          <a:endParaRPr kumimoji="1" lang="ja-JP" altLang="en-US"/>
        </a:p>
      </dgm:t>
    </dgm:pt>
    <dgm:pt modelId="{5E7AEF59-3505-4EF2-9C9C-073E65124C98}" type="pres">
      <dgm:prSet presAssocID="{FA5DBC19-70B6-4E69-8009-E9BD37FA9451}" presName="rootConnector" presStyleLbl="node1" presStyleIdx="1" presStyleCnt="3"/>
      <dgm:spPr/>
      <dgm:t>
        <a:bodyPr/>
        <a:lstStyle/>
        <a:p>
          <a:endParaRPr kumimoji="1" lang="ja-JP" altLang="en-US"/>
        </a:p>
      </dgm:t>
    </dgm:pt>
    <dgm:pt modelId="{5318D33E-D85C-4B52-93D4-B94A16CE9840}" type="pres">
      <dgm:prSet presAssocID="{FA5DBC19-70B6-4E69-8009-E9BD37FA9451}" presName="childShape" presStyleCnt="0"/>
      <dgm:spPr/>
    </dgm:pt>
    <dgm:pt modelId="{9FB8DB4D-A8CF-47E3-967A-E82195E65A3F}" type="pres">
      <dgm:prSet presAssocID="{737E1F91-0B3D-48C2-8BBE-642DB1967C4A}" presName="Name13" presStyleLbl="parChTrans1D2" presStyleIdx="4" presStyleCnt="17"/>
      <dgm:spPr/>
      <dgm:t>
        <a:bodyPr/>
        <a:lstStyle/>
        <a:p>
          <a:endParaRPr kumimoji="1" lang="ja-JP" altLang="en-US"/>
        </a:p>
      </dgm:t>
    </dgm:pt>
    <dgm:pt modelId="{19988DC8-BD7D-4BB3-A497-33FBC6193432}" type="pres">
      <dgm:prSet presAssocID="{5D83DAF4-151D-4B53-93BD-A0F019B0CCCE}" presName="childText" presStyleLbl="bgAcc1" presStyleIdx="4" presStyleCnt="17" custScaleX="173382" custLinFactNeighborX="5409" custLinFactNeighborY="1810">
        <dgm:presLayoutVars>
          <dgm:bulletEnabled val="1"/>
        </dgm:presLayoutVars>
      </dgm:prSet>
      <dgm:spPr/>
      <dgm:t>
        <a:bodyPr/>
        <a:lstStyle/>
        <a:p>
          <a:endParaRPr kumimoji="1" lang="ja-JP" altLang="en-US"/>
        </a:p>
      </dgm:t>
    </dgm:pt>
    <dgm:pt modelId="{255529F3-5BF3-432F-8926-1185A65F7DFC}" type="pres">
      <dgm:prSet presAssocID="{5DF6C65D-6B74-4E36-9A21-D1095EF23DFA}" presName="Name13" presStyleLbl="parChTrans1D2" presStyleIdx="5" presStyleCnt="17"/>
      <dgm:spPr/>
      <dgm:t>
        <a:bodyPr/>
        <a:lstStyle/>
        <a:p>
          <a:endParaRPr kumimoji="1" lang="ja-JP" altLang="en-US"/>
        </a:p>
      </dgm:t>
    </dgm:pt>
    <dgm:pt modelId="{9616B5AB-87E5-4C7D-8C82-28D1CCA3088C}" type="pres">
      <dgm:prSet presAssocID="{25E01A48-B567-4C7B-B27B-F293CAD640BA}" presName="childText" presStyleLbl="bgAcc1" presStyleIdx="5" presStyleCnt="17" custScaleX="173956" custLinFactNeighborX="5409" custLinFactNeighborY="1810">
        <dgm:presLayoutVars>
          <dgm:bulletEnabled val="1"/>
        </dgm:presLayoutVars>
      </dgm:prSet>
      <dgm:spPr/>
      <dgm:t>
        <a:bodyPr/>
        <a:lstStyle/>
        <a:p>
          <a:endParaRPr kumimoji="1" lang="ja-JP" altLang="en-US"/>
        </a:p>
      </dgm:t>
    </dgm:pt>
    <dgm:pt modelId="{E9D68419-2B59-4153-B89E-12064012A3D4}" type="pres">
      <dgm:prSet presAssocID="{3B3C1CC1-2887-4200-9A64-B908B4E01079}" presName="Name13" presStyleLbl="parChTrans1D2" presStyleIdx="6" presStyleCnt="17"/>
      <dgm:spPr/>
      <dgm:t>
        <a:bodyPr/>
        <a:lstStyle/>
        <a:p>
          <a:endParaRPr kumimoji="1" lang="ja-JP" altLang="en-US"/>
        </a:p>
      </dgm:t>
    </dgm:pt>
    <dgm:pt modelId="{C265660A-A589-4A74-ABAE-F8AF633F8B17}" type="pres">
      <dgm:prSet presAssocID="{B9591901-7882-49AB-9883-A2BCC71C6650}" presName="childText" presStyleLbl="bgAcc1" presStyleIdx="6" presStyleCnt="17" custScaleX="178817" custLinFactNeighborX="5409" custLinFactNeighborY="1810">
        <dgm:presLayoutVars>
          <dgm:bulletEnabled val="1"/>
        </dgm:presLayoutVars>
      </dgm:prSet>
      <dgm:spPr/>
      <dgm:t>
        <a:bodyPr/>
        <a:lstStyle/>
        <a:p>
          <a:endParaRPr kumimoji="1" lang="ja-JP" altLang="en-US"/>
        </a:p>
      </dgm:t>
    </dgm:pt>
    <dgm:pt modelId="{13AB94B6-D3DC-454B-B7DC-D012AA190B48}" type="pres">
      <dgm:prSet presAssocID="{E5D828ED-37D9-4003-BFAB-C41798337060}" presName="Name13" presStyleLbl="parChTrans1D2" presStyleIdx="7" presStyleCnt="17"/>
      <dgm:spPr/>
      <dgm:t>
        <a:bodyPr/>
        <a:lstStyle/>
        <a:p>
          <a:endParaRPr kumimoji="1" lang="ja-JP" altLang="en-US"/>
        </a:p>
      </dgm:t>
    </dgm:pt>
    <dgm:pt modelId="{7BAA5AAD-3204-455F-8DC6-ECDD184C2BA7}" type="pres">
      <dgm:prSet presAssocID="{D18A488A-4455-4F8D-8167-B6FCD396E96D}" presName="childText" presStyleLbl="bgAcc1" presStyleIdx="7" presStyleCnt="17" custScaleX="244119" custLinFactNeighborX="5409" custLinFactNeighborY="1810">
        <dgm:presLayoutVars>
          <dgm:bulletEnabled val="1"/>
        </dgm:presLayoutVars>
      </dgm:prSet>
      <dgm:spPr/>
      <dgm:t>
        <a:bodyPr/>
        <a:lstStyle/>
        <a:p>
          <a:endParaRPr kumimoji="1" lang="ja-JP" altLang="en-US"/>
        </a:p>
      </dgm:t>
    </dgm:pt>
    <dgm:pt modelId="{04CEBDC3-14B9-44CC-8E18-9835DE62CE51}" type="pres">
      <dgm:prSet presAssocID="{51B5D727-1C42-458A-A9C1-0BF10B9E29BF}" presName="Name13" presStyleLbl="parChTrans1D2" presStyleIdx="8" presStyleCnt="17"/>
      <dgm:spPr/>
      <dgm:t>
        <a:bodyPr/>
        <a:lstStyle/>
        <a:p>
          <a:endParaRPr kumimoji="1" lang="ja-JP" altLang="en-US"/>
        </a:p>
      </dgm:t>
    </dgm:pt>
    <dgm:pt modelId="{A0F12034-C474-48D4-9862-2E6F0F44D594}" type="pres">
      <dgm:prSet presAssocID="{D8BB940B-3668-453C-9F17-B8DE1F33AEE0}" presName="childText" presStyleLbl="bgAcc1" presStyleIdx="8" presStyleCnt="17" custScaleX="183575" custLinFactNeighborX="5409" custLinFactNeighborY="1810">
        <dgm:presLayoutVars>
          <dgm:bulletEnabled val="1"/>
        </dgm:presLayoutVars>
      </dgm:prSet>
      <dgm:spPr/>
      <dgm:t>
        <a:bodyPr/>
        <a:lstStyle/>
        <a:p>
          <a:endParaRPr kumimoji="1" lang="ja-JP" altLang="en-US"/>
        </a:p>
      </dgm:t>
    </dgm:pt>
    <dgm:pt modelId="{C5B33742-C787-41C8-AF9C-7FCDAE3FB7AB}" type="pres">
      <dgm:prSet presAssocID="{58AFF308-18CD-4157-9913-A9F956549990}" presName="Name13" presStyleLbl="parChTrans1D2" presStyleIdx="9" presStyleCnt="17"/>
      <dgm:spPr/>
      <dgm:t>
        <a:bodyPr/>
        <a:lstStyle/>
        <a:p>
          <a:endParaRPr kumimoji="1" lang="ja-JP" altLang="en-US"/>
        </a:p>
      </dgm:t>
    </dgm:pt>
    <dgm:pt modelId="{C2D47270-97E8-4A52-9180-7B4BF4940EE4}" type="pres">
      <dgm:prSet presAssocID="{FCA57784-3042-457D-AB27-F1AC34FE07D8}" presName="childText" presStyleLbl="bgAcc1" presStyleIdx="9" presStyleCnt="17" custScaleX="224828" custLinFactNeighborX="5409" custLinFactNeighborY="1810">
        <dgm:presLayoutVars>
          <dgm:bulletEnabled val="1"/>
        </dgm:presLayoutVars>
      </dgm:prSet>
      <dgm:spPr/>
      <dgm:t>
        <a:bodyPr/>
        <a:lstStyle/>
        <a:p>
          <a:endParaRPr kumimoji="1" lang="ja-JP" altLang="en-US"/>
        </a:p>
      </dgm:t>
    </dgm:pt>
    <dgm:pt modelId="{D9C38C2F-3AFE-4986-A526-67688D69828A}" type="pres">
      <dgm:prSet presAssocID="{D43A4220-DCFA-46D1-A5A9-1A84FC50DA93}" presName="Name13" presStyleLbl="parChTrans1D2" presStyleIdx="10" presStyleCnt="17"/>
      <dgm:spPr/>
      <dgm:t>
        <a:bodyPr/>
        <a:lstStyle/>
        <a:p>
          <a:endParaRPr kumimoji="1" lang="ja-JP" altLang="en-US"/>
        </a:p>
      </dgm:t>
    </dgm:pt>
    <dgm:pt modelId="{DF0F3BC1-B064-4C47-930A-E793B1737C66}" type="pres">
      <dgm:prSet presAssocID="{0739DD69-1F9A-475B-AFFA-378B324460DF}" presName="childText" presStyleLbl="bgAcc1" presStyleIdx="10" presStyleCnt="17" custScaleX="183575" custLinFactNeighborX="8813" custLinFactNeighborY="514">
        <dgm:presLayoutVars>
          <dgm:bulletEnabled val="1"/>
        </dgm:presLayoutVars>
      </dgm:prSet>
      <dgm:spPr/>
      <dgm:t>
        <a:bodyPr/>
        <a:lstStyle/>
        <a:p>
          <a:endParaRPr kumimoji="1" lang="ja-JP" altLang="en-US"/>
        </a:p>
      </dgm:t>
    </dgm:pt>
    <dgm:pt modelId="{9B2016A0-3CE5-48E5-9B6D-5F336E248E80}" type="pres">
      <dgm:prSet presAssocID="{9A78B5DF-0CE4-42A7-A005-41FF2ACD0D55}" presName="root" presStyleCnt="0"/>
      <dgm:spPr/>
    </dgm:pt>
    <dgm:pt modelId="{2358389B-5555-4EAC-96B6-09A4F0CFAB7C}" type="pres">
      <dgm:prSet presAssocID="{9A78B5DF-0CE4-42A7-A005-41FF2ACD0D55}" presName="rootComposite" presStyleCnt="0"/>
      <dgm:spPr/>
    </dgm:pt>
    <dgm:pt modelId="{3CF3D646-6117-48B6-9BEB-213E2FDA8A54}" type="pres">
      <dgm:prSet presAssocID="{9A78B5DF-0CE4-42A7-A005-41FF2ACD0D55}" presName="rootText" presStyleLbl="node1" presStyleIdx="2" presStyleCnt="3" custScaleX="209640" custScaleY="226048" custLinFactNeighborX="24686"/>
      <dgm:spPr/>
      <dgm:t>
        <a:bodyPr/>
        <a:lstStyle/>
        <a:p>
          <a:endParaRPr kumimoji="1" lang="ja-JP" altLang="en-US"/>
        </a:p>
      </dgm:t>
    </dgm:pt>
    <dgm:pt modelId="{D235C7B9-6EE9-46B2-B30C-4898DEA20745}" type="pres">
      <dgm:prSet presAssocID="{9A78B5DF-0CE4-42A7-A005-41FF2ACD0D55}" presName="rootConnector" presStyleLbl="node1" presStyleIdx="2" presStyleCnt="3"/>
      <dgm:spPr/>
      <dgm:t>
        <a:bodyPr/>
        <a:lstStyle/>
        <a:p>
          <a:endParaRPr kumimoji="1" lang="ja-JP" altLang="en-US"/>
        </a:p>
      </dgm:t>
    </dgm:pt>
    <dgm:pt modelId="{31D42AA0-2352-4EF5-A3D6-12B8386E8FBB}" type="pres">
      <dgm:prSet presAssocID="{9A78B5DF-0CE4-42A7-A005-41FF2ACD0D55}" presName="childShape" presStyleCnt="0"/>
      <dgm:spPr/>
    </dgm:pt>
    <dgm:pt modelId="{39612DD9-E325-46F0-9A58-9B0E6DAB3795}" type="pres">
      <dgm:prSet presAssocID="{A19CD5B8-0183-4755-B34B-596CED925479}" presName="Name13" presStyleLbl="parChTrans1D2" presStyleIdx="11" presStyleCnt="17"/>
      <dgm:spPr/>
      <dgm:t>
        <a:bodyPr/>
        <a:lstStyle/>
        <a:p>
          <a:endParaRPr kumimoji="1" lang="ja-JP" altLang="en-US"/>
        </a:p>
      </dgm:t>
    </dgm:pt>
    <dgm:pt modelId="{46C73DDE-4AE0-475D-9DF7-E96AE85328D2}" type="pres">
      <dgm:prSet presAssocID="{A8F33C55-C73D-4885-854F-5FA655CBC869}" presName="childText" presStyleLbl="bgAcc1" presStyleIdx="11" presStyleCnt="17" custScaleX="196363" custLinFactNeighborX="31325" custLinFactNeighborY="4480">
        <dgm:presLayoutVars>
          <dgm:bulletEnabled val="1"/>
        </dgm:presLayoutVars>
      </dgm:prSet>
      <dgm:spPr/>
      <dgm:t>
        <a:bodyPr/>
        <a:lstStyle/>
        <a:p>
          <a:endParaRPr kumimoji="1" lang="ja-JP" altLang="en-US"/>
        </a:p>
      </dgm:t>
    </dgm:pt>
    <dgm:pt modelId="{4F07EE1B-B4B9-4E48-8FB7-8050D2D0527E}" type="pres">
      <dgm:prSet presAssocID="{AB0EC4FC-C7E1-4108-90AA-71BE21E4DFCF}" presName="Name13" presStyleLbl="parChTrans1D2" presStyleIdx="12" presStyleCnt="17"/>
      <dgm:spPr/>
      <dgm:t>
        <a:bodyPr/>
        <a:lstStyle/>
        <a:p>
          <a:endParaRPr kumimoji="1" lang="ja-JP" altLang="en-US"/>
        </a:p>
      </dgm:t>
    </dgm:pt>
    <dgm:pt modelId="{D9C8FB37-F080-49C1-8B1C-CD31125B6961}" type="pres">
      <dgm:prSet presAssocID="{C180144B-BCC2-4E34-A31C-366A8A263640}" presName="childText" presStyleLbl="bgAcc1" presStyleIdx="12" presStyleCnt="17" custScaleX="196363" custLinFactNeighborX="31325" custLinFactNeighborY="4480">
        <dgm:presLayoutVars>
          <dgm:bulletEnabled val="1"/>
        </dgm:presLayoutVars>
      </dgm:prSet>
      <dgm:spPr/>
      <dgm:t>
        <a:bodyPr/>
        <a:lstStyle/>
        <a:p>
          <a:endParaRPr kumimoji="1" lang="ja-JP" altLang="en-US"/>
        </a:p>
      </dgm:t>
    </dgm:pt>
    <dgm:pt modelId="{0571BD4E-3183-48C1-B65A-FB59DD53042F}" type="pres">
      <dgm:prSet presAssocID="{9E911B76-D666-48E4-A9A1-DF4AEFB94644}" presName="Name13" presStyleLbl="parChTrans1D2" presStyleIdx="13" presStyleCnt="17"/>
      <dgm:spPr/>
      <dgm:t>
        <a:bodyPr/>
        <a:lstStyle/>
        <a:p>
          <a:endParaRPr kumimoji="1" lang="ja-JP" altLang="en-US"/>
        </a:p>
      </dgm:t>
    </dgm:pt>
    <dgm:pt modelId="{D1D1086B-9585-4C8D-AAE3-5ADD4AA039BD}" type="pres">
      <dgm:prSet presAssocID="{45D0056D-268B-4E40-AA9D-7B73C3CBB2DC}" presName="childText" presStyleLbl="bgAcc1" presStyleIdx="13" presStyleCnt="17" custScaleX="246810" custLinFactNeighborX="31325" custLinFactNeighborY="4480">
        <dgm:presLayoutVars>
          <dgm:bulletEnabled val="1"/>
        </dgm:presLayoutVars>
      </dgm:prSet>
      <dgm:spPr/>
      <dgm:t>
        <a:bodyPr/>
        <a:lstStyle/>
        <a:p>
          <a:endParaRPr kumimoji="1" lang="ja-JP" altLang="en-US"/>
        </a:p>
      </dgm:t>
    </dgm:pt>
    <dgm:pt modelId="{92DDC7D3-0C2D-4EC6-AF08-71B75071FEC2}" type="pres">
      <dgm:prSet presAssocID="{920923B4-7F82-4534-978B-C398EDE2CF8F}" presName="Name13" presStyleLbl="parChTrans1D2" presStyleIdx="14" presStyleCnt="17"/>
      <dgm:spPr/>
      <dgm:t>
        <a:bodyPr/>
        <a:lstStyle/>
        <a:p>
          <a:endParaRPr kumimoji="1" lang="ja-JP" altLang="en-US"/>
        </a:p>
      </dgm:t>
    </dgm:pt>
    <dgm:pt modelId="{5C59BB0D-0F7C-4127-9221-CA72DA975BC6}" type="pres">
      <dgm:prSet presAssocID="{5B013A7A-E0EB-47A0-8802-24A27BE08806}" presName="childText" presStyleLbl="bgAcc1" presStyleIdx="14" presStyleCnt="17" custScaleX="222322" custLinFactNeighborX="31325" custLinFactNeighborY="4480">
        <dgm:presLayoutVars>
          <dgm:bulletEnabled val="1"/>
        </dgm:presLayoutVars>
      </dgm:prSet>
      <dgm:spPr/>
      <dgm:t>
        <a:bodyPr/>
        <a:lstStyle/>
        <a:p>
          <a:endParaRPr kumimoji="1" lang="ja-JP" altLang="en-US"/>
        </a:p>
      </dgm:t>
    </dgm:pt>
    <dgm:pt modelId="{CD426368-7611-4756-9BDD-95F893E333DD}" type="pres">
      <dgm:prSet presAssocID="{AAEAB863-1164-4348-9332-B0215B150762}" presName="Name13" presStyleLbl="parChTrans1D2" presStyleIdx="15" presStyleCnt="17"/>
      <dgm:spPr/>
      <dgm:t>
        <a:bodyPr/>
        <a:lstStyle/>
        <a:p>
          <a:endParaRPr kumimoji="1" lang="ja-JP" altLang="en-US"/>
        </a:p>
      </dgm:t>
    </dgm:pt>
    <dgm:pt modelId="{43B75A23-5C8E-47FE-A940-2B31942EE275}" type="pres">
      <dgm:prSet presAssocID="{2BF4599A-5AFF-47B0-8187-BD8E4028099E}" presName="childText" presStyleLbl="bgAcc1" presStyleIdx="15" presStyleCnt="17" custScaleX="253886" custLinFactNeighborX="31325" custLinFactNeighborY="4480">
        <dgm:presLayoutVars>
          <dgm:bulletEnabled val="1"/>
        </dgm:presLayoutVars>
      </dgm:prSet>
      <dgm:spPr/>
      <dgm:t>
        <a:bodyPr/>
        <a:lstStyle/>
        <a:p>
          <a:endParaRPr kumimoji="1" lang="ja-JP" altLang="en-US"/>
        </a:p>
      </dgm:t>
    </dgm:pt>
    <dgm:pt modelId="{A4968A88-3060-4FD2-89CB-A44561BF712C}" type="pres">
      <dgm:prSet presAssocID="{4667EE3D-18B3-4286-9687-7CAE49FE9844}" presName="Name13" presStyleLbl="parChTrans1D2" presStyleIdx="16" presStyleCnt="17"/>
      <dgm:spPr/>
      <dgm:t>
        <a:bodyPr/>
        <a:lstStyle/>
        <a:p>
          <a:endParaRPr kumimoji="1" lang="ja-JP" altLang="en-US"/>
        </a:p>
      </dgm:t>
    </dgm:pt>
    <dgm:pt modelId="{20F281D0-23AD-4ED8-82D5-E236E732A22B}" type="pres">
      <dgm:prSet presAssocID="{245CEBD5-2294-462A-A3D2-85481A693D63}" presName="childText" presStyleLbl="bgAcc1" presStyleIdx="16" presStyleCnt="17" custScaleX="196363" custLinFactNeighborX="31325" custLinFactNeighborY="4480">
        <dgm:presLayoutVars>
          <dgm:bulletEnabled val="1"/>
        </dgm:presLayoutVars>
      </dgm:prSet>
      <dgm:spPr/>
      <dgm:t>
        <a:bodyPr/>
        <a:lstStyle/>
        <a:p>
          <a:endParaRPr kumimoji="1" lang="ja-JP" altLang="en-US"/>
        </a:p>
      </dgm:t>
    </dgm:pt>
  </dgm:ptLst>
  <dgm:cxnLst>
    <dgm:cxn modelId="{F5AF9EA8-1367-479A-91A7-D2C221DA1681}" type="presOf" srcId="{E412427E-1786-4E28-9DA2-AEF256026541}" destId="{7338DD6C-E97C-4AFB-B36A-C82AD91B6276}" srcOrd="0" destOrd="0" presId="urn:microsoft.com/office/officeart/2005/8/layout/hierarchy3"/>
    <dgm:cxn modelId="{9A57D014-2640-4CD1-B0E5-6D471ADCFE3E}" srcId="{B9F2511B-E6AB-4215-9840-A8B758047BEF}" destId="{33A50F66-5C89-49E3-ABD7-2B9FA523A9EE}" srcOrd="2" destOrd="0" parTransId="{637726B4-1AF4-4F2E-A1F7-DA2D5CE7F42E}" sibTransId="{DEF120CE-3847-45AC-9E44-CFC0D6397853}"/>
    <dgm:cxn modelId="{4E4F631E-960F-467B-9946-F12635819999}" srcId="{FA5DBC19-70B6-4E69-8009-E9BD37FA9451}" destId="{FCA57784-3042-457D-AB27-F1AC34FE07D8}" srcOrd="5" destOrd="0" parTransId="{58AFF308-18CD-4157-9913-A9F956549990}" sibTransId="{E2E1FD59-BF0B-43CD-BD30-572D01343185}"/>
    <dgm:cxn modelId="{406657E4-7990-45D7-967A-4CD1FC5048FD}" srcId="{FA5DBC19-70B6-4E69-8009-E9BD37FA9451}" destId="{D8BB940B-3668-453C-9F17-B8DE1F33AEE0}" srcOrd="4" destOrd="0" parTransId="{51B5D727-1C42-458A-A9C1-0BF10B9E29BF}" sibTransId="{6C59F271-19EC-42F7-8D45-78D4D07AEEF2}"/>
    <dgm:cxn modelId="{F9310F02-4798-452D-BA66-83E99928DA15}" srcId="{FA5DBC19-70B6-4E69-8009-E9BD37FA9451}" destId="{5D83DAF4-151D-4B53-93BD-A0F019B0CCCE}" srcOrd="0" destOrd="0" parTransId="{737E1F91-0B3D-48C2-8BBE-642DB1967C4A}" sibTransId="{F427E7A5-5DB8-46B6-9BBE-F1CFF73A34D0}"/>
    <dgm:cxn modelId="{ACD43961-BA3E-4674-AD4E-DBACA93A645F}" type="presOf" srcId="{637726B4-1AF4-4F2E-A1F7-DA2D5CE7F42E}" destId="{B0951AA1-D02E-4191-B033-85C1D19852F2}" srcOrd="0" destOrd="0" presId="urn:microsoft.com/office/officeart/2005/8/layout/hierarchy3"/>
    <dgm:cxn modelId="{F1A049FD-C324-40C7-AA5A-B42E375BC200}" type="presOf" srcId="{44126687-323F-46FD-9BB6-C44432F34832}" destId="{8C0BC817-0FB6-41FB-8090-8088723561F1}" srcOrd="0" destOrd="0" presId="urn:microsoft.com/office/officeart/2005/8/layout/hierarchy3"/>
    <dgm:cxn modelId="{046D49AE-C35F-48CF-8A2D-31D9283B717A}" srcId="{9A78B5DF-0CE4-42A7-A005-41FF2ACD0D55}" destId="{45D0056D-268B-4E40-AA9D-7B73C3CBB2DC}" srcOrd="2" destOrd="0" parTransId="{9E911B76-D666-48E4-A9A1-DF4AEFB94644}" sibTransId="{883A7171-0C47-4687-BE46-F43859AF0D86}"/>
    <dgm:cxn modelId="{2C511220-9DF9-40D5-AD3E-6B629FEC7A1E}" type="presOf" srcId="{9E911B76-D666-48E4-A9A1-DF4AEFB94644}" destId="{0571BD4E-3183-48C1-B65A-FB59DD53042F}" srcOrd="0" destOrd="0" presId="urn:microsoft.com/office/officeart/2005/8/layout/hierarchy3"/>
    <dgm:cxn modelId="{9904BA76-DBC5-47D3-A4A0-7C38DA9837C8}" type="presOf" srcId="{45D0056D-268B-4E40-AA9D-7B73C3CBB2DC}" destId="{D1D1086B-9585-4C8D-AAE3-5ADD4AA039BD}" srcOrd="0" destOrd="0" presId="urn:microsoft.com/office/officeart/2005/8/layout/hierarchy3"/>
    <dgm:cxn modelId="{0912E888-EB11-48DA-A68D-CC08D2111420}" srcId="{FA5DBC19-70B6-4E69-8009-E9BD37FA9451}" destId="{D18A488A-4455-4F8D-8167-B6FCD396E96D}" srcOrd="3" destOrd="0" parTransId="{E5D828ED-37D9-4003-BFAB-C41798337060}" sibTransId="{4C76D303-EA33-4698-9962-37CCED1C9A80}"/>
    <dgm:cxn modelId="{D6C64DE9-AAAA-4A8E-A07F-4279DECC5D5F}" type="presOf" srcId="{9D59F766-C4E7-428B-BCA0-06F1A6354141}" destId="{8B9C2C6C-67A4-4D00-A412-8B2542FD4816}" srcOrd="0" destOrd="0" presId="urn:microsoft.com/office/officeart/2005/8/layout/hierarchy3"/>
    <dgm:cxn modelId="{EBC4CA47-42F2-462D-AEB3-8B9082A82785}" type="presOf" srcId="{9A78B5DF-0CE4-42A7-A005-41FF2ACD0D55}" destId="{3CF3D646-6117-48B6-9BEB-213E2FDA8A54}" srcOrd="0" destOrd="0" presId="urn:microsoft.com/office/officeart/2005/8/layout/hierarchy3"/>
    <dgm:cxn modelId="{C45062C0-2237-4588-8285-DB734F730E23}" srcId="{B2F41658-8E51-4780-9620-598885AE93D9}" destId="{B9F2511B-E6AB-4215-9840-A8B758047BEF}" srcOrd="0" destOrd="0" parTransId="{85BF27CD-E5F0-49D7-9317-F0FA3756712C}" sibTransId="{8532A85E-DC50-4C3B-83CB-AF346DABB0D2}"/>
    <dgm:cxn modelId="{ED0F8A57-3F95-47CB-8F0D-D798A9007D4C}" srcId="{B9F2511B-E6AB-4215-9840-A8B758047BEF}" destId="{E412427E-1786-4E28-9DA2-AEF256026541}" srcOrd="0" destOrd="0" parTransId="{A7934EB6-6DE8-4194-8BF2-27D831046F46}" sibTransId="{D5AB216C-9D7F-4C55-AFAD-26F33196558F}"/>
    <dgm:cxn modelId="{88554913-1D3B-48B9-9F4C-2CECA4B681DF}" type="presOf" srcId="{B9F2511B-E6AB-4215-9840-A8B758047BEF}" destId="{FCDF4B6F-1E6D-4897-9D5F-3900B7848291}" srcOrd="0" destOrd="0" presId="urn:microsoft.com/office/officeart/2005/8/layout/hierarchy3"/>
    <dgm:cxn modelId="{B390FCBB-2567-4974-B905-599F1DED404A}" type="presOf" srcId="{920923B4-7F82-4534-978B-C398EDE2CF8F}" destId="{92DDC7D3-0C2D-4EC6-AF08-71B75071FEC2}" srcOrd="0" destOrd="0" presId="urn:microsoft.com/office/officeart/2005/8/layout/hierarchy3"/>
    <dgm:cxn modelId="{02FDB193-1721-4FAE-8C18-76B222AF5442}" srcId="{9A78B5DF-0CE4-42A7-A005-41FF2ACD0D55}" destId="{C180144B-BCC2-4E34-A31C-366A8A263640}" srcOrd="1" destOrd="0" parTransId="{AB0EC4FC-C7E1-4108-90AA-71BE21E4DFCF}" sibTransId="{CCAC688D-E246-49CB-8844-5415D4C62EE8}"/>
    <dgm:cxn modelId="{396C2FF7-5F17-4D18-959F-3A492E1E6746}" srcId="{B2F41658-8E51-4780-9620-598885AE93D9}" destId="{9A78B5DF-0CE4-42A7-A005-41FF2ACD0D55}" srcOrd="2" destOrd="0" parTransId="{D88090A7-0408-4343-BD39-888410F4B39B}" sibTransId="{82BF5A6E-57D6-4C49-A8E5-2697F54CDF21}"/>
    <dgm:cxn modelId="{2E4595CE-3E4F-4B4D-93BB-E3F41B0D0703}" type="presOf" srcId="{B2F41658-8E51-4780-9620-598885AE93D9}" destId="{A10D1B25-2BC0-4A69-B647-2A8906FF9329}" srcOrd="0" destOrd="0" presId="urn:microsoft.com/office/officeart/2005/8/layout/hierarchy3"/>
    <dgm:cxn modelId="{C4FBB310-8EFB-4EF2-8530-AAE784EF8F55}" type="presOf" srcId="{51B5D727-1C42-458A-A9C1-0BF10B9E29BF}" destId="{04CEBDC3-14B9-44CC-8E18-9835DE62CE51}" srcOrd="0" destOrd="0" presId="urn:microsoft.com/office/officeart/2005/8/layout/hierarchy3"/>
    <dgm:cxn modelId="{8B0C3573-3036-4EF8-84AF-09427D0C0E65}" type="presOf" srcId="{2BF4599A-5AFF-47B0-8187-BD8E4028099E}" destId="{43B75A23-5C8E-47FE-A940-2B31942EE275}" srcOrd="0" destOrd="0" presId="urn:microsoft.com/office/officeart/2005/8/layout/hierarchy3"/>
    <dgm:cxn modelId="{46C3E8F1-5299-46FF-8399-7D0431B9CEA0}" srcId="{9A78B5DF-0CE4-42A7-A005-41FF2ACD0D55}" destId="{5B013A7A-E0EB-47A0-8802-24A27BE08806}" srcOrd="3" destOrd="0" parTransId="{920923B4-7F82-4534-978B-C398EDE2CF8F}" sibTransId="{39EC26E7-EE51-4002-AF71-3181564D7052}"/>
    <dgm:cxn modelId="{19F7E859-ECEA-41DF-97FC-8ED1A6FD0342}" type="presOf" srcId="{D43A4220-DCFA-46D1-A5A9-1A84FC50DA93}" destId="{D9C38C2F-3AFE-4986-A526-67688D69828A}" srcOrd="0" destOrd="0" presId="urn:microsoft.com/office/officeart/2005/8/layout/hierarchy3"/>
    <dgm:cxn modelId="{D30EC976-5C22-4CC5-98FA-17018398131E}" type="presOf" srcId="{A19CD5B8-0183-4755-B34B-596CED925479}" destId="{39612DD9-E325-46F0-9A58-9B0E6DAB3795}" srcOrd="0" destOrd="0" presId="urn:microsoft.com/office/officeart/2005/8/layout/hierarchy3"/>
    <dgm:cxn modelId="{1B9E5E5F-855C-423B-8206-20B82F99EA8F}" type="presOf" srcId="{FCA57784-3042-457D-AB27-F1AC34FE07D8}" destId="{C2D47270-97E8-4A52-9180-7B4BF4940EE4}" srcOrd="0" destOrd="0" presId="urn:microsoft.com/office/officeart/2005/8/layout/hierarchy3"/>
    <dgm:cxn modelId="{7C1075C6-A86B-4CBC-8453-F94AE6A99751}" srcId="{B2F41658-8E51-4780-9620-598885AE93D9}" destId="{FA5DBC19-70B6-4E69-8009-E9BD37FA9451}" srcOrd="1" destOrd="0" parTransId="{4D1FB504-E19F-465B-9D70-37B931389F4E}" sibTransId="{7584CCF3-F5DD-49EB-86B6-D1A40E498348}"/>
    <dgm:cxn modelId="{26E82090-6571-474B-A75C-083A12573606}" type="presOf" srcId="{EA3D10A4-293F-4A9C-9CE8-B29D7AAAE844}" destId="{DC289EA3-B5E9-4C28-A39E-5474AC7D7821}" srcOrd="0" destOrd="0" presId="urn:microsoft.com/office/officeart/2005/8/layout/hierarchy3"/>
    <dgm:cxn modelId="{C6BD3373-5AA4-405F-8D41-2162D6E11818}" srcId="{9A78B5DF-0CE4-42A7-A005-41FF2ACD0D55}" destId="{A8F33C55-C73D-4885-854F-5FA655CBC869}" srcOrd="0" destOrd="0" parTransId="{A19CD5B8-0183-4755-B34B-596CED925479}" sibTransId="{7E596798-B677-4CF7-935B-11BBF94801E1}"/>
    <dgm:cxn modelId="{016B0F3B-A657-4EC3-81B8-8838BD1E3468}" srcId="{FA5DBC19-70B6-4E69-8009-E9BD37FA9451}" destId="{0739DD69-1F9A-475B-AFFA-378B324460DF}" srcOrd="6" destOrd="0" parTransId="{D43A4220-DCFA-46D1-A5A9-1A84FC50DA93}" sibTransId="{B75168F2-88FD-433B-B837-BF20D3C0C058}"/>
    <dgm:cxn modelId="{25CF3BB1-5525-440D-A8EE-7ADFDE38478F}" type="presOf" srcId="{B9F2511B-E6AB-4215-9840-A8B758047BEF}" destId="{DE4A08B3-A917-418C-9487-C65DB112B810}" srcOrd="1" destOrd="0" presId="urn:microsoft.com/office/officeart/2005/8/layout/hierarchy3"/>
    <dgm:cxn modelId="{BFED1A27-BF05-40F8-80FF-EA07B830A459}" srcId="{9A78B5DF-0CE4-42A7-A005-41FF2ACD0D55}" destId="{2BF4599A-5AFF-47B0-8187-BD8E4028099E}" srcOrd="4" destOrd="0" parTransId="{AAEAB863-1164-4348-9332-B0215B150762}" sibTransId="{67E88CF8-D338-4CBF-8A7B-7D036F6781D3}"/>
    <dgm:cxn modelId="{F3880B89-B2C9-4427-9493-CC6D08711249}" type="presOf" srcId="{E5D828ED-37D9-4003-BFAB-C41798337060}" destId="{13AB94B6-D3DC-454B-B7DC-D012AA190B48}" srcOrd="0" destOrd="0" presId="urn:microsoft.com/office/officeart/2005/8/layout/hierarchy3"/>
    <dgm:cxn modelId="{0945F0CD-B4A1-465A-A81A-F0C3507F53A7}" type="presOf" srcId="{25E01A48-B567-4C7B-B27B-F293CAD640BA}" destId="{9616B5AB-87E5-4C7D-8C82-28D1CCA3088C}" srcOrd="0" destOrd="0" presId="urn:microsoft.com/office/officeart/2005/8/layout/hierarchy3"/>
    <dgm:cxn modelId="{941CA851-E11F-4B2F-8769-A61D93F7134F}" type="presOf" srcId="{B9591901-7882-49AB-9883-A2BCC71C6650}" destId="{C265660A-A589-4A74-ABAE-F8AF633F8B17}" srcOrd="0" destOrd="0" presId="urn:microsoft.com/office/officeart/2005/8/layout/hierarchy3"/>
    <dgm:cxn modelId="{07062E33-D4A3-4ED1-AAF7-5953FEC49BCB}" type="presOf" srcId="{245CEBD5-2294-462A-A3D2-85481A693D63}" destId="{20F281D0-23AD-4ED8-82D5-E236E732A22B}" srcOrd="0" destOrd="0" presId="urn:microsoft.com/office/officeart/2005/8/layout/hierarchy3"/>
    <dgm:cxn modelId="{8B34F517-0316-4B8E-AAEA-A2E680ACD6C0}" type="presOf" srcId="{5DF6C65D-6B74-4E36-9A21-D1095EF23DFA}" destId="{255529F3-5BF3-432F-8926-1185A65F7DFC}" srcOrd="0" destOrd="0" presId="urn:microsoft.com/office/officeart/2005/8/layout/hierarchy3"/>
    <dgm:cxn modelId="{535B085A-F0AF-4FFD-9D85-26236ABCE00B}" type="presOf" srcId="{A7934EB6-6DE8-4194-8BF2-27D831046F46}" destId="{01120A3B-A756-45F7-B23D-54FCEEE1F063}" srcOrd="0" destOrd="0" presId="urn:microsoft.com/office/officeart/2005/8/layout/hierarchy3"/>
    <dgm:cxn modelId="{BFC8D955-AB71-4363-84D1-6281B60862F0}" type="presOf" srcId="{FA5DBC19-70B6-4E69-8009-E9BD37FA9451}" destId="{7A6B2678-E7C4-40FF-807E-FD76DC4B5D71}" srcOrd="0" destOrd="0" presId="urn:microsoft.com/office/officeart/2005/8/layout/hierarchy3"/>
    <dgm:cxn modelId="{C9E906F4-3452-477D-87D0-4AB9B10138D2}" type="presOf" srcId="{A8F33C55-C73D-4885-854F-5FA655CBC869}" destId="{46C73DDE-4AE0-475D-9DF7-E96AE85328D2}" srcOrd="0" destOrd="0" presId="urn:microsoft.com/office/officeart/2005/8/layout/hierarchy3"/>
    <dgm:cxn modelId="{CC335F5C-EEE3-4C1A-93BE-9AC6520F9EC8}" type="presOf" srcId="{737E1F91-0B3D-48C2-8BBE-642DB1967C4A}" destId="{9FB8DB4D-A8CF-47E3-967A-E82195E65A3F}" srcOrd="0" destOrd="0" presId="urn:microsoft.com/office/officeart/2005/8/layout/hierarchy3"/>
    <dgm:cxn modelId="{A45C2003-B38B-46D8-93E6-194656FF91C3}" type="presOf" srcId="{D8BB940B-3668-453C-9F17-B8DE1F33AEE0}" destId="{A0F12034-C474-48D4-9862-2E6F0F44D594}" srcOrd="0" destOrd="0" presId="urn:microsoft.com/office/officeart/2005/8/layout/hierarchy3"/>
    <dgm:cxn modelId="{9E5B3BBC-351E-40C2-B25E-EF4455DE008C}" type="presOf" srcId="{FA5DBC19-70B6-4E69-8009-E9BD37FA9451}" destId="{5E7AEF59-3505-4EF2-9C9C-073E65124C98}" srcOrd="1" destOrd="0" presId="urn:microsoft.com/office/officeart/2005/8/layout/hierarchy3"/>
    <dgm:cxn modelId="{6A3745A1-95A4-4008-9B24-A28CB9A5C942}" type="presOf" srcId="{5D83DAF4-151D-4B53-93BD-A0F019B0CCCE}" destId="{19988DC8-BD7D-4BB3-A497-33FBC6193432}" srcOrd="0" destOrd="0" presId="urn:microsoft.com/office/officeart/2005/8/layout/hierarchy3"/>
    <dgm:cxn modelId="{8E1E60C8-9706-40D5-AD41-6AC50EC8CAE6}" srcId="{9A78B5DF-0CE4-42A7-A005-41FF2ACD0D55}" destId="{245CEBD5-2294-462A-A3D2-85481A693D63}" srcOrd="5" destOrd="0" parTransId="{4667EE3D-18B3-4286-9687-7CAE49FE9844}" sibTransId="{C7876102-3DF9-49AE-B186-9995C8495BF1}"/>
    <dgm:cxn modelId="{F575C988-2D9D-4319-B330-D32B058A3BD7}" srcId="{B9F2511B-E6AB-4215-9840-A8B758047BEF}" destId="{DC935803-5EAA-42B5-94B9-DE694148A9D6}" srcOrd="1" destOrd="0" parTransId="{44126687-323F-46FD-9BB6-C44432F34832}" sibTransId="{22746D35-2231-45CC-A8D9-B6FE9305F014}"/>
    <dgm:cxn modelId="{D5102321-827D-4E84-8D4C-24FB4E0764A3}" type="presOf" srcId="{58AFF308-18CD-4157-9913-A9F956549990}" destId="{C5B33742-C787-41C8-AF9C-7FCDAE3FB7AB}" srcOrd="0" destOrd="0" presId="urn:microsoft.com/office/officeart/2005/8/layout/hierarchy3"/>
    <dgm:cxn modelId="{8F009A8C-943F-4A83-BFA6-7EF77B57DED2}" type="presOf" srcId="{33A50F66-5C89-49E3-ABD7-2B9FA523A9EE}" destId="{18794865-69DC-4D2A-A99D-9C1C0587DB43}" srcOrd="0" destOrd="0" presId="urn:microsoft.com/office/officeart/2005/8/layout/hierarchy3"/>
    <dgm:cxn modelId="{623527FB-317D-4B97-BC72-46EFCCDF70DC}" type="presOf" srcId="{5B013A7A-E0EB-47A0-8802-24A27BE08806}" destId="{5C59BB0D-0F7C-4127-9221-CA72DA975BC6}" srcOrd="0" destOrd="0" presId="urn:microsoft.com/office/officeart/2005/8/layout/hierarchy3"/>
    <dgm:cxn modelId="{4CF53C75-B275-4306-98CE-474F356F59ED}" srcId="{B9F2511B-E6AB-4215-9840-A8B758047BEF}" destId="{EA3D10A4-293F-4A9C-9CE8-B29D7AAAE844}" srcOrd="3" destOrd="0" parTransId="{9D59F766-C4E7-428B-BCA0-06F1A6354141}" sibTransId="{7F785A3B-8D9A-4F70-A7BF-BFFE352213BA}"/>
    <dgm:cxn modelId="{068346B3-1F36-4644-BD1D-C093C4E7B69D}" type="presOf" srcId="{AB0EC4FC-C7E1-4108-90AA-71BE21E4DFCF}" destId="{4F07EE1B-B4B9-4E48-8FB7-8050D2D0527E}" srcOrd="0" destOrd="0" presId="urn:microsoft.com/office/officeart/2005/8/layout/hierarchy3"/>
    <dgm:cxn modelId="{5D26B7AB-EB52-4306-A612-223C4245EF18}" srcId="{FA5DBC19-70B6-4E69-8009-E9BD37FA9451}" destId="{B9591901-7882-49AB-9883-A2BCC71C6650}" srcOrd="2" destOrd="0" parTransId="{3B3C1CC1-2887-4200-9A64-B908B4E01079}" sibTransId="{A7CA62F0-1F33-49BB-9DD5-6AA189EBEEC5}"/>
    <dgm:cxn modelId="{B8FCEFF8-9A8A-4BF3-99B5-4953C6938056}" type="presOf" srcId="{9A78B5DF-0CE4-42A7-A005-41FF2ACD0D55}" destId="{D235C7B9-6EE9-46B2-B30C-4898DEA20745}" srcOrd="1" destOrd="0" presId="urn:microsoft.com/office/officeart/2005/8/layout/hierarchy3"/>
    <dgm:cxn modelId="{DA0BF020-DF28-4F0C-9449-2815172DAA6D}" type="presOf" srcId="{D18A488A-4455-4F8D-8167-B6FCD396E96D}" destId="{7BAA5AAD-3204-455F-8DC6-ECDD184C2BA7}" srcOrd="0" destOrd="0" presId="urn:microsoft.com/office/officeart/2005/8/layout/hierarchy3"/>
    <dgm:cxn modelId="{9D3E79F1-8960-4B75-B528-33D66CBA9474}" type="presOf" srcId="{0739DD69-1F9A-475B-AFFA-378B324460DF}" destId="{DF0F3BC1-B064-4C47-930A-E793B1737C66}" srcOrd="0" destOrd="0" presId="urn:microsoft.com/office/officeart/2005/8/layout/hierarchy3"/>
    <dgm:cxn modelId="{858E1C63-F21E-453B-BD80-96AA2D456849}" srcId="{FA5DBC19-70B6-4E69-8009-E9BD37FA9451}" destId="{25E01A48-B567-4C7B-B27B-F293CAD640BA}" srcOrd="1" destOrd="0" parTransId="{5DF6C65D-6B74-4E36-9A21-D1095EF23DFA}" sibTransId="{49BA58A8-8175-4CA5-9A8E-2D71F11F2918}"/>
    <dgm:cxn modelId="{2C5E2728-865B-46C9-926F-39F91AB6D626}" type="presOf" srcId="{3B3C1CC1-2887-4200-9A64-B908B4E01079}" destId="{E9D68419-2B59-4153-B89E-12064012A3D4}" srcOrd="0" destOrd="0" presId="urn:microsoft.com/office/officeart/2005/8/layout/hierarchy3"/>
    <dgm:cxn modelId="{E959E60C-BBB1-46E3-9FBB-B5586A003FD6}" type="presOf" srcId="{C180144B-BCC2-4E34-A31C-366A8A263640}" destId="{D9C8FB37-F080-49C1-8B1C-CD31125B6961}" srcOrd="0" destOrd="0" presId="urn:microsoft.com/office/officeart/2005/8/layout/hierarchy3"/>
    <dgm:cxn modelId="{570D0D3E-F64C-40E7-9352-DD523960304F}" type="presOf" srcId="{4667EE3D-18B3-4286-9687-7CAE49FE9844}" destId="{A4968A88-3060-4FD2-89CB-A44561BF712C}" srcOrd="0" destOrd="0" presId="urn:microsoft.com/office/officeart/2005/8/layout/hierarchy3"/>
    <dgm:cxn modelId="{583C6C0D-D5E1-4C87-B52B-8A02F3F2517A}" type="presOf" srcId="{AAEAB863-1164-4348-9332-B0215B150762}" destId="{CD426368-7611-4756-9BDD-95F893E333DD}" srcOrd="0" destOrd="0" presId="urn:microsoft.com/office/officeart/2005/8/layout/hierarchy3"/>
    <dgm:cxn modelId="{EEE3A4B1-079E-4EDB-ACCF-C5445A85FCBC}" type="presOf" srcId="{DC935803-5EAA-42B5-94B9-DE694148A9D6}" destId="{215B83B5-F487-486B-B616-A662A349C0F0}" srcOrd="0" destOrd="0" presId="urn:microsoft.com/office/officeart/2005/8/layout/hierarchy3"/>
    <dgm:cxn modelId="{58561EBE-A763-40FA-B742-897A4ADB96CA}" type="presParOf" srcId="{A10D1B25-2BC0-4A69-B647-2A8906FF9329}" destId="{D7601988-099E-48E2-829F-C91F8E81F4C3}" srcOrd="0" destOrd="0" presId="urn:microsoft.com/office/officeart/2005/8/layout/hierarchy3"/>
    <dgm:cxn modelId="{CE1574A5-1A13-462D-A94D-16DA6336A14A}" type="presParOf" srcId="{D7601988-099E-48E2-829F-C91F8E81F4C3}" destId="{E41579E8-5A28-4293-83E9-CC0AEF5BBAF7}" srcOrd="0" destOrd="0" presId="urn:microsoft.com/office/officeart/2005/8/layout/hierarchy3"/>
    <dgm:cxn modelId="{4663325F-8245-4745-98B8-7D88D5A222BE}" type="presParOf" srcId="{E41579E8-5A28-4293-83E9-CC0AEF5BBAF7}" destId="{FCDF4B6F-1E6D-4897-9D5F-3900B7848291}" srcOrd="0" destOrd="0" presId="urn:microsoft.com/office/officeart/2005/8/layout/hierarchy3"/>
    <dgm:cxn modelId="{3F1BF639-7FC3-425C-8E0E-5C1454DAB649}" type="presParOf" srcId="{E41579E8-5A28-4293-83E9-CC0AEF5BBAF7}" destId="{DE4A08B3-A917-418C-9487-C65DB112B810}" srcOrd="1" destOrd="0" presId="urn:microsoft.com/office/officeart/2005/8/layout/hierarchy3"/>
    <dgm:cxn modelId="{4F38FCDB-6FBA-4FDA-8CF7-F61957D0CF06}" type="presParOf" srcId="{D7601988-099E-48E2-829F-C91F8E81F4C3}" destId="{C5E39828-004D-433E-A1CD-000D5DC689C3}" srcOrd="1" destOrd="0" presId="urn:microsoft.com/office/officeart/2005/8/layout/hierarchy3"/>
    <dgm:cxn modelId="{DBA73756-0B62-49C4-888C-BDA46D54ACB6}" type="presParOf" srcId="{C5E39828-004D-433E-A1CD-000D5DC689C3}" destId="{01120A3B-A756-45F7-B23D-54FCEEE1F063}" srcOrd="0" destOrd="0" presId="urn:microsoft.com/office/officeart/2005/8/layout/hierarchy3"/>
    <dgm:cxn modelId="{3C5D5FEC-5E95-4E71-B45D-B5979BB7A287}" type="presParOf" srcId="{C5E39828-004D-433E-A1CD-000D5DC689C3}" destId="{7338DD6C-E97C-4AFB-B36A-C82AD91B6276}" srcOrd="1" destOrd="0" presId="urn:microsoft.com/office/officeart/2005/8/layout/hierarchy3"/>
    <dgm:cxn modelId="{9A8CEA98-94DD-452A-A2D1-73E31BF38AEC}" type="presParOf" srcId="{C5E39828-004D-433E-A1CD-000D5DC689C3}" destId="{8C0BC817-0FB6-41FB-8090-8088723561F1}" srcOrd="2" destOrd="0" presId="urn:microsoft.com/office/officeart/2005/8/layout/hierarchy3"/>
    <dgm:cxn modelId="{284BE3B8-E7DC-4AD5-9E7F-45876670EB4E}" type="presParOf" srcId="{C5E39828-004D-433E-A1CD-000D5DC689C3}" destId="{215B83B5-F487-486B-B616-A662A349C0F0}" srcOrd="3" destOrd="0" presId="urn:microsoft.com/office/officeart/2005/8/layout/hierarchy3"/>
    <dgm:cxn modelId="{C4213AF3-56A4-4D1E-9CBF-30200660F94F}" type="presParOf" srcId="{C5E39828-004D-433E-A1CD-000D5DC689C3}" destId="{B0951AA1-D02E-4191-B033-85C1D19852F2}" srcOrd="4" destOrd="0" presId="urn:microsoft.com/office/officeart/2005/8/layout/hierarchy3"/>
    <dgm:cxn modelId="{41CB5080-10AF-4231-A24C-612AB318BC71}" type="presParOf" srcId="{C5E39828-004D-433E-A1CD-000D5DC689C3}" destId="{18794865-69DC-4D2A-A99D-9C1C0587DB43}" srcOrd="5" destOrd="0" presId="urn:microsoft.com/office/officeart/2005/8/layout/hierarchy3"/>
    <dgm:cxn modelId="{D485FFB7-FB7D-479B-BF40-69127DD450CB}" type="presParOf" srcId="{C5E39828-004D-433E-A1CD-000D5DC689C3}" destId="{8B9C2C6C-67A4-4D00-A412-8B2542FD4816}" srcOrd="6" destOrd="0" presId="urn:microsoft.com/office/officeart/2005/8/layout/hierarchy3"/>
    <dgm:cxn modelId="{B52AA068-6819-472D-969A-B6E8434E9CAD}" type="presParOf" srcId="{C5E39828-004D-433E-A1CD-000D5DC689C3}" destId="{DC289EA3-B5E9-4C28-A39E-5474AC7D7821}" srcOrd="7" destOrd="0" presId="urn:microsoft.com/office/officeart/2005/8/layout/hierarchy3"/>
    <dgm:cxn modelId="{E9B9C577-C566-44A0-8584-216D74FA3421}" type="presParOf" srcId="{A10D1B25-2BC0-4A69-B647-2A8906FF9329}" destId="{B94CBA53-25E5-4B99-BD87-8AFD95A7E3C2}" srcOrd="1" destOrd="0" presId="urn:microsoft.com/office/officeart/2005/8/layout/hierarchy3"/>
    <dgm:cxn modelId="{DC6D4C1D-5B26-4A1F-851E-2FD78B355F53}" type="presParOf" srcId="{B94CBA53-25E5-4B99-BD87-8AFD95A7E3C2}" destId="{FDBE8CBF-237F-45DE-9F93-486DC6095252}" srcOrd="0" destOrd="0" presId="urn:microsoft.com/office/officeart/2005/8/layout/hierarchy3"/>
    <dgm:cxn modelId="{476937F8-47F4-46C0-8377-96774CC4E288}" type="presParOf" srcId="{FDBE8CBF-237F-45DE-9F93-486DC6095252}" destId="{7A6B2678-E7C4-40FF-807E-FD76DC4B5D71}" srcOrd="0" destOrd="0" presId="urn:microsoft.com/office/officeart/2005/8/layout/hierarchy3"/>
    <dgm:cxn modelId="{DD54F0DC-613C-431C-B237-C7DFBA3709A6}" type="presParOf" srcId="{FDBE8CBF-237F-45DE-9F93-486DC6095252}" destId="{5E7AEF59-3505-4EF2-9C9C-073E65124C98}" srcOrd="1" destOrd="0" presId="urn:microsoft.com/office/officeart/2005/8/layout/hierarchy3"/>
    <dgm:cxn modelId="{1DE6CF25-2DE8-4AA3-83F8-FF2AE26D1E4E}" type="presParOf" srcId="{B94CBA53-25E5-4B99-BD87-8AFD95A7E3C2}" destId="{5318D33E-D85C-4B52-93D4-B94A16CE9840}" srcOrd="1" destOrd="0" presId="urn:microsoft.com/office/officeart/2005/8/layout/hierarchy3"/>
    <dgm:cxn modelId="{A432CFCA-B501-491F-AD85-55C89EEAFF52}" type="presParOf" srcId="{5318D33E-D85C-4B52-93D4-B94A16CE9840}" destId="{9FB8DB4D-A8CF-47E3-967A-E82195E65A3F}" srcOrd="0" destOrd="0" presId="urn:microsoft.com/office/officeart/2005/8/layout/hierarchy3"/>
    <dgm:cxn modelId="{0FDFE292-87B3-4316-90DF-E2A5E44313C2}" type="presParOf" srcId="{5318D33E-D85C-4B52-93D4-B94A16CE9840}" destId="{19988DC8-BD7D-4BB3-A497-33FBC6193432}" srcOrd="1" destOrd="0" presId="urn:microsoft.com/office/officeart/2005/8/layout/hierarchy3"/>
    <dgm:cxn modelId="{6ABB49C6-7A63-4887-A983-E629557B6281}" type="presParOf" srcId="{5318D33E-D85C-4B52-93D4-B94A16CE9840}" destId="{255529F3-5BF3-432F-8926-1185A65F7DFC}" srcOrd="2" destOrd="0" presId="urn:microsoft.com/office/officeart/2005/8/layout/hierarchy3"/>
    <dgm:cxn modelId="{6407128B-7E17-4860-8221-F8DCCF78B472}" type="presParOf" srcId="{5318D33E-D85C-4B52-93D4-B94A16CE9840}" destId="{9616B5AB-87E5-4C7D-8C82-28D1CCA3088C}" srcOrd="3" destOrd="0" presId="urn:microsoft.com/office/officeart/2005/8/layout/hierarchy3"/>
    <dgm:cxn modelId="{2B0C9D6B-BC79-4458-A744-3EBB6698DB91}" type="presParOf" srcId="{5318D33E-D85C-4B52-93D4-B94A16CE9840}" destId="{E9D68419-2B59-4153-B89E-12064012A3D4}" srcOrd="4" destOrd="0" presId="urn:microsoft.com/office/officeart/2005/8/layout/hierarchy3"/>
    <dgm:cxn modelId="{BD707289-33DA-4EDB-9954-7F48A726FE35}" type="presParOf" srcId="{5318D33E-D85C-4B52-93D4-B94A16CE9840}" destId="{C265660A-A589-4A74-ABAE-F8AF633F8B17}" srcOrd="5" destOrd="0" presId="urn:microsoft.com/office/officeart/2005/8/layout/hierarchy3"/>
    <dgm:cxn modelId="{547355BD-4412-468B-8EDA-E35B36650C1E}" type="presParOf" srcId="{5318D33E-D85C-4B52-93D4-B94A16CE9840}" destId="{13AB94B6-D3DC-454B-B7DC-D012AA190B48}" srcOrd="6" destOrd="0" presId="urn:microsoft.com/office/officeart/2005/8/layout/hierarchy3"/>
    <dgm:cxn modelId="{DDAC0BB2-DFCF-4648-94EC-246281A17B76}" type="presParOf" srcId="{5318D33E-D85C-4B52-93D4-B94A16CE9840}" destId="{7BAA5AAD-3204-455F-8DC6-ECDD184C2BA7}" srcOrd="7" destOrd="0" presId="urn:microsoft.com/office/officeart/2005/8/layout/hierarchy3"/>
    <dgm:cxn modelId="{F4007252-7D94-4FA4-B297-85ACA14C22C4}" type="presParOf" srcId="{5318D33E-D85C-4B52-93D4-B94A16CE9840}" destId="{04CEBDC3-14B9-44CC-8E18-9835DE62CE51}" srcOrd="8" destOrd="0" presId="urn:microsoft.com/office/officeart/2005/8/layout/hierarchy3"/>
    <dgm:cxn modelId="{5AF84C35-5E1F-4483-911A-7D56031AF7D0}" type="presParOf" srcId="{5318D33E-D85C-4B52-93D4-B94A16CE9840}" destId="{A0F12034-C474-48D4-9862-2E6F0F44D594}" srcOrd="9" destOrd="0" presId="urn:microsoft.com/office/officeart/2005/8/layout/hierarchy3"/>
    <dgm:cxn modelId="{B9FD1C2E-4282-4648-A359-7E1D2BF8EFBB}" type="presParOf" srcId="{5318D33E-D85C-4B52-93D4-B94A16CE9840}" destId="{C5B33742-C787-41C8-AF9C-7FCDAE3FB7AB}" srcOrd="10" destOrd="0" presId="urn:microsoft.com/office/officeart/2005/8/layout/hierarchy3"/>
    <dgm:cxn modelId="{D7772FE5-6C08-46F2-9115-84D51176DD8D}" type="presParOf" srcId="{5318D33E-D85C-4B52-93D4-B94A16CE9840}" destId="{C2D47270-97E8-4A52-9180-7B4BF4940EE4}" srcOrd="11" destOrd="0" presId="urn:microsoft.com/office/officeart/2005/8/layout/hierarchy3"/>
    <dgm:cxn modelId="{15D8A6A6-66A5-4977-BF63-D4AB3CE071FE}" type="presParOf" srcId="{5318D33E-D85C-4B52-93D4-B94A16CE9840}" destId="{D9C38C2F-3AFE-4986-A526-67688D69828A}" srcOrd="12" destOrd="0" presId="urn:microsoft.com/office/officeart/2005/8/layout/hierarchy3"/>
    <dgm:cxn modelId="{2876FBD2-35CD-408A-B516-D924280901FD}" type="presParOf" srcId="{5318D33E-D85C-4B52-93D4-B94A16CE9840}" destId="{DF0F3BC1-B064-4C47-930A-E793B1737C66}" srcOrd="13" destOrd="0" presId="urn:microsoft.com/office/officeart/2005/8/layout/hierarchy3"/>
    <dgm:cxn modelId="{3AFDB63D-2221-44EC-BA74-240C96271782}" type="presParOf" srcId="{A10D1B25-2BC0-4A69-B647-2A8906FF9329}" destId="{9B2016A0-3CE5-48E5-9B6D-5F336E248E80}" srcOrd="2" destOrd="0" presId="urn:microsoft.com/office/officeart/2005/8/layout/hierarchy3"/>
    <dgm:cxn modelId="{FF5B3AE7-4CB9-4DCA-9F38-EC356F93D195}" type="presParOf" srcId="{9B2016A0-3CE5-48E5-9B6D-5F336E248E80}" destId="{2358389B-5555-4EAC-96B6-09A4F0CFAB7C}" srcOrd="0" destOrd="0" presId="urn:microsoft.com/office/officeart/2005/8/layout/hierarchy3"/>
    <dgm:cxn modelId="{140BF49C-06C1-418D-80F5-9F50AA513936}" type="presParOf" srcId="{2358389B-5555-4EAC-96B6-09A4F0CFAB7C}" destId="{3CF3D646-6117-48B6-9BEB-213E2FDA8A54}" srcOrd="0" destOrd="0" presId="urn:microsoft.com/office/officeart/2005/8/layout/hierarchy3"/>
    <dgm:cxn modelId="{D48E37CC-BE5A-4180-9E94-463F691BF266}" type="presParOf" srcId="{2358389B-5555-4EAC-96B6-09A4F0CFAB7C}" destId="{D235C7B9-6EE9-46B2-B30C-4898DEA20745}" srcOrd="1" destOrd="0" presId="urn:microsoft.com/office/officeart/2005/8/layout/hierarchy3"/>
    <dgm:cxn modelId="{28A21444-7886-4D26-88F5-0170A8916967}" type="presParOf" srcId="{9B2016A0-3CE5-48E5-9B6D-5F336E248E80}" destId="{31D42AA0-2352-4EF5-A3D6-12B8386E8FBB}" srcOrd="1" destOrd="0" presId="urn:microsoft.com/office/officeart/2005/8/layout/hierarchy3"/>
    <dgm:cxn modelId="{1CA12ADD-365F-4832-878E-F75539B70594}" type="presParOf" srcId="{31D42AA0-2352-4EF5-A3D6-12B8386E8FBB}" destId="{39612DD9-E325-46F0-9A58-9B0E6DAB3795}" srcOrd="0" destOrd="0" presId="urn:microsoft.com/office/officeart/2005/8/layout/hierarchy3"/>
    <dgm:cxn modelId="{E38A966E-32AF-478D-9107-5CDB40476033}" type="presParOf" srcId="{31D42AA0-2352-4EF5-A3D6-12B8386E8FBB}" destId="{46C73DDE-4AE0-475D-9DF7-E96AE85328D2}" srcOrd="1" destOrd="0" presId="urn:microsoft.com/office/officeart/2005/8/layout/hierarchy3"/>
    <dgm:cxn modelId="{976CFBB1-42BD-473B-AF4F-21E2AC325CB8}" type="presParOf" srcId="{31D42AA0-2352-4EF5-A3D6-12B8386E8FBB}" destId="{4F07EE1B-B4B9-4E48-8FB7-8050D2D0527E}" srcOrd="2" destOrd="0" presId="urn:microsoft.com/office/officeart/2005/8/layout/hierarchy3"/>
    <dgm:cxn modelId="{F3A69950-C5C7-41C2-AD30-76AB20E66D0E}" type="presParOf" srcId="{31D42AA0-2352-4EF5-A3D6-12B8386E8FBB}" destId="{D9C8FB37-F080-49C1-8B1C-CD31125B6961}" srcOrd="3" destOrd="0" presId="urn:microsoft.com/office/officeart/2005/8/layout/hierarchy3"/>
    <dgm:cxn modelId="{1E6E2923-F548-48EA-8E43-47A4A218F67D}" type="presParOf" srcId="{31D42AA0-2352-4EF5-A3D6-12B8386E8FBB}" destId="{0571BD4E-3183-48C1-B65A-FB59DD53042F}" srcOrd="4" destOrd="0" presId="urn:microsoft.com/office/officeart/2005/8/layout/hierarchy3"/>
    <dgm:cxn modelId="{7A1AB47C-5327-4FC9-B6F9-7921FD9197B1}" type="presParOf" srcId="{31D42AA0-2352-4EF5-A3D6-12B8386E8FBB}" destId="{D1D1086B-9585-4C8D-AAE3-5ADD4AA039BD}" srcOrd="5" destOrd="0" presId="urn:microsoft.com/office/officeart/2005/8/layout/hierarchy3"/>
    <dgm:cxn modelId="{5206FE91-4608-43BB-8C99-F16F82D0C91A}" type="presParOf" srcId="{31D42AA0-2352-4EF5-A3D6-12B8386E8FBB}" destId="{92DDC7D3-0C2D-4EC6-AF08-71B75071FEC2}" srcOrd="6" destOrd="0" presId="urn:microsoft.com/office/officeart/2005/8/layout/hierarchy3"/>
    <dgm:cxn modelId="{E5DC9DE6-2CE7-418D-9EE6-13DED3E778BE}" type="presParOf" srcId="{31D42AA0-2352-4EF5-A3D6-12B8386E8FBB}" destId="{5C59BB0D-0F7C-4127-9221-CA72DA975BC6}" srcOrd="7" destOrd="0" presId="urn:microsoft.com/office/officeart/2005/8/layout/hierarchy3"/>
    <dgm:cxn modelId="{514FF97B-D774-4422-A79B-C296AC926CF7}" type="presParOf" srcId="{31D42AA0-2352-4EF5-A3D6-12B8386E8FBB}" destId="{CD426368-7611-4756-9BDD-95F893E333DD}" srcOrd="8" destOrd="0" presId="urn:microsoft.com/office/officeart/2005/8/layout/hierarchy3"/>
    <dgm:cxn modelId="{861FCAF0-825C-42F0-90B3-A3FA1B7BE806}" type="presParOf" srcId="{31D42AA0-2352-4EF5-A3D6-12B8386E8FBB}" destId="{43B75A23-5C8E-47FE-A940-2B31942EE275}" srcOrd="9" destOrd="0" presId="urn:microsoft.com/office/officeart/2005/8/layout/hierarchy3"/>
    <dgm:cxn modelId="{80BBCE3F-349A-46AD-B654-06EBD126EF89}" type="presParOf" srcId="{31D42AA0-2352-4EF5-A3D6-12B8386E8FBB}" destId="{A4968A88-3060-4FD2-89CB-A44561BF712C}" srcOrd="10" destOrd="0" presId="urn:microsoft.com/office/officeart/2005/8/layout/hierarchy3"/>
    <dgm:cxn modelId="{76AFEAA7-A10A-4B1B-AD7E-94C1B0F52307}" type="presParOf" srcId="{31D42AA0-2352-4EF5-A3D6-12B8386E8FBB}" destId="{20F281D0-23AD-4ED8-82D5-E236E732A22B}" srcOrd="11"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F41658-8E51-4780-9620-598885AE93D9}" type="doc">
      <dgm:prSet loTypeId="urn:microsoft.com/office/officeart/2005/8/layout/target3" loCatId="list" qsTypeId="urn:microsoft.com/office/officeart/2005/8/quickstyle/simple2" qsCatId="simple" csTypeId="urn:microsoft.com/office/officeart/2005/8/colors/accent6_3" csCatId="accent6" phldr="1"/>
      <dgm:spPr/>
    </dgm:pt>
    <dgm:pt modelId="{E412427E-1786-4E28-9DA2-AEF256026541}">
      <dgm:prSet phldrT="[テキスト]" custT="1"/>
      <dgm:spPr/>
      <dgm:t>
        <a:bodyPr/>
        <a:lstStyle/>
        <a:p>
          <a:pPr algn="l"/>
          <a:r>
            <a:rPr kumimoji="1" lang="ja-JP" altLang="en-US" sz="1800" dirty="0"/>
            <a:t>地理的課題（防災等）</a:t>
          </a:r>
        </a:p>
      </dgm:t>
    </dgm:pt>
    <dgm:pt modelId="{A7934EB6-6DE8-4194-8BF2-27D831046F46}" type="parTrans" cxnId="{ED0F8A57-3F95-47CB-8F0D-D798A9007D4C}">
      <dgm:prSet/>
      <dgm:spPr/>
      <dgm:t>
        <a:bodyPr/>
        <a:lstStyle/>
        <a:p>
          <a:endParaRPr kumimoji="1" lang="ja-JP" altLang="en-US"/>
        </a:p>
      </dgm:t>
    </dgm:pt>
    <dgm:pt modelId="{D5AB216C-9D7F-4C55-AFAD-26F33196558F}" type="sibTrans" cxnId="{ED0F8A57-3F95-47CB-8F0D-D798A9007D4C}">
      <dgm:prSet/>
      <dgm:spPr/>
      <dgm:t>
        <a:bodyPr/>
        <a:lstStyle/>
        <a:p>
          <a:endParaRPr kumimoji="1" lang="ja-JP" altLang="en-US"/>
        </a:p>
      </dgm:t>
    </dgm:pt>
    <dgm:pt modelId="{9A78B5DF-0CE4-42A7-A005-41FF2ACD0D55}">
      <dgm:prSet phldrT="[テキスト]"/>
      <dgm:spPr/>
      <dgm:t>
        <a:bodyPr/>
        <a:lstStyle/>
        <a:p>
          <a:pPr algn="ctr"/>
          <a:r>
            <a:rPr kumimoji="1" lang="ja-JP" altLang="en-US" dirty="0"/>
            <a:t>住民の意見</a:t>
          </a:r>
        </a:p>
      </dgm:t>
    </dgm:pt>
    <dgm:pt modelId="{D88090A7-0408-4343-BD39-888410F4B39B}" type="parTrans" cxnId="{396C2FF7-5F17-4D18-959F-3A492E1E6746}">
      <dgm:prSet/>
      <dgm:spPr/>
      <dgm:t>
        <a:bodyPr/>
        <a:lstStyle/>
        <a:p>
          <a:endParaRPr kumimoji="1" lang="ja-JP" altLang="en-US"/>
        </a:p>
      </dgm:t>
    </dgm:pt>
    <dgm:pt modelId="{82BF5A6E-57D6-4C49-A8E5-2697F54CDF21}" type="sibTrans" cxnId="{396C2FF7-5F17-4D18-959F-3A492E1E6746}">
      <dgm:prSet/>
      <dgm:spPr/>
      <dgm:t>
        <a:bodyPr/>
        <a:lstStyle/>
        <a:p>
          <a:endParaRPr kumimoji="1" lang="ja-JP" altLang="en-US"/>
        </a:p>
      </dgm:t>
    </dgm:pt>
    <dgm:pt modelId="{FA5DBC19-70B6-4E69-8009-E9BD37FA9451}">
      <dgm:prSet phldrT="[テキスト]"/>
      <dgm:spPr/>
      <dgm:t>
        <a:bodyPr/>
        <a:lstStyle/>
        <a:p>
          <a:pPr algn="ctr"/>
          <a:r>
            <a:rPr kumimoji="1" lang="ja-JP" altLang="en-US" dirty="0"/>
            <a:t>調査の結果</a:t>
          </a:r>
        </a:p>
      </dgm:t>
    </dgm:pt>
    <dgm:pt modelId="{4D1FB504-E19F-465B-9D70-37B931389F4E}" type="parTrans" cxnId="{7C1075C6-A86B-4CBC-8453-F94AE6A99751}">
      <dgm:prSet/>
      <dgm:spPr/>
      <dgm:t>
        <a:bodyPr/>
        <a:lstStyle/>
        <a:p>
          <a:endParaRPr kumimoji="1" lang="ja-JP" altLang="en-US"/>
        </a:p>
      </dgm:t>
    </dgm:pt>
    <dgm:pt modelId="{7584CCF3-F5DD-49EB-86B6-D1A40E498348}" type="sibTrans" cxnId="{7C1075C6-A86B-4CBC-8453-F94AE6A99751}">
      <dgm:prSet/>
      <dgm:spPr/>
      <dgm:t>
        <a:bodyPr/>
        <a:lstStyle/>
        <a:p>
          <a:endParaRPr kumimoji="1" lang="ja-JP" altLang="en-US"/>
        </a:p>
      </dgm:t>
    </dgm:pt>
    <dgm:pt modelId="{B9F2511B-E6AB-4215-9840-A8B758047BEF}">
      <dgm:prSet phldrT="[テキスト]"/>
      <dgm:spPr/>
      <dgm:t>
        <a:bodyPr/>
        <a:lstStyle/>
        <a:p>
          <a:pPr algn="ctr"/>
          <a:r>
            <a:rPr kumimoji="1" lang="ja-JP" altLang="en-US" dirty="0"/>
            <a:t>行政資料</a:t>
          </a:r>
        </a:p>
      </dgm:t>
    </dgm:pt>
    <dgm:pt modelId="{85BF27CD-E5F0-49D7-9317-F0FA3756712C}" type="parTrans" cxnId="{C45062C0-2237-4588-8285-DB734F730E23}">
      <dgm:prSet/>
      <dgm:spPr/>
      <dgm:t>
        <a:bodyPr/>
        <a:lstStyle/>
        <a:p>
          <a:endParaRPr kumimoji="1" lang="ja-JP" altLang="en-US"/>
        </a:p>
      </dgm:t>
    </dgm:pt>
    <dgm:pt modelId="{8532A85E-DC50-4C3B-83CB-AF346DABB0D2}" type="sibTrans" cxnId="{C45062C0-2237-4588-8285-DB734F730E23}">
      <dgm:prSet/>
      <dgm:spPr/>
      <dgm:t>
        <a:bodyPr/>
        <a:lstStyle/>
        <a:p>
          <a:endParaRPr kumimoji="1" lang="ja-JP" altLang="en-US"/>
        </a:p>
      </dgm:t>
    </dgm:pt>
    <dgm:pt modelId="{DC935803-5EAA-42B5-94B9-DE694148A9D6}">
      <dgm:prSet phldrT="[テキスト]" custT="1"/>
      <dgm:spPr/>
      <dgm:t>
        <a:bodyPr/>
        <a:lstStyle/>
        <a:p>
          <a:pPr algn="l"/>
          <a:r>
            <a:rPr kumimoji="1" lang="ja-JP" altLang="en-US" sz="1800" dirty="0"/>
            <a:t>福祉対象者数</a:t>
          </a:r>
        </a:p>
      </dgm:t>
    </dgm:pt>
    <dgm:pt modelId="{44126687-323F-46FD-9BB6-C44432F34832}" type="parTrans" cxnId="{F575C988-2D9D-4319-B330-D32B058A3BD7}">
      <dgm:prSet/>
      <dgm:spPr/>
      <dgm:t>
        <a:bodyPr/>
        <a:lstStyle/>
        <a:p>
          <a:endParaRPr kumimoji="1" lang="ja-JP" altLang="en-US"/>
        </a:p>
      </dgm:t>
    </dgm:pt>
    <dgm:pt modelId="{22746D35-2231-45CC-A8D9-B6FE9305F014}" type="sibTrans" cxnId="{F575C988-2D9D-4319-B330-D32B058A3BD7}">
      <dgm:prSet/>
      <dgm:spPr/>
      <dgm:t>
        <a:bodyPr/>
        <a:lstStyle/>
        <a:p>
          <a:endParaRPr kumimoji="1" lang="ja-JP" altLang="en-US"/>
        </a:p>
      </dgm:t>
    </dgm:pt>
    <dgm:pt modelId="{33A50F66-5C89-49E3-ABD7-2B9FA523A9EE}">
      <dgm:prSet phldrT="[テキスト]" custT="1"/>
      <dgm:spPr/>
      <dgm:t>
        <a:bodyPr/>
        <a:lstStyle/>
        <a:p>
          <a:pPr algn="l"/>
          <a:r>
            <a:rPr kumimoji="1" lang="ja-JP" altLang="en-US" sz="1800" dirty="0"/>
            <a:t>空き家等住宅状況</a:t>
          </a:r>
        </a:p>
      </dgm:t>
    </dgm:pt>
    <dgm:pt modelId="{637726B4-1AF4-4F2E-A1F7-DA2D5CE7F42E}" type="parTrans" cxnId="{9A57D014-2640-4CD1-B0E5-6D471ADCFE3E}">
      <dgm:prSet/>
      <dgm:spPr/>
      <dgm:t>
        <a:bodyPr/>
        <a:lstStyle/>
        <a:p>
          <a:endParaRPr kumimoji="1" lang="ja-JP" altLang="en-US"/>
        </a:p>
      </dgm:t>
    </dgm:pt>
    <dgm:pt modelId="{DEF120CE-3847-45AC-9E44-CFC0D6397853}" type="sibTrans" cxnId="{9A57D014-2640-4CD1-B0E5-6D471ADCFE3E}">
      <dgm:prSet/>
      <dgm:spPr/>
      <dgm:t>
        <a:bodyPr/>
        <a:lstStyle/>
        <a:p>
          <a:endParaRPr kumimoji="1" lang="ja-JP" altLang="en-US"/>
        </a:p>
      </dgm:t>
    </dgm:pt>
    <dgm:pt modelId="{5D83DAF4-151D-4B53-93BD-A0F019B0CCCE}">
      <dgm:prSet phldrT="[テキスト]" custT="1"/>
      <dgm:spPr/>
      <dgm:t>
        <a:bodyPr/>
        <a:lstStyle/>
        <a:p>
          <a:pPr algn="l"/>
          <a:r>
            <a:rPr kumimoji="1" lang="ja-JP" altLang="en-US" sz="1800" dirty="0"/>
            <a:t>アンケート調査</a:t>
          </a:r>
        </a:p>
      </dgm:t>
    </dgm:pt>
    <dgm:pt modelId="{737E1F91-0B3D-48C2-8BBE-642DB1967C4A}" type="parTrans" cxnId="{F9310F02-4798-452D-BA66-83E99928DA15}">
      <dgm:prSet/>
      <dgm:spPr/>
      <dgm:t>
        <a:bodyPr/>
        <a:lstStyle/>
        <a:p>
          <a:endParaRPr kumimoji="1" lang="ja-JP" altLang="en-US"/>
        </a:p>
      </dgm:t>
    </dgm:pt>
    <dgm:pt modelId="{F427E7A5-5DB8-46B6-9BBE-F1CFF73A34D0}" type="sibTrans" cxnId="{F9310F02-4798-452D-BA66-83E99928DA15}">
      <dgm:prSet/>
      <dgm:spPr/>
      <dgm:t>
        <a:bodyPr/>
        <a:lstStyle/>
        <a:p>
          <a:endParaRPr kumimoji="1" lang="ja-JP" altLang="en-US"/>
        </a:p>
      </dgm:t>
    </dgm:pt>
    <dgm:pt modelId="{25E01A48-B567-4C7B-B27B-F293CAD640BA}">
      <dgm:prSet phldrT="[テキスト]" custT="1"/>
      <dgm:spPr/>
      <dgm:t>
        <a:bodyPr/>
        <a:lstStyle/>
        <a:p>
          <a:pPr algn="l"/>
          <a:r>
            <a:rPr kumimoji="1" lang="ja-JP" altLang="en-US" sz="1800" dirty="0"/>
            <a:t>ヒアリング調査</a:t>
          </a:r>
        </a:p>
      </dgm:t>
    </dgm:pt>
    <dgm:pt modelId="{5DF6C65D-6B74-4E36-9A21-D1095EF23DFA}" type="parTrans" cxnId="{858E1C63-F21E-453B-BD80-96AA2D456849}">
      <dgm:prSet/>
      <dgm:spPr/>
      <dgm:t>
        <a:bodyPr/>
        <a:lstStyle/>
        <a:p>
          <a:endParaRPr kumimoji="1" lang="ja-JP" altLang="en-US"/>
        </a:p>
      </dgm:t>
    </dgm:pt>
    <dgm:pt modelId="{49BA58A8-8175-4CA5-9A8E-2D71F11F2918}" type="sibTrans" cxnId="{858E1C63-F21E-453B-BD80-96AA2D456849}">
      <dgm:prSet/>
      <dgm:spPr/>
      <dgm:t>
        <a:bodyPr/>
        <a:lstStyle/>
        <a:p>
          <a:endParaRPr kumimoji="1" lang="ja-JP" altLang="en-US"/>
        </a:p>
      </dgm:t>
    </dgm:pt>
    <dgm:pt modelId="{A8F33C55-C73D-4885-854F-5FA655CBC869}">
      <dgm:prSet phldrT="[テキスト]" custT="1"/>
      <dgm:spPr/>
      <dgm:t>
        <a:bodyPr/>
        <a:lstStyle/>
        <a:p>
          <a:pPr algn="l"/>
          <a:r>
            <a:rPr kumimoji="1" lang="ja-JP" altLang="en-US" sz="1800" dirty="0"/>
            <a:t>住民懇談会</a:t>
          </a:r>
        </a:p>
      </dgm:t>
    </dgm:pt>
    <dgm:pt modelId="{A19CD5B8-0183-4755-B34B-596CED925479}" type="parTrans" cxnId="{C6BD3373-5AA4-405F-8D41-2162D6E11818}">
      <dgm:prSet/>
      <dgm:spPr/>
      <dgm:t>
        <a:bodyPr/>
        <a:lstStyle/>
        <a:p>
          <a:endParaRPr kumimoji="1" lang="ja-JP" altLang="en-US"/>
        </a:p>
      </dgm:t>
    </dgm:pt>
    <dgm:pt modelId="{7E596798-B677-4CF7-935B-11BBF94801E1}" type="sibTrans" cxnId="{C6BD3373-5AA4-405F-8D41-2162D6E11818}">
      <dgm:prSet/>
      <dgm:spPr/>
      <dgm:t>
        <a:bodyPr/>
        <a:lstStyle/>
        <a:p>
          <a:endParaRPr kumimoji="1" lang="ja-JP" altLang="en-US"/>
        </a:p>
      </dgm:t>
    </dgm:pt>
    <dgm:pt modelId="{C180144B-BCC2-4E34-A31C-366A8A263640}">
      <dgm:prSet phldrT="[テキスト]" custT="1"/>
      <dgm:spPr/>
      <dgm:t>
        <a:bodyPr/>
        <a:lstStyle/>
        <a:p>
          <a:pPr algn="l"/>
          <a:r>
            <a:rPr kumimoji="1" lang="ja-JP" altLang="en-US" sz="1800" dirty="0"/>
            <a:t>戸別訪問</a:t>
          </a:r>
        </a:p>
      </dgm:t>
    </dgm:pt>
    <dgm:pt modelId="{AB0EC4FC-C7E1-4108-90AA-71BE21E4DFCF}" type="parTrans" cxnId="{02FDB193-1721-4FAE-8C18-76B222AF5442}">
      <dgm:prSet/>
      <dgm:spPr/>
      <dgm:t>
        <a:bodyPr/>
        <a:lstStyle/>
        <a:p>
          <a:endParaRPr kumimoji="1" lang="ja-JP" altLang="en-US"/>
        </a:p>
      </dgm:t>
    </dgm:pt>
    <dgm:pt modelId="{CCAC688D-E246-49CB-8844-5415D4C62EE8}" type="sibTrans" cxnId="{02FDB193-1721-4FAE-8C18-76B222AF5442}">
      <dgm:prSet/>
      <dgm:spPr/>
      <dgm:t>
        <a:bodyPr/>
        <a:lstStyle/>
        <a:p>
          <a:endParaRPr kumimoji="1" lang="ja-JP" altLang="en-US"/>
        </a:p>
      </dgm:t>
    </dgm:pt>
    <dgm:pt modelId="{E902B255-BAE5-4CE5-A56A-C367E7E70D84}" type="pres">
      <dgm:prSet presAssocID="{B2F41658-8E51-4780-9620-598885AE93D9}" presName="Name0" presStyleCnt="0">
        <dgm:presLayoutVars>
          <dgm:chMax val="7"/>
          <dgm:dir/>
          <dgm:animLvl val="lvl"/>
          <dgm:resizeHandles val="exact"/>
        </dgm:presLayoutVars>
      </dgm:prSet>
      <dgm:spPr/>
    </dgm:pt>
    <dgm:pt modelId="{62D6B690-5275-4F66-99CF-F36673EB7670}" type="pres">
      <dgm:prSet presAssocID="{B9F2511B-E6AB-4215-9840-A8B758047BEF}" presName="circle1" presStyleLbl="node1" presStyleIdx="0" presStyleCnt="3"/>
      <dgm:spPr/>
    </dgm:pt>
    <dgm:pt modelId="{E2AC9D4A-2546-4921-B60D-6BA44261ACC8}" type="pres">
      <dgm:prSet presAssocID="{B9F2511B-E6AB-4215-9840-A8B758047BEF}" presName="space" presStyleCnt="0"/>
      <dgm:spPr/>
    </dgm:pt>
    <dgm:pt modelId="{175D2AF1-DB82-42DC-A62B-2CD9F3CAFBB8}" type="pres">
      <dgm:prSet presAssocID="{B9F2511B-E6AB-4215-9840-A8B758047BEF}" presName="rect1" presStyleLbl="alignAcc1" presStyleIdx="0" presStyleCnt="3"/>
      <dgm:spPr/>
      <dgm:t>
        <a:bodyPr/>
        <a:lstStyle/>
        <a:p>
          <a:endParaRPr kumimoji="1" lang="ja-JP" altLang="en-US"/>
        </a:p>
      </dgm:t>
    </dgm:pt>
    <dgm:pt modelId="{751C4552-8D32-4125-8268-878D9F0B7645}" type="pres">
      <dgm:prSet presAssocID="{FA5DBC19-70B6-4E69-8009-E9BD37FA9451}" presName="vertSpace2" presStyleLbl="node1" presStyleIdx="0" presStyleCnt="3"/>
      <dgm:spPr/>
    </dgm:pt>
    <dgm:pt modelId="{7EBA5659-1633-44B3-97F6-0FBE7056472D}" type="pres">
      <dgm:prSet presAssocID="{FA5DBC19-70B6-4E69-8009-E9BD37FA9451}" presName="circle2" presStyleLbl="node1" presStyleIdx="1" presStyleCnt="3"/>
      <dgm:spPr/>
    </dgm:pt>
    <dgm:pt modelId="{C596478B-0F87-4BE9-B811-B1EC5E151E45}" type="pres">
      <dgm:prSet presAssocID="{FA5DBC19-70B6-4E69-8009-E9BD37FA9451}" presName="rect2" presStyleLbl="alignAcc1" presStyleIdx="1" presStyleCnt="3" custScaleY="101461"/>
      <dgm:spPr/>
      <dgm:t>
        <a:bodyPr/>
        <a:lstStyle/>
        <a:p>
          <a:endParaRPr kumimoji="1" lang="ja-JP" altLang="en-US"/>
        </a:p>
      </dgm:t>
    </dgm:pt>
    <dgm:pt modelId="{7A5811CE-E316-49C3-8E52-2FAF56878E70}" type="pres">
      <dgm:prSet presAssocID="{9A78B5DF-0CE4-42A7-A005-41FF2ACD0D55}" presName="vertSpace3" presStyleLbl="node1" presStyleIdx="1" presStyleCnt="3"/>
      <dgm:spPr/>
    </dgm:pt>
    <dgm:pt modelId="{8325CF0F-B7C7-4527-8E5D-9645BF743227}" type="pres">
      <dgm:prSet presAssocID="{9A78B5DF-0CE4-42A7-A005-41FF2ACD0D55}" presName="circle3" presStyleLbl="node1" presStyleIdx="2" presStyleCnt="3"/>
      <dgm:spPr/>
    </dgm:pt>
    <dgm:pt modelId="{0B46203C-D095-46D4-AEAD-71291F839D6D}" type="pres">
      <dgm:prSet presAssocID="{9A78B5DF-0CE4-42A7-A005-41FF2ACD0D55}" presName="rect3" presStyleLbl="alignAcc1" presStyleIdx="2" presStyleCnt="3"/>
      <dgm:spPr/>
      <dgm:t>
        <a:bodyPr/>
        <a:lstStyle/>
        <a:p>
          <a:endParaRPr kumimoji="1" lang="ja-JP" altLang="en-US"/>
        </a:p>
      </dgm:t>
    </dgm:pt>
    <dgm:pt modelId="{16A2363F-74BB-42DD-8662-81C1010BF0C3}" type="pres">
      <dgm:prSet presAssocID="{B9F2511B-E6AB-4215-9840-A8B758047BEF}" presName="rect1ParTx" presStyleLbl="alignAcc1" presStyleIdx="2" presStyleCnt="3">
        <dgm:presLayoutVars>
          <dgm:chMax val="1"/>
          <dgm:bulletEnabled val="1"/>
        </dgm:presLayoutVars>
      </dgm:prSet>
      <dgm:spPr/>
      <dgm:t>
        <a:bodyPr/>
        <a:lstStyle/>
        <a:p>
          <a:endParaRPr kumimoji="1" lang="ja-JP" altLang="en-US"/>
        </a:p>
      </dgm:t>
    </dgm:pt>
    <dgm:pt modelId="{BFC03AD6-3DFC-47A5-8743-35A76C52852E}" type="pres">
      <dgm:prSet presAssocID="{B9F2511B-E6AB-4215-9840-A8B758047BEF}" presName="rect1ChTx" presStyleLbl="alignAcc1" presStyleIdx="2" presStyleCnt="3">
        <dgm:presLayoutVars>
          <dgm:bulletEnabled val="1"/>
        </dgm:presLayoutVars>
      </dgm:prSet>
      <dgm:spPr/>
      <dgm:t>
        <a:bodyPr/>
        <a:lstStyle/>
        <a:p>
          <a:endParaRPr kumimoji="1" lang="ja-JP" altLang="en-US"/>
        </a:p>
      </dgm:t>
    </dgm:pt>
    <dgm:pt modelId="{AA8A1D35-6C68-43A2-87D9-10A120DE4B6E}" type="pres">
      <dgm:prSet presAssocID="{FA5DBC19-70B6-4E69-8009-E9BD37FA9451}" presName="rect2ParTx" presStyleLbl="alignAcc1" presStyleIdx="2" presStyleCnt="3">
        <dgm:presLayoutVars>
          <dgm:chMax val="1"/>
          <dgm:bulletEnabled val="1"/>
        </dgm:presLayoutVars>
      </dgm:prSet>
      <dgm:spPr/>
      <dgm:t>
        <a:bodyPr/>
        <a:lstStyle/>
        <a:p>
          <a:endParaRPr kumimoji="1" lang="ja-JP" altLang="en-US"/>
        </a:p>
      </dgm:t>
    </dgm:pt>
    <dgm:pt modelId="{4D88FA95-A599-4C64-93C8-589B17B3F8F3}" type="pres">
      <dgm:prSet presAssocID="{FA5DBC19-70B6-4E69-8009-E9BD37FA9451}" presName="rect2ChTx" presStyleLbl="alignAcc1" presStyleIdx="2" presStyleCnt="3">
        <dgm:presLayoutVars>
          <dgm:bulletEnabled val="1"/>
        </dgm:presLayoutVars>
      </dgm:prSet>
      <dgm:spPr/>
      <dgm:t>
        <a:bodyPr/>
        <a:lstStyle/>
        <a:p>
          <a:endParaRPr kumimoji="1" lang="ja-JP" altLang="en-US"/>
        </a:p>
      </dgm:t>
    </dgm:pt>
    <dgm:pt modelId="{95F0386F-C1DE-474D-8358-ABFD3371FB5B}" type="pres">
      <dgm:prSet presAssocID="{9A78B5DF-0CE4-42A7-A005-41FF2ACD0D55}" presName="rect3ParTx" presStyleLbl="alignAcc1" presStyleIdx="2" presStyleCnt="3">
        <dgm:presLayoutVars>
          <dgm:chMax val="1"/>
          <dgm:bulletEnabled val="1"/>
        </dgm:presLayoutVars>
      </dgm:prSet>
      <dgm:spPr/>
      <dgm:t>
        <a:bodyPr/>
        <a:lstStyle/>
        <a:p>
          <a:endParaRPr kumimoji="1" lang="ja-JP" altLang="en-US"/>
        </a:p>
      </dgm:t>
    </dgm:pt>
    <dgm:pt modelId="{35FDA122-2EA0-43AD-AC06-42EB9960A6B2}" type="pres">
      <dgm:prSet presAssocID="{9A78B5DF-0CE4-42A7-A005-41FF2ACD0D55}" presName="rect3ChTx" presStyleLbl="alignAcc1" presStyleIdx="2" presStyleCnt="3">
        <dgm:presLayoutVars>
          <dgm:bulletEnabled val="1"/>
        </dgm:presLayoutVars>
      </dgm:prSet>
      <dgm:spPr/>
      <dgm:t>
        <a:bodyPr/>
        <a:lstStyle/>
        <a:p>
          <a:endParaRPr kumimoji="1" lang="ja-JP" altLang="en-US"/>
        </a:p>
      </dgm:t>
    </dgm:pt>
  </dgm:ptLst>
  <dgm:cxnLst>
    <dgm:cxn modelId="{396C2FF7-5F17-4D18-959F-3A492E1E6746}" srcId="{B2F41658-8E51-4780-9620-598885AE93D9}" destId="{9A78B5DF-0CE4-42A7-A005-41FF2ACD0D55}" srcOrd="2" destOrd="0" parTransId="{D88090A7-0408-4343-BD39-888410F4B39B}" sibTransId="{82BF5A6E-57D6-4C49-A8E5-2697F54CDF21}"/>
    <dgm:cxn modelId="{C45062C0-2237-4588-8285-DB734F730E23}" srcId="{B2F41658-8E51-4780-9620-598885AE93D9}" destId="{B9F2511B-E6AB-4215-9840-A8B758047BEF}" srcOrd="0" destOrd="0" parTransId="{85BF27CD-E5F0-49D7-9317-F0FA3756712C}" sibTransId="{8532A85E-DC50-4C3B-83CB-AF346DABB0D2}"/>
    <dgm:cxn modelId="{0721AEBD-0D35-47A0-B3E1-1B58DA6EB961}" type="presOf" srcId="{E412427E-1786-4E28-9DA2-AEF256026541}" destId="{BFC03AD6-3DFC-47A5-8743-35A76C52852E}" srcOrd="0" destOrd="0" presId="urn:microsoft.com/office/officeart/2005/8/layout/target3"/>
    <dgm:cxn modelId="{F575C988-2D9D-4319-B330-D32B058A3BD7}" srcId="{B9F2511B-E6AB-4215-9840-A8B758047BEF}" destId="{DC935803-5EAA-42B5-94B9-DE694148A9D6}" srcOrd="1" destOrd="0" parTransId="{44126687-323F-46FD-9BB6-C44432F34832}" sibTransId="{22746D35-2231-45CC-A8D9-B6FE9305F014}"/>
    <dgm:cxn modelId="{E7F2D40B-D15D-4AF0-A1B9-78C1BF216BD4}" type="presOf" srcId="{A8F33C55-C73D-4885-854F-5FA655CBC869}" destId="{35FDA122-2EA0-43AD-AC06-42EB9960A6B2}" srcOrd="0" destOrd="0" presId="urn:microsoft.com/office/officeart/2005/8/layout/target3"/>
    <dgm:cxn modelId="{FC88BBEA-FFDB-459B-93E1-06D22E2E2F4F}" type="presOf" srcId="{B9F2511B-E6AB-4215-9840-A8B758047BEF}" destId="{16A2363F-74BB-42DD-8662-81C1010BF0C3}" srcOrd="1" destOrd="0" presId="urn:microsoft.com/office/officeart/2005/8/layout/target3"/>
    <dgm:cxn modelId="{F9310F02-4798-452D-BA66-83E99928DA15}" srcId="{FA5DBC19-70B6-4E69-8009-E9BD37FA9451}" destId="{5D83DAF4-151D-4B53-93BD-A0F019B0CCCE}" srcOrd="0" destOrd="0" parTransId="{737E1F91-0B3D-48C2-8BBE-642DB1967C4A}" sibTransId="{F427E7A5-5DB8-46B6-9BBE-F1CFF73A34D0}"/>
    <dgm:cxn modelId="{1664D1F3-AD61-4D81-B6EE-2BACE8B0330C}" type="presOf" srcId="{25E01A48-B567-4C7B-B27B-F293CAD640BA}" destId="{4D88FA95-A599-4C64-93C8-589B17B3F8F3}" srcOrd="0" destOrd="1" presId="urn:microsoft.com/office/officeart/2005/8/layout/target3"/>
    <dgm:cxn modelId="{46B905C1-34DB-40B0-BDCC-F881D50E2957}" type="presOf" srcId="{FA5DBC19-70B6-4E69-8009-E9BD37FA9451}" destId="{C596478B-0F87-4BE9-B811-B1EC5E151E45}" srcOrd="0" destOrd="0" presId="urn:microsoft.com/office/officeart/2005/8/layout/target3"/>
    <dgm:cxn modelId="{C6BD3373-5AA4-405F-8D41-2162D6E11818}" srcId="{9A78B5DF-0CE4-42A7-A005-41FF2ACD0D55}" destId="{A8F33C55-C73D-4885-854F-5FA655CBC869}" srcOrd="0" destOrd="0" parTransId="{A19CD5B8-0183-4755-B34B-596CED925479}" sibTransId="{7E596798-B677-4CF7-935B-11BBF94801E1}"/>
    <dgm:cxn modelId="{858E1C63-F21E-453B-BD80-96AA2D456849}" srcId="{FA5DBC19-70B6-4E69-8009-E9BD37FA9451}" destId="{25E01A48-B567-4C7B-B27B-F293CAD640BA}" srcOrd="1" destOrd="0" parTransId="{5DF6C65D-6B74-4E36-9A21-D1095EF23DFA}" sibTransId="{49BA58A8-8175-4CA5-9A8E-2D71F11F2918}"/>
    <dgm:cxn modelId="{9B3EE3B6-5F72-4713-8C61-E805343EE13D}" type="presOf" srcId="{B9F2511B-E6AB-4215-9840-A8B758047BEF}" destId="{175D2AF1-DB82-42DC-A62B-2CD9F3CAFBB8}" srcOrd="0" destOrd="0" presId="urn:microsoft.com/office/officeart/2005/8/layout/target3"/>
    <dgm:cxn modelId="{9A57D014-2640-4CD1-B0E5-6D471ADCFE3E}" srcId="{B9F2511B-E6AB-4215-9840-A8B758047BEF}" destId="{33A50F66-5C89-49E3-ABD7-2B9FA523A9EE}" srcOrd="2" destOrd="0" parTransId="{637726B4-1AF4-4F2E-A1F7-DA2D5CE7F42E}" sibTransId="{DEF120CE-3847-45AC-9E44-CFC0D6397853}"/>
    <dgm:cxn modelId="{07A1F4BD-ED63-4BAD-97EB-C38B93D4E217}" type="presOf" srcId="{9A78B5DF-0CE4-42A7-A005-41FF2ACD0D55}" destId="{0B46203C-D095-46D4-AEAD-71291F839D6D}" srcOrd="0" destOrd="0" presId="urn:microsoft.com/office/officeart/2005/8/layout/target3"/>
    <dgm:cxn modelId="{02FDB193-1721-4FAE-8C18-76B222AF5442}" srcId="{9A78B5DF-0CE4-42A7-A005-41FF2ACD0D55}" destId="{C180144B-BCC2-4E34-A31C-366A8A263640}" srcOrd="1" destOrd="0" parTransId="{AB0EC4FC-C7E1-4108-90AA-71BE21E4DFCF}" sibTransId="{CCAC688D-E246-49CB-8844-5415D4C62EE8}"/>
    <dgm:cxn modelId="{53A6E4C4-AC1B-4608-B8D3-403660981EE3}" type="presOf" srcId="{C180144B-BCC2-4E34-A31C-366A8A263640}" destId="{35FDA122-2EA0-43AD-AC06-42EB9960A6B2}" srcOrd="0" destOrd="1" presId="urn:microsoft.com/office/officeart/2005/8/layout/target3"/>
    <dgm:cxn modelId="{BAEA8B8F-994A-403C-9810-2C541C3E595B}" type="presOf" srcId="{FA5DBC19-70B6-4E69-8009-E9BD37FA9451}" destId="{AA8A1D35-6C68-43A2-87D9-10A120DE4B6E}" srcOrd="1" destOrd="0" presId="urn:microsoft.com/office/officeart/2005/8/layout/target3"/>
    <dgm:cxn modelId="{6C7A261E-CB23-44B8-A832-97D534055CF8}" type="presOf" srcId="{9A78B5DF-0CE4-42A7-A005-41FF2ACD0D55}" destId="{95F0386F-C1DE-474D-8358-ABFD3371FB5B}" srcOrd="1" destOrd="0" presId="urn:microsoft.com/office/officeart/2005/8/layout/target3"/>
    <dgm:cxn modelId="{B91D111C-EFB9-48F1-9D43-B51F0648835A}" type="presOf" srcId="{B2F41658-8E51-4780-9620-598885AE93D9}" destId="{E902B255-BAE5-4CE5-A56A-C367E7E70D84}" srcOrd="0" destOrd="0" presId="urn:microsoft.com/office/officeart/2005/8/layout/target3"/>
    <dgm:cxn modelId="{7C1075C6-A86B-4CBC-8453-F94AE6A99751}" srcId="{B2F41658-8E51-4780-9620-598885AE93D9}" destId="{FA5DBC19-70B6-4E69-8009-E9BD37FA9451}" srcOrd="1" destOrd="0" parTransId="{4D1FB504-E19F-465B-9D70-37B931389F4E}" sibTransId="{7584CCF3-F5DD-49EB-86B6-D1A40E498348}"/>
    <dgm:cxn modelId="{ED0F8A57-3F95-47CB-8F0D-D798A9007D4C}" srcId="{B9F2511B-E6AB-4215-9840-A8B758047BEF}" destId="{E412427E-1786-4E28-9DA2-AEF256026541}" srcOrd="0" destOrd="0" parTransId="{A7934EB6-6DE8-4194-8BF2-27D831046F46}" sibTransId="{D5AB216C-9D7F-4C55-AFAD-26F33196558F}"/>
    <dgm:cxn modelId="{72DD0F6F-CF4A-4FA9-9ABA-A2957483785A}" type="presOf" srcId="{DC935803-5EAA-42B5-94B9-DE694148A9D6}" destId="{BFC03AD6-3DFC-47A5-8743-35A76C52852E}" srcOrd="0" destOrd="1" presId="urn:microsoft.com/office/officeart/2005/8/layout/target3"/>
    <dgm:cxn modelId="{5D7255C6-3743-4647-9DE4-8A0335853822}" type="presOf" srcId="{33A50F66-5C89-49E3-ABD7-2B9FA523A9EE}" destId="{BFC03AD6-3DFC-47A5-8743-35A76C52852E}" srcOrd="0" destOrd="2" presId="urn:microsoft.com/office/officeart/2005/8/layout/target3"/>
    <dgm:cxn modelId="{E2B21378-FED9-4905-ADF9-D6DF307D0E70}" type="presOf" srcId="{5D83DAF4-151D-4B53-93BD-A0F019B0CCCE}" destId="{4D88FA95-A599-4C64-93C8-589B17B3F8F3}" srcOrd="0" destOrd="0" presId="urn:microsoft.com/office/officeart/2005/8/layout/target3"/>
    <dgm:cxn modelId="{6CBE5E42-240C-4226-858A-6A8F1C3A12EA}" type="presParOf" srcId="{E902B255-BAE5-4CE5-A56A-C367E7E70D84}" destId="{62D6B690-5275-4F66-99CF-F36673EB7670}" srcOrd="0" destOrd="0" presId="urn:microsoft.com/office/officeart/2005/8/layout/target3"/>
    <dgm:cxn modelId="{D75CE42E-C437-433F-97DC-DD46CD5E63FC}" type="presParOf" srcId="{E902B255-BAE5-4CE5-A56A-C367E7E70D84}" destId="{E2AC9D4A-2546-4921-B60D-6BA44261ACC8}" srcOrd="1" destOrd="0" presId="urn:microsoft.com/office/officeart/2005/8/layout/target3"/>
    <dgm:cxn modelId="{6B34DB5A-1F36-4124-B700-FDC2E0BF1BA8}" type="presParOf" srcId="{E902B255-BAE5-4CE5-A56A-C367E7E70D84}" destId="{175D2AF1-DB82-42DC-A62B-2CD9F3CAFBB8}" srcOrd="2" destOrd="0" presId="urn:microsoft.com/office/officeart/2005/8/layout/target3"/>
    <dgm:cxn modelId="{A6A2C0E2-9410-41B5-B0C5-098B7339F6D3}" type="presParOf" srcId="{E902B255-BAE5-4CE5-A56A-C367E7E70D84}" destId="{751C4552-8D32-4125-8268-878D9F0B7645}" srcOrd="3" destOrd="0" presId="urn:microsoft.com/office/officeart/2005/8/layout/target3"/>
    <dgm:cxn modelId="{1D9FBE39-7BB4-4C64-8208-A97E268E8432}" type="presParOf" srcId="{E902B255-BAE5-4CE5-A56A-C367E7E70D84}" destId="{7EBA5659-1633-44B3-97F6-0FBE7056472D}" srcOrd="4" destOrd="0" presId="urn:microsoft.com/office/officeart/2005/8/layout/target3"/>
    <dgm:cxn modelId="{8498AA54-F703-4ED7-BF70-913857233708}" type="presParOf" srcId="{E902B255-BAE5-4CE5-A56A-C367E7E70D84}" destId="{C596478B-0F87-4BE9-B811-B1EC5E151E45}" srcOrd="5" destOrd="0" presId="urn:microsoft.com/office/officeart/2005/8/layout/target3"/>
    <dgm:cxn modelId="{3484B567-D5F4-44B1-AFB0-B6A291953D28}" type="presParOf" srcId="{E902B255-BAE5-4CE5-A56A-C367E7E70D84}" destId="{7A5811CE-E316-49C3-8E52-2FAF56878E70}" srcOrd="6" destOrd="0" presId="urn:microsoft.com/office/officeart/2005/8/layout/target3"/>
    <dgm:cxn modelId="{F5520A8D-ECDE-4EE0-917B-22FA448D7E75}" type="presParOf" srcId="{E902B255-BAE5-4CE5-A56A-C367E7E70D84}" destId="{8325CF0F-B7C7-4527-8E5D-9645BF743227}" srcOrd="7" destOrd="0" presId="urn:microsoft.com/office/officeart/2005/8/layout/target3"/>
    <dgm:cxn modelId="{332F3AA6-4908-4891-BB26-0157713F4B4F}" type="presParOf" srcId="{E902B255-BAE5-4CE5-A56A-C367E7E70D84}" destId="{0B46203C-D095-46D4-AEAD-71291F839D6D}" srcOrd="8" destOrd="0" presId="urn:microsoft.com/office/officeart/2005/8/layout/target3"/>
    <dgm:cxn modelId="{AD1B2415-7582-4ACD-87C8-049A57D62193}" type="presParOf" srcId="{E902B255-BAE5-4CE5-A56A-C367E7E70D84}" destId="{16A2363F-74BB-42DD-8662-81C1010BF0C3}" srcOrd="9" destOrd="0" presId="urn:microsoft.com/office/officeart/2005/8/layout/target3"/>
    <dgm:cxn modelId="{10846CE0-028F-4F32-A8E2-7560021A049A}" type="presParOf" srcId="{E902B255-BAE5-4CE5-A56A-C367E7E70D84}" destId="{BFC03AD6-3DFC-47A5-8743-35A76C52852E}" srcOrd="10" destOrd="0" presId="urn:microsoft.com/office/officeart/2005/8/layout/target3"/>
    <dgm:cxn modelId="{A50FD8A8-9DD0-4578-A8FA-87A6FD37D2E4}" type="presParOf" srcId="{E902B255-BAE5-4CE5-A56A-C367E7E70D84}" destId="{AA8A1D35-6C68-43A2-87D9-10A120DE4B6E}" srcOrd="11" destOrd="0" presId="urn:microsoft.com/office/officeart/2005/8/layout/target3"/>
    <dgm:cxn modelId="{A30148E1-5B44-448B-BA01-C0EC55CC5430}" type="presParOf" srcId="{E902B255-BAE5-4CE5-A56A-C367E7E70D84}" destId="{4D88FA95-A599-4C64-93C8-589B17B3F8F3}" srcOrd="12" destOrd="0" presId="urn:microsoft.com/office/officeart/2005/8/layout/target3"/>
    <dgm:cxn modelId="{7B070D62-C527-49E5-8D44-AD0A596A5152}" type="presParOf" srcId="{E902B255-BAE5-4CE5-A56A-C367E7E70D84}" destId="{95F0386F-C1DE-474D-8358-ABFD3371FB5B}" srcOrd="13" destOrd="0" presId="urn:microsoft.com/office/officeart/2005/8/layout/target3"/>
    <dgm:cxn modelId="{28624745-482B-441E-8AD0-5BC1066BB483}" type="presParOf" srcId="{E902B255-BAE5-4CE5-A56A-C367E7E70D84}" destId="{35FDA122-2EA0-43AD-AC06-42EB9960A6B2}" srcOrd="14" destOrd="0" presId="urn:microsoft.com/office/officeart/2005/8/layout/targe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12106B1-7A6E-4C20-98FC-15F11BDF0BE9}" type="doc">
      <dgm:prSet loTypeId="urn:microsoft.com/office/officeart/2005/8/layout/radial4" loCatId="relationship" qsTypeId="urn:microsoft.com/office/officeart/2005/8/quickstyle/simple5" qsCatId="simple" csTypeId="urn:microsoft.com/office/officeart/2005/8/colors/colorful1#1" csCatId="colorful" phldr="1"/>
      <dgm:spPr/>
      <dgm:t>
        <a:bodyPr/>
        <a:lstStyle/>
        <a:p>
          <a:endParaRPr kumimoji="1" lang="ja-JP" altLang="en-US"/>
        </a:p>
      </dgm:t>
    </dgm:pt>
    <dgm:pt modelId="{476E103C-3E7F-4E99-B30E-3AB097A0E0FD}">
      <dgm:prSet phldrT="[テキスト]" custT="1"/>
      <dgm:spPr/>
      <dgm:t>
        <a:bodyPr/>
        <a:lstStyle/>
        <a:p>
          <a:r>
            <a:rPr kumimoji="1" lang="ja-JP" altLang="en-US" sz="2400" dirty="0"/>
            <a:t>協働的な</a:t>
          </a:r>
          <a:endParaRPr kumimoji="1" lang="en-US" altLang="ja-JP" sz="2400" dirty="0"/>
        </a:p>
        <a:p>
          <a:r>
            <a:rPr kumimoji="1" lang="ja-JP" altLang="en-US" sz="2800" dirty="0"/>
            <a:t>協議の　仕組み</a:t>
          </a:r>
        </a:p>
      </dgm:t>
    </dgm:pt>
    <dgm:pt modelId="{125C69BE-4C4F-46FD-ACB1-EDA5D77F24EF}" type="parTrans" cxnId="{D26295BF-7187-475A-81C9-76424657A8C1}">
      <dgm:prSet/>
      <dgm:spPr/>
      <dgm:t>
        <a:bodyPr/>
        <a:lstStyle/>
        <a:p>
          <a:endParaRPr kumimoji="1" lang="ja-JP" altLang="en-US"/>
        </a:p>
      </dgm:t>
    </dgm:pt>
    <dgm:pt modelId="{6C098010-29C5-473A-B31E-C3308E262CE6}" type="sibTrans" cxnId="{D26295BF-7187-475A-81C9-76424657A8C1}">
      <dgm:prSet/>
      <dgm:spPr/>
      <dgm:t>
        <a:bodyPr/>
        <a:lstStyle/>
        <a:p>
          <a:endParaRPr kumimoji="1" lang="ja-JP" altLang="en-US"/>
        </a:p>
      </dgm:t>
    </dgm:pt>
    <dgm:pt modelId="{368B9C96-EA74-44B5-A144-3056C176DB2D}">
      <dgm:prSet phldrT="[テキスト]" custT="1"/>
      <dgm:spPr/>
      <dgm:t>
        <a:bodyPr/>
        <a:lstStyle/>
        <a:p>
          <a:r>
            <a:rPr kumimoji="1" lang="ja-JP" altLang="en-US" sz="2400" dirty="0"/>
            <a:t>隙間のない</a:t>
          </a:r>
          <a:endParaRPr kumimoji="1" lang="en-US" altLang="ja-JP" sz="2400" dirty="0"/>
        </a:p>
        <a:p>
          <a:r>
            <a:rPr kumimoji="1" lang="ja-JP" altLang="en-US" sz="2900" dirty="0"/>
            <a:t>ニーズキャッチ</a:t>
          </a:r>
        </a:p>
      </dgm:t>
    </dgm:pt>
    <dgm:pt modelId="{A45F492B-F3E6-44DA-9103-5EDD0E22EE1D}" type="parTrans" cxnId="{3BD0625F-5380-4D08-B951-4FA4940B60EB}">
      <dgm:prSet/>
      <dgm:spPr/>
      <dgm:t>
        <a:bodyPr/>
        <a:lstStyle/>
        <a:p>
          <a:endParaRPr kumimoji="1" lang="ja-JP" altLang="en-US"/>
        </a:p>
      </dgm:t>
    </dgm:pt>
    <dgm:pt modelId="{8B1E30A5-9B03-4C59-85E2-8996F929595D}" type="sibTrans" cxnId="{3BD0625F-5380-4D08-B951-4FA4940B60EB}">
      <dgm:prSet/>
      <dgm:spPr/>
      <dgm:t>
        <a:bodyPr/>
        <a:lstStyle/>
        <a:p>
          <a:endParaRPr kumimoji="1" lang="ja-JP" altLang="en-US"/>
        </a:p>
      </dgm:t>
    </dgm:pt>
    <dgm:pt modelId="{2F1CE41F-5398-4841-B600-88D12EA3B15F}">
      <dgm:prSet phldrT="[テキスト]" custT="1"/>
      <dgm:spPr>
        <a:solidFill>
          <a:srgbClr val="92D050"/>
        </a:solidFill>
      </dgm:spPr>
      <dgm:t>
        <a:bodyPr/>
        <a:lstStyle/>
        <a:p>
          <a:r>
            <a:rPr kumimoji="1" lang="ja-JP" altLang="en-US" sz="2400" dirty="0"/>
            <a:t>寄り添い型の</a:t>
          </a:r>
          <a:endParaRPr kumimoji="1" lang="en-US" altLang="ja-JP" sz="2400" dirty="0"/>
        </a:p>
        <a:p>
          <a:r>
            <a:rPr kumimoji="1" lang="ja-JP" altLang="en-US" sz="2700" dirty="0"/>
            <a:t>個別支援の仕組み</a:t>
          </a:r>
        </a:p>
      </dgm:t>
    </dgm:pt>
    <dgm:pt modelId="{4AD8E63B-B881-4048-A0F3-589E7041DD76}" type="parTrans" cxnId="{AE779769-B813-44DE-880E-E96449D4593B}">
      <dgm:prSet/>
      <dgm:spPr>
        <a:solidFill>
          <a:srgbClr val="92D050"/>
        </a:solidFill>
      </dgm:spPr>
      <dgm:t>
        <a:bodyPr/>
        <a:lstStyle/>
        <a:p>
          <a:endParaRPr kumimoji="1" lang="ja-JP" altLang="en-US"/>
        </a:p>
      </dgm:t>
    </dgm:pt>
    <dgm:pt modelId="{444C6A34-42D9-4FFE-A976-C06BE6822838}" type="sibTrans" cxnId="{AE779769-B813-44DE-880E-E96449D4593B}">
      <dgm:prSet/>
      <dgm:spPr/>
      <dgm:t>
        <a:bodyPr/>
        <a:lstStyle/>
        <a:p>
          <a:endParaRPr kumimoji="1" lang="ja-JP" altLang="en-US"/>
        </a:p>
      </dgm:t>
    </dgm:pt>
    <dgm:pt modelId="{5AC8E892-4F85-4879-B7D0-FD0E199B7098}">
      <dgm:prSet phldrT="[テキスト]" custT="1"/>
      <dgm:spPr/>
      <dgm:t>
        <a:bodyPr/>
        <a:lstStyle/>
        <a:p>
          <a:r>
            <a:rPr kumimoji="1" lang="ja-JP" altLang="en-US" sz="2400" dirty="0"/>
            <a:t>利用しやすい</a:t>
          </a:r>
          <a:endParaRPr kumimoji="1" lang="en-US" altLang="ja-JP" sz="2400" dirty="0"/>
        </a:p>
        <a:p>
          <a:r>
            <a:rPr kumimoji="1" lang="ja-JP" altLang="en-US" sz="2600" dirty="0"/>
            <a:t>社会資源の開発</a:t>
          </a:r>
        </a:p>
      </dgm:t>
    </dgm:pt>
    <dgm:pt modelId="{ACEBD275-EC26-48D6-A1E9-2BE804DCBEC2}" type="parTrans" cxnId="{EC0BAF26-1007-4A49-82B9-63B7B60618FA}">
      <dgm:prSet/>
      <dgm:spPr/>
      <dgm:t>
        <a:bodyPr/>
        <a:lstStyle/>
        <a:p>
          <a:endParaRPr kumimoji="1" lang="ja-JP" altLang="en-US"/>
        </a:p>
      </dgm:t>
    </dgm:pt>
    <dgm:pt modelId="{CBEABB4F-7906-4108-A299-47204B177201}" type="sibTrans" cxnId="{EC0BAF26-1007-4A49-82B9-63B7B60618FA}">
      <dgm:prSet/>
      <dgm:spPr/>
      <dgm:t>
        <a:bodyPr/>
        <a:lstStyle/>
        <a:p>
          <a:endParaRPr kumimoji="1" lang="ja-JP" altLang="en-US"/>
        </a:p>
      </dgm:t>
    </dgm:pt>
    <dgm:pt modelId="{1020A559-2D2B-4A84-BEA5-CC631C19C5ED}" type="pres">
      <dgm:prSet presAssocID="{112106B1-7A6E-4C20-98FC-15F11BDF0BE9}" presName="cycle" presStyleCnt="0">
        <dgm:presLayoutVars>
          <dgm:chMax val="1"/>
          <dgm:dir/>
          <dgm:animLvl val="ctr"/>
          <dgm:resizeHandles val="exact"/>
        </dgm:presLayoutVars>
      </dgm:prSet>
      <dgm:spPr/>
      <dgm:t>
        <a:bodyPr/>
        <a:lstStyle/>
        <a:p>
          <a:endParaRPr kumimoji="1" lang="ja-JP" altLang="en-US"/>
        </a:p>
      </dgm:t>
    </dgm:pt>
    <dgm:pt modelId="{10C62726-7BE4-4C6C-9C4C-B12D2E9754BB}" type="pres">
      <dgm:prSet presAssocID="{476E103C-3E7F-4E99-B30E-3AB097A0E0FD}" presName="centerShape" presStyleLbl="node0" presStyleIdx="0" presStyleCnt="1" custLinFactNeighborX="453" custLinFactNeighborY="-8518"/>
      <dgm:spPr/>
      <dgm:t>
        <a:bodyPr/>
        <a:lstStyle/>
        <a:p>
          <a:endParaRPr kumimoji="1" lang="ja-JP" altLang="en-US"/>
        </a:p>
      </dgm:t>
    </dgm:pt>
    <dgm:pt modelId="{0D6333A5-EEEB-4B8A-B5A1-5F9712673AF7}" type="pres">
      <dgm:prSet presAssocID="{A45F492B-F3E6-44DA-9103-5EDD0E22EE1D}" presName="parTrans" presStyleLbl="bgSibTrans2D1" presStyleIdx="0" presStyleCnt="3" custAng="18831445" custScaleX="14154" custScaleY="141488" custLinFactY="-36577" custLinFactNeighborX="16682" custLinFactNeighborY="-100000"/>
      <dgm:spPr/>
      <dgm:t>
        <a:bodyPr/>
        <a:lstStyle/>
        <a:p>
          <a:endParaRPr kumimoji="1" lang="ja-JP" altLang="en-US"/>
        </a:p>
      </dgm:t>
    </dgm:pt>
    <dgm:pt modelId="{7C1D3CCB-4C5E-4280-BE1D-45FB98C835F2}" type="pres">
      <dgm:prSet presAssocID="{368B9C96-EA74-44B5-A144-3056C176DB2D}" presName="node" presStyleLbl="node1" presStyleIdx="0" presStyleCnt="3" custScaleX="96899" custScaleY="133804" custRadScaleRad="134071" custRadScaleInc="27595">
        <dgm:presLayoutVars>
          <dgm:bulletEnabled val="1"/>
        </dgm:presLayoutVars>
      </dgm:prSet>
      <dgm:spPr/>
      <dgm:t>
        <a:bodyPr/>
        <a:lstStyle/>
        <a:p>
          <a:endParaRPr kumimoji="1" lang="ja-JP" altLang="en-US"/>
        </a:p>
      </dgm:t>
    </dgm:pt>
    <dgm:pt modelId="{301131AA-8FED-40E5-829E-82B6470B0A3C}" type="pres">
      <dgm:prSet presAssocID="{4AD8E63B-B881-4048-A0F3-589E7041DD76}" presName="parTrans" presStyleLbl="bgSibTrans2D1" presStyleIdx="1" presStyleCnt="3" custAng="16277888" custScaleX="23093" custScaleY="139306" custLinFactY="-12636" custLinFactNeighborX="87002" custLinFactNeighborY="-100000"/>
      <dgm:spPr/>
      <dgm:t>
        <a:bodyPr/>
        <a:lstStyle/>
        <a:p>
          <a:endParaRPr kumimoji="1" lang="ja-JP" altLang="en-US"/>
        </a:p>
      </dgm:t>
    </dgm:pt>
    <dgm:pt modelId="{84882798-0802-4AF4-BB80-427F1F3D5539}" type="pres">
      <dgm:prSet presAssocID="{2F1CE41F-5398-4841-B600-88D12EA3B15F}" presName="node" presStyleLbl="node1" presStyleIdx="1" presStyleCnt="3" custScaleX="98356" custScaleY="131811" custRadScaleRad="104223" custRadScaleInc="-980">
        <dgm:presLayoutVars>
          <dgm:bulletEnabled val="1"/>
        </dgm:presLayoutVars>
      </dgm:prSet>
      <dgm:spPr/>
      <dgm:t>
        <a:bodyPr/>
        <a:lstStyle/>
        <a:p>
          <a:endParaRPr kumimoji="1" lang="ja-JP" altLang="en-US"/>
        </a:p>
      </dgm:t>
    </dgm:pt>
    <dgm:pt modelId="{233B9B50-097B-4B39-B590-A6BBB02EB698}" type="pres">
      <dgm:prSet presAssocID="{ACEBD275-EC26-48D6-A1E9-2BE804DCBEC2}" presName="parTrans" presStyleLbl="bgSibTrans2D1" presStyleIdx="2" presStyleCnt="3" custAng="19010335" custScaleX="99945" custLinFactY="100000" custLinFactNeighborX="37039" custLinFactNeighborY="183797"/>
      <dgm:spPr/>
      <dgm:t>
        <a:bodyPr/>
        <a:lstStyle/>
        <a:p>
          <a:endParaRPr kumimoji="1" lang="ja-JP" altLang="en-US"/>
        </a:p>
      </dgm:t>
    </dgm:pt>
    <dgm:pt modelId="{A984EA4C-BAB4-46ED-9A9E-4216E4208619}" type="pres">
      <dgm:prSet presAssocID="{5AC8E892-4F85-4879-B7D0-FD0E199B7098}" presName="node" presStyleLbl="node1" presStyleIdx="2" presStyleCnt="3" custScaleY="130782" custRadScaleRad="135175" custRadScaleInc="-25595">
        <dgm:presLayoutVars>
          <dgm:bulletEnabled val="1"/>
        </dgm:presLayoutVars>
      </dgm:prSet>
      <dgm:spPr/>
      <dgm:t>
        <a:bodyPr/>
        <a:lstStyle/>
        <a:p>
          <a:endParaRPr kumimoji="1" lang="ja-JP" altLang="en-US"/>
        </a:p>
      </dgm:t>
    </dgm:pt>
  </dgm:ptLst>
  <dgm:cxnLst>
    <dgm:cxn modelId="{CBC67F84-A0C8-4376-BA62-C83AA0A9F473}" type="presOf" srcId="{368B9C96-EA74-44B5-A144-3056C176DB2D}" destId="{7C1D3CCB-4C5E-4280-BE1D-45FB98C835F2}" srcOrd="0" destOrd="0" presId="urn:microsoft.com/office/officeart/2005/8/layout/radial4"/>
    <dgm:cxn modelId="{AE779769-B813-44DE-880E-E96449D4593B}" srcId="{476E103C-3E7F-4E99-B30E-3AB097A0E0FD}" destId="{2F1CE41F-5398-4841-B600-88D12EA3B15F}" srcOrd="1" destOrd="0" parTransId="{4AD8E63B-B881-4048-A0F3-589E7041DD76}" sibTransId="{444C6A34-42D9-4FFE-A976-C06BE6822838}"/>
    <dgm:cxn modelId="{468EE665-4AF5-443D-8698-7A6E7E3B2283}" type="presOf" srcId="{4AD8E63B-B881-4048-A0F3-589E7041DD76}" destId="{301131AA-8FED-40E5-829E-82B6470B0A3C}" srcOrd="0" destOrd="0" presId="urn:microsoft.com/office/officeart/2005/8/layout/radial4"/>
    <dgm:cxn modelId="{CD1A15B2-F257-4506-9435-73A095435C36}" type="presOf" srcId="{2F1CE41F-5398-4841-B600-88D12EA3B15F}" destId="{84882798-0802-4AF4-BB80-427F1F3D5539}" srcOrd="0" destOrd="0" presId="urn:microsoft.com/office/officeart/2005/8/layout/radial4"/>
    <dgm:cxn modelId="{1D667C34-791B-49E0-8F8D-DE15A4529F30}" type="presOf" srcId="{A45F492B-F3E6-44DA-9103-5EDD0E22EE1D}" destId="{0D6333A5-EEEB-4B8A-B5A1-5F9712673AF7}" srcOrd="0" destOrd="0" presId="urn:microsoft.com/office/officeart/2005/8/layout/radial4"/>
    <dgm:cxn modelId="{36C4BB89-B105-44A6-9117-EFEE4368830A}" type="presOf" srcId="{ACEBD275-EC26-48D6-A1E9-2BE804DCBEC2}" destId="{233B9B50-097B-4B39-B590-A6BBB02EB698}" srcOrd="0" destOrd="0" presId="urn:microsoft.com/office/officeart/2005/8/layout/radial4"/>
    <dgm:cxn modelId="{5209B1C5-720E-4369-95B9-54611280B079}" type="presOf" srcId="{476E103C-3E7F-4E99-B30E-3AB097A0E0FD}" destId="{10C62726-7BE4-4C6C-9C4C-B12D2E9754BB}" srcOrd="0" destOrd="0" presId="urn:microsoft.com/office/officeart/2005/8/layout/radial4"/>
    <dgm:cxn modelId="{3BD0625F-5380-4D08-B951-4FA4940B60EB}" srcId="{476E103C-3E7F-4E99-B30E-3AB097A0E0FD}" destId="{368B9C96-EA74-44B5-A144-3056C176DB2D}" srcOrd="0" destOrd="0" parTransId="{A45F492B-F3E6-44DA-9103-5EDD0E22EE1D}" sibTransId="{8B1E30A5-9B03-4C59-85E2-8996F929595D}"/>
    <dgm:cxn modelId="{D26295BF-7187-475A-81C9-76424657A8C1}" srcId="{112106B1-7A6E-4C20-98FC-15F11BDF0BE9}" destId="{476E103C-3E7F-4E99-B30E-3AB097A0E0FD}" srcOrd="0" destOrd="0" parTransId="{125C69BE-4C4F-46FD-ACB1-EDA5D77F24EF}" sibTransId="{6C098010-29C5-473A-B31E-C3308E262CE6}"/>
    <dgm:cxn modelId="{DFAE2882-ECF8-4EFF-8172-2EFC927E5635}" type="presOf" srcId="{112106B1-7A6E-4C20-98FC-15F11BDF0BE9}" destId="{1020A559-2D2B-4A84-BEA5-CC631C19C5ED}" srcOrd="0" destOrd="0" presId="urn:microsoft.com/office/officeart/2005/8/layout/radial4"/>
    <dgm:cxn modelId="{92307044-861E-40AC-9085-CEED6B75B9F8}" type="presOf" srcId="{5AC8E892-4F85-4879-B7D0-FD0E199B7098}" destId="{A984EA4C-BAB4-46ED-9A9E-4216E4208619}" srcOrd="0" destOrd="0" presId="urn:microsoft.com/office/officeart/2005/8/layout/radial4"/>
    <dgm:cxn modelId="{EC0BAF26-1007-4A49-82B9-63B7B60618FA}" srcId="{476E103C-3E7F-4E99-B30E-3AB097A0E0FD}" destId="{5AC8E892-4F85-4879-B7D0-FD0E199B7098}" srcOrd="2" destOrd="0" parTransId="{ACEBD275-EC26-48D6-A1E9-2BE804DCBEC2}" sibTransId="{CBEABB4F-7906-4108-A299-47204B177201}"/>
    <dgm:cxn modelId="{52E8E74D-9EF6-47C2-931B-B9023D5E7A06}" type="presParOf" srcId="{1020A559-2D2B-4A84-BEA5-CC631C19C5ED}" destId="{10C62726-7BE4-4C6C-9C4C-B12D2E9754BB}" srcOrd="0" destOrd="0" presId="urn:microsoft.com/office/officeart/2005/8/layout/radial4"/>
    <dgm:cxn modelId="{E0444B24-B825-4EEC-A380-F376528E8332}" type="presParOf" srcId="{1020A559-2D2B-4A84-BEA5-CC631C19C5ED}" destId="{0D6333A5-EEEB-4B8A-B5A1-5F9712673AF7}" srcOrd="1" destOrd="0" presId="urn:microsoft.com/office/officeart/2005/8/layout/radial4"/>
    <dgm:cxn modelId="{25AF47BA-E636-4069-8C02-CDAB643381FC}" type="presParOf" srcId="{1020A559-2D2B-4A84-BEA5-CC631C19C5ED}" destId="{7C1D3CCB-4C5E-4280-BE1D-45FB98C835F2}" srcOrd="2" destOrd="0" presId="urn:microsoft.com/office/officeart/2005/8/layout/radial4"/>
    <dgm:cxn modelId="{368A236A-E5C0-4644-87B0-9B29D84B475D}" type="presParOf" srcId="{1020A559-2D2B-4A84-BEA5-CC631C19C5ED}" destId="{301131AA-8FED-40E5-829E-82B6470B0A3C}" srcOrd="3" destOrd="0" presId="urn:microsoft.com/office/officeart/2005/8/layout/radial4"/>
    <dgm:cxn modelId="{DED1AD02-DA0A-473C-A0CF-BE64E5923F2B}" type="presParOf" srcId="{1020A559-2D2B-4A84-BEA5-CC631C19C5ED}" destId="{84882798-0802-4AF4-BB80-427F1F3D5539}" srcOrd="4" destOrd="0" presId="urn:microsoft.com/office/officeart/2005/8/layout/radial4"/>
    <dgm:cxn modelId="{CDC1A64A-13DD-4F05-82AA-646DAFBCCFDD}" type="presParOf" srcId="{1020A559-2D2B-4A84-BEA5-CC631C19C5ED}" destId="{233B9B50-097B-4B39-B590-A6BBB02EB698}" srcOrd="5" destOrd="0" presId="urn:microsoft.com/office/officeart/2005/8/layout/radial4"/>
    <dgm:cxn modelId="{28C84603-EEA8-4BAC-8F24-3B3976407DD1}" type="presParOf" srcId="{1020A559-2D2B-4A84-BEA5-CC631C19C5ED}" destId="{A984EA4C-BAB4-46ED-9A9E-4216E4208619}" srcOrd="6"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CDF4B6F-1E6D-4897-9D5F-3900B7848291}">
      <dsp:nvSpPr>
        <dsp:cNvPr id="0" name=""/>
        <dsp:cNvSpPr/>
      </dsp:nvSpPr>
      <dsp:spPr>
        <a:xfrm>
          <a:off x="462826" y="13422"/>
          <a:ext cx="1961487" cy="1002046"/>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kumimoji="1" lang="ja-JP" altLang="en-US" sz="2000" kern="1200" dirty="0"/>
            <a:t>地域の概要</a:t>
          </a:r>
          <a:endParaRPr kumimoji="1" lang="en-US" altLang="ja-JP" sz="2000" kern="1200" dirty="0"/>
        </a:p>
        <a:p>
          <a:pPr lvl="0" algn="ctr" defTabSz="889000">
            <a:lnSpc>
              <a:spcPct val="90000"/>
            </a:lnSpc>
            <a:spcBef>
              <a:spcPct val="0"/>
            </a:spcBef>
            <a:spcAft>
              <a:spcPct val="35000"/>
            </a:spcAft>
          </a:pPr>
          <a:r>
            <a:rPr kumimoji="1" lang="ja-JP" altLang="en-US" sz="2000" kern="1200" dirty="0"/>
            <a:t>（客観的）</a:t>
          </a:r>
        </a:p>
      </dsp:txBody>
      <dsp:txXfrm>
        <a:off x="462826" y="13422"/>
        <a:ext cx="1961487" cy="1002046"/>
      </dsp:txXfrm>
    </dsp:sp>
    <dsp:sp modelId="{01120A3B-A756-45F7-B23D-54FCEEE1F063}">
      <dsp:nvSpPr>
        <dsp:cNvPr id="0" name=""/>
        <dsp:cNvSpPr/>
      </dsp:nvSpPr>
      <dsp:spPr>
        <a:xfrm>
          <a:off x="658975" y="1015469"/>
          <a:ext cx="274351" cy="393836"/>
        </a:xfrm>
        <a:custGeom>
          <a:avLst/>
          <a:gdLst/>
          <a:ahLst/>
          <a:cxnLst/>
          <a:rect l="0" t="0" r="0" b="0"/>
          <a:pathLst>
            <a:path>
              <a:moveTo>
                <a:pt x="0" y="0"/>
              </a:moveTo>
              <a:lnTo>
                <a:pt x="0" y="393836"/>
              </a:lnTo>
              <a:lnTo>
                <a:pt x="274351" y="393836"/>
              </a:lnTo>
            </a:path>
          </a:pathLst>
        </a:custGeom>
        <a:noFill/>
        <a:ln w="9525" cap="flat" cmpd="sng" algn="ctr">
          <a:solidFill>
            <a:schemeClr val="accent6">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338DD6C-E97C-4AFB-B36A-C82AD91B6276}">
      <dsp:nvSpPr>
        <dsp:cNvPr id="0" name=""/>
        <dsp:cNvSpPr/>
      </dsp:nvSpPr>
      <dsp:spPr>
        <a:xfrm>
          <a:off x="933326" y="1170963"/>
          <a:ext cx="1300408" cy="47668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kumimoji="1" lang="ja-JP" altLang="en-US" sz="1800" kern="1200" dirty="0"/>
            <a:t>地理的位置</a:t>
          </a:r>
        </a:p>
      </dsp:txBody>
      <dsp:txXfrm>
        <a:off x="933326" y="1170963"/>
        <a:ext cx="1300408" cy="476683"/>
      </dsp:txXfrm>
    </dsp:sp>
    <dsp:sp modelId="{8C0BC817-0FB6-41FB-8090-8088723561F1}">
      <dsp:nvSpPr>
        <dsp:cNvPr id="0" name=""/>
        <dsp:cNvSpPr/>
      </dsp:nvSpPr>
      <dsp:spPr>
        <a:xfrm>
          <a:off x="658975" y="1015469"/>
          <a:ext cx="274351" cy="989690"/>
        </a:xfrm>
        <a:custGeom>
          <a:avLst/>
          <a:gdLst/>
          <a:ahLst/>
          <a:cxnLst/>
          <a:rect l="0" t="0" r="0" b="0"/>
          <a:pathLst>
            <a:path>
              <a:moveTo>
                <a:pt x="0" y="0"/>
              </a:moveTo>
              <a:lnTo>
                <a:pt x="0" y="989690"/>
              </a:lnTo>
              <a:lnTo>
                <a:pt x="274351" y="989690"/>
              </a:lnTo>
            </a:path>
          </a:pathLst>
        </a:custGeom>
        <a:noFill/>
        <a:ln w="9525" cap="flat" cmpd="sng" algn="ctr">
          <a:solidFill>
            <a:schemeClr val="accent6">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15B83B5-F487-486B-B616-A662A349C0F0}">
      <dsp:nvSpPr>
        <dsp:cNvPr id="0" name=""/>
        <dsp:cNvSpPr/>
      </dsp:nvSpPr>
      <dsp:spPr>
        <a:xfrm>
          <a:off x="933326" y="1766818"/>
          <a:ext cx="1300408" cy="47668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kumimoji="1" lang="ja-JP" altLang="en-US" sz="1800" kern="1200" dirty="0"/>
            <a:t>歴史と文化</a:t>
          </a:r>
        </a:p>
      </dsp:txBody>
      <dsp:txXfrm>
        <a:off x="933326" y="1766818"/>
        <a:ext cx="1300408" cy="476683"/>
      </dsp:txXfrm>
    </dsp:sp>
    <dsp:sp modelId="{B0951AA1-D02E-4191-B033-85C1D19852F2}">
      <dsp:nvSpPr>
        <dsp:cNvPr id="0" name=""/>
        <dsp:cNvSpPr/>
      </dsp:nvSpPr>
      <dsp:spPr>
        <a:xfrm>
          <a:off x="658975" y="1015469"/>
          <a:ext cx="274351" cy="1585545"/>
        </a:xfrm>
        <a:custGeom>
          <a:avLst/>
          <a:gdLst/>
          <a:ahLst/>
          <a:cxnLst/>
          <a:rect l="0" t="0" r="0" b="0"/>
          <a:pathLst>
            <a:path>
              <a:moveTo>
                <a:pt x="0" y="0"/>
              </a:moveTo>
              <a:lnTo>
                <a:pt x="0" y="1585545"/>
              </a:lnTo>
              <a:lnTo>
                <a:pt x="274351" y="1585545"/>
              </a:lnTo>
            </a:path>
          </a:pathLst>
        </a:custGeom>
        <a:noFill/>
        <a:ln w="9525" cap="flat" cmpd="sng" algn="ctr">
          <a:solidFill>
            <a:schemeClr val="accent6">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8794865-69DC-4D2A-A99D-9C1C0587DB43}">
      <dsp:nvSpPr>
        <dsp:cNvPr id="0" name=""/>
        <dsp:cNvSpPr/>
      </dsp:nvSpPr>
      <dsp:spPr>
        <a:xfrm>
          <a:off x="933326" y="2362673"/>
          <a:ext cx="1300408" cy="47668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kumimoji="1" lang="ja-JP" altLang="en-US" sz="1800" kern="1200" dirty="0"/>
            <a:t>産業構造</a:t>
          </a:r>
        </a:p>
      </dsp:txBody>
      <dsp:txXfrm>
        <a:off x="933326" y="2362673"/>
        <a:ext cx="1300408" cy="476683"/>
      </dsp:txXfrm>
    </dsp:sp>
    <dsp:sp modelId="{8B9C2C6C-67A4-4D00-A412-8B2542FD4816}">
      <dsp:nvSpPr>
        <dsp:cNvPr id="0" name=""/>
        <dsp:cNvSpPr/>
      </dsp:nvSpPr>
      <dsp:spPr>
        <a:xfrm>
          <a:off x="658975" y="1015469"/>
          <a:ext cx="274351" cy="2181400"/>
        </a:xfrm>
        <a:custGeom>
          <a:avLst/>
          <a:gdLst/>
          <a:ahLst/>
          <a:cxnLst/>
          <a:rect l="0" t="0" r="0" b="0"/>
          <a:pathLst>
            <a:path>
              <a:moveTo>
                <a:pt x="0" y="0"/>
              </a:moveTo>
              <a:lnTo>
                <a:pt x="0" y="2181400"/>
              </a:lnTo>
              <a:lnTo>
                <a:pt x="274351" y="2181400"/>
              </a:lnTo>
            </a:path>
          </a:pathLst>
        </a:custGeom>
        <a:noFill/>
        <a:ln w="9525" cap="flat" cmpd="sng" algn="ctr">
          <a:solidFill>
            <a:schemeClr val="accent6">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C289EA3-B5E9-4C28-A39E-5474AC7D7821}">
      <dsp:nvSpPr>
        <dsp:cNvPr id="0" name=""/>
        <dsp:cNvSpPr/>
      </dsp:nvSpPr>
      <dsp:spPr>
        <a:xfrm>
          <a:off x="933326" y="2958527"/>
          <a:ext cx="1300408" cy="47668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kumimoji="1" lang="ja-JP" altLang="en-US" sz="1800" kern="1200" dirty="0"/>
            <a:t>人口動態・将来推計</a:t>
          </a:r>
        </a:p>
      </dsp:txBody>
      <dsp:txXfrm>
        <a:off x="933326" y="2958527"/>
        <a:ext cx="1300408" cy="476683"/>
      </dsp:txXfrm>
    </dsp:sp>
    <dsp:sp modelId="{7A6B2678-E7C4-40FF-807E-FD76DC4B5D71}">
      <dsp:nvSpPr>
        <dsp:cNvPr id="0" name=""/>
        <dsp:cNvSpPr/>
      </dsp:nvSpPr>
      <dsp:spPr>
        <a:xfrm>
          <a:off x="2915812" y="1143"/>
          <a:ext cx="2146688" cy="1027082"/>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kumimoji="1" lang="ja-JP" altLang="en-US" sz="2000" kern="1200" dirty="0"/>
            <a:t>社会資源状況</a:t>
          </a:r>
          <a:endParaRPr kumimoji="1" lang="en-US" altLang="ja-JP" sz="2000" kern="1200" dirty="0"/>
        </a:p>
        <a:p>
          <a:pPr lvl="0" algn="ctr" defTabSz="889000">
            <a:lnSpc>
              <a:spcPct val="90000"/>
            </a:lnSpc>
            <a:spcBef>
              <a:spcPct val="0"/>
            </a:spcBef>
            <a:spcAft>
              <a:spcPct val="35000"/>
            </a:spcAft>
          </a:pPr>
          <a:r>
            <a:rPr kumimoji="1" lang="ja-JP" altLang="en-US" sz="2000" kern="1200" dirty="0"/>
            <a:t>（本人と関係する）</a:t>
          </a:r>
        </a:p>
      </dsp:txBody>
      <dsp:txXfrm>
        <a:off x="2915812" y="1143"/>
        <a:ext cx="2146688" cy="1027082"/>
      </dsp:txXfrm>
    </dsp:sp>
    <dsp:sp modelId="{9FB8DB4D-A8CF-47E3-967A-E82195E65A3F}">
      <dsp:nvSpPr>
        <dsp:cNvPr id="0" name=""/>
        <dsp:cNvSpPr/>
      </dsp:nvSpPr>
      <dsp:spPr>
        <a:xfrm>
          <a:off x="3130481" y="1028225"/>
          <a:ext cx="255922" cy="366140"/>
        </a:xfrm>
        <a:custGeom>
          <a:avLst/>
          <a:gdLst/>
          <a:ahLst/>
          <a:cxnLst/>
          <a:rect l="0" t="0" r="0" b="0"/>
          <a:pathLst>
            <a:path>
              <a:moveTo>
                <a:pt x="0" y="0"/>
              </a:moveTo>
              <a:lnTo>
                <a:pt x="0" y="366140"/>
              </a:lnTo>
              <a:lnTo>
                <a:pt x="255922" y="366140"/>
              </a:lnTo>
            </a:path>
          </a:pathLst>
        </a:custGeom>
        <a:noFill/>
        <a:ln w="9525" cap="flat" cmpd="sng" algn="ctr">
          <a:solidFill>
            <a:schemeClr val="accent6">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9988DC8-BD7D-4BB3-A497-33FBC6193432}">
      <dsp:nvSpPr>
        <dsp:cNvPr id="0" name=""/>
        <dsp:cNvSpPr/>
      </dsp:nvSpPr>
      <dsp:spPr>
        <a:xfrm>
          <a:off x="3386404" y="1156024"/>
          <a:ext cx="1322374" cy="47668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kumimoji="1" lang="ja-JP" altLang="en-US" sz="1800" kern="1200" dirty="0"/>
            <a:t>行政機関</a:t>
          </a:r>
        </a:p>
      </dsp:txBody>
      <dsp:txXfrm>
        <a:off x="3386404" y="1156024"/>
        <a:ext cx="1322374" cy="476683"/>
      </dsp:txXfrm>
    </dsp:sp>
    <dsp:sp modelId="{255529F3-5BF3-432F-8926-1185A65F7DFC}">
      <dsp:nvSpPr>
        <dsp:cNvPr id="0" name=""/>
        <dsp:cNvSpPr/>
      </dsp:nvSpPr>
      <dsp:spPr>
        <a:xfrm>
          <a:off x="3130481" y="1028225"/>
          <a:ext cx="255922" cy="961995"/>
        </a:xfrm>
        <a:custGeom>
          <a:avLst/>
          <a:gdLst/>
          <a:ahLst/>
          <a:cxnLst/>
          <a:rect l="0" t="0" r="0" b="0"/>
          <a:pathLst>
            <a:path>
              <a:moveTo>
                <a:pt x="0" y="0"/>
              </a:moveTo>
              <a:lnTo>
                <a:pt x="0" y="961995"/>
              </a:lnTo>
              <a:lnTo>
                <a:pt x="255922" y="961995"/>
              </a:lnTo>
            </a:path>
          </a:pathLst>
        </a:custGeom>
        <a:noFill/>
        <a:ln w="9525" cap="flat" cmpd="sng" algn="ctr">
          <a:solidFill>
            <a:schemeClr val="accent6">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616B5AB-87E5-4C7D-8C82-28D1CCA3088C}">
      <dsp:nvSpPr>
        <dsp:cNvPr id="0" name=""/>
        <dsp:cNvSpPr/>
      </dsp:nvSpPr>
      <dsp:spPr>
        <a:xfrm>
          <a:off x="3386404" y="1751879"/>
          <a:ext cx="1326752" cy="47668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kumimoji="1" lang="ja-JP" altLang="en-US" sz="1800" kern="1200" dirty="0"/>
            <a:t>専門機関</a:t>
          </a:r>
        </a:p>
      </dsp:txBody>
      <dsp:txXfrm>
        <a:off x="3386404" y="1751879"/>
        <a:ext cx="1326752" cy="476683"/>
      </dsp:txXfrm>
    </dsp:sp>
    <dsp:sp modelId="{E9D68419-2B59-4153-B89E-12064012A3D4}">
      <dsp:nvSpPr>
        <dsp:cNvPr id="0" name=""/>
        <dsp:cNvSpPr/>
      </dsp:nvSpPr>
      <dsp:spPr>
        <a:xfrm>
          <a:off x="3130481" y="1028225"/>
          <a:ext cx="255922" cy="1557850"/>
        </a:xfrm>
        <a:custGeom>
          <a:avLst/>
          <a:gdLst/>
          <a:ahLst/>
          <a:cxnLst/>
          <a:rect l="0" t="0" r="0" b="0"/>
          <a:pathLst>
            <a:path>
              <a:moveTo>
                <a:pt x="0" y="0"/>
              </a:moveTo>
              <a:lnTo>
                <a:pt x="0" y="1557850"/>
              </a:lnTo>
              <a:lnTo>
                <a:pt x="255922" y="1557850"/>
              </a:lnTo>
            </a:path>
          </a:pathLst>
        </a:custGeom>
        <a:noFill/>
        <a:ln w="9525" cap="flat" cmpd="sng" algn="ctr">
          <a:solidFill>
            <a:schemeClr val="accent6">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265660A-A589-4A74-ABAE-F8AF633F8B17}">
      <dsp:nvSpPr>
        <dsp:cNvPr id="0" name=""/>
        <dsp:cNvSpPr/>
      </dsp:nvSpPr>
      <dsp:spPr>
        <a:xfrm>
          <a:off x="3386404" y="2347733"/>
          <a:ext cx="1363826" cy="47668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kumimoji="1" lang="ja-JP" altLang="en-US" sz="1800" kern="1200" dirty="0"/>
            <a:t>地域組織</a:t>
          </a:r>
        </a:p>
      </dsp:txBody>
      <dsp:txXfrm>
        <a:off x="3386404" y="2347733"/>
        <a:ext cx="1363826" cy="476683"/>
      </dsp:txXfrm>
    </dsp:sp>
    <dsp:sp modelId="{13AB94B6-D3DC-454B-B7DC-D012AA190B48}">
      <dsp:nvSpPr>
        <dsp:cNvPr id="0" name=""/>
        <dsp:cNvSpPr/>
      </dsp:nvSpPr>
      <dsp:spPr>
        <a:xfrm>
          <a:off x="3130481" y="1028225"/>
          <a:ext cx="255922" cy="2153705"/>
        </a:xfrm>
        <a:custGeom>
          <a:avLst/>
          <a:gdLst/>
          <a:ahLst/>
          <a:cxnLst/>
          <a:rect l="0" t="0" r="0" b="0"/>
          <a:pathLst>
            <a:path>
              <a:moveTo>
                <a:pt x="0" y="0"/>
              </a:moveTo>
              <a:lnTo>
                <a:pt x="0" y="2153705"/>
              </a:lnTo>
              <a:lnTo>
                <a:pt x="255922" y="2153705"/>
              </a:lnTo>
            </a:path>
          </a:pathLst>
        </a:custGeom>
        <a:noFill/>
        <a:ln w="9525" cap="flat" cmpd="sng" algn="ctr">
          <a:solidFill>
            <a:schemeClr val="accent6">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BAA5AAD-3204-455F-8DC6-ECDD184C2BA7}">
      <dsp:nvSpPr>
        <dsp:cNvPr id="0" name=""/>
        <dsp:cNvSpPr/>
      </dsp:nvSpPr>
      <dsp:spPr>
        <a:xfrm>
          <a:off x="3386404" y="2943588"/>
          <a:ext cx="1861881" cy="47668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kumimoji="1" lang="en-US" altLang="ja-JP" sz="1800" kern="1200" dirty="0"/>
            <a:t>NPO</a:t>
          </a:r>
          <a:r>
            <a:rPr kumimoji="1" lang="ja-JP" altLang="en-US" sz="1800" kern="1200" dirty="0"/>
            <a:t>・ボランティア</a:t>
          </a:r>
        </a:p>
      </dsp:txBody>
      <dsp:txXfrm>
        <a:off x="3386404" y="2943588"/>
        <a:ext cx="1861881" cy="476683"/>
      </dsp:txXfrm>
    </dsp:sp>
    <dsp:sp modelId="{04CEBDC3-14B9-44CC-8E18-9835DE62CE51}">
      <dsp:nvSpPr>
        <dsp:cNvPr id="0" name=""/>
        <dsp:cNvSpPr/>
      </dsp:nvSpPr>
      <dsp:spPr>
        <a:xfrm>
          <a:off x="3130481" y="1028225"/>
          <a:ext cx="255922" cy="2749559"/>
        </a:xfrm>
        <a:custGeom>
          <a:avLst/>
          <a:gdLst/>
          <a:ahLst/>
          <a:cxnLst/>
          <a:rect l="0" t="0" r="0" b="0"/>
          <a:pathLst>
            <a:path>
              <a:moveTo>
                <a:pt x="0" y="0"/>
              </a:moveTo>
              <a:lnTo>
                <a:pt x="0" y="2749559"/>
              </a:lnTo>
              <a:lnTo>
                <a:pt x="255922" y="2749559"/>
              </a:lnTo>
            </a:path>
          </a:pathLst>
        </a:custGeom>
        <a:noFill/>
        <a:ln w="9525" cap="flat" cmpd="sng" algn="ctr">
          <a:solidFill>
            <a:schemeClr val="accent6">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0F12034-C474-48D4-9862-2E6F0F44D594}">
      <dsp:nvSpPr>
        <dsp:cNvPr id="0" name=""/>
        <dsp:cNvSpPr/>
      </dsp:nvSpPr>
      <dsp:spPr>
        <a:xfrm>
          <a:off x="3386404" y="3539443"/>
          <a:ext cx="1400115" cy="47668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kumimoji="1" lang="ja-JP" altLang="en-US" sz="1800" kern="1200" dirty="0"/>
            <a:t>当事者団体</a:t>
          </a:r>
        </a:p>
      </dsp:txBody>
      <dsp:txXfrm>
        <a:off x="3386404" y="3539443"/>
        <a:ext cx="1400115" cy="476683"/>
      </dsp:txXfrm>
    </dsp:sp>
    <dsp:sp modelId="{C5B33742-C787-41C8-AF9C-7FCDAE3FB7AB}">
      <dsp:nvSpPr>
        <dsp:cNvPr id="0" name=""/>
        <dsp:cNvSpPr/>
      </dsp:nvSpPr>
      <dsp:spPr>
        <a:xfrm>
          <a:off x="3130481" y="1028225"/>
          <a:ext cx="255922" cy="3345414"/>
        </a:xfrm>
        <a:custGeom>
          <a:avLst/>
          <a:gdLst/>
          <a:ahLst/>
          <a:cxnLst/>
          <a:rect l="0" t="0" r="0" b="0"/>
          <a:pathLst>
            <a:path>
              <a:moveTo>
                <a:pt x="0" y="0"/>
              </a:moveTo>
              <a:lnTo>
                <a:pt x="0" y="3345414"/>
              </a:lnTo>
              <a:lnTo>
                <a:pt x="255922" y="3345414"/>
              </a:lnTo>
            </a:path>
          </a:pathLst>
        </a:custGeom>
        <a:noFill/>
        <a:ln w="9525" cap="flat" cmpd="sng" algn="ctr">
          <a:solidFill>
            <a:schemeClr val="accent6">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2D47270-97E8-4A52-9180-7B4BF4940EE4}">
      <dsp:nvSpPr>
        <dsp:cNvPr id="0" name=""/>
        <dsp:cNvSpPr/>
      </dsp:nvSpPr>
      <dsp:spPr>
        <a:xfrm>
          <a:off x="3386404" y="4135298"/>
          <a:ext cx="1714749" cy="47668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kumimoji="1" lang="ja-JP" altLang="en-US" sz="1800" kern="1200" dirty="0"/>
            <a:t>中間支援組織</a:t>
          </a:r>
        </a:p>
      </dsp:txBody>
      <dsp:txXfrm>
        <a:off x="3386404" y="4135298"/>
        <a:ext cx="1714749" cy="476683"/>
      </dsp:txXfrm>
    </dsp:sp>
    <dsp:sp modelId="{D9C38C2F-3AFE-4986-A526-67688D69828A}">
      <dsp:nvSpPr>
        <dsp:cNvPr id="0" name=""/>
        <dsp:cNvSpPr/>
      </dsp:nvSpPr>
      <dsp:spPr>
        <a:xfrm>
          <a:off x="3130481" y="1028225"/>
          <a:ext cx="281885" cy="3933784"/>
        </a:xfrm>
        <a:custGeom>
          <a:avLst/>
          <a:gdLst/>
          <a:ahLst/>
          <a:cxnLst/>
          <a:rect l="0" t="0" r="0" b="0"/>
          <a:pathLst>
            <a:path>
              <a:moveTo>
                <a:pt x="0" y="0"/>
              </a:moveTo>
              <a:lnTo>
                <a:pt x="0" y="3933784"/>
              </a:lnTo>
              <a:lnTo>
                <a:pt x="281885" y="3933784"/>
              </a:lnTo>
            </a:path>
          </a:pathLst>
        </a:custGeom>
        <a:noFill/>
        <a:ln w="9525" cap="flat" cmpd="sng" algn="ctr">
          <a:solidFill>
            <a:schemeClr val="accent6">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F0F3BC1-B064-4C47-930A-E793B1737C66}">
      <dsp:nvSpPr>
        <dsp:cNvPr id="0" name=""/>
        <dsp:cNvSpPr/>
      </dsp:nvSpPr>
      <dsp:spPr>
        <a:xfrm>
          <a:off x="3412366" y="4723668"/>
          <a:ext cx="1400115" cy="47668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kumimoji="1" lang="ja-JP" altLang="en-US" sz="1800" kern="1200" dirty="0"/>
            <a:t>関係企業</a:t>
          </a:r>
        </a:p>
      </dsp:txBody>
      <dsp:txXfrm>
        <a:off x="3412366" y="4723668"/>
        <a:ext cx="1400115" cy="476683"/>
      </dsp:txXfrm>
    </dsp:sp>
    <dsp:sp modelId="{3CF3D646-6117-48B6-9BEB-213E2FDA8A54}">
      <dsp:nvSpPr>
        <dsp:cNvPr id="0" name=""/>
        <dsp:cNvSpPr/>
      </dsp:nvSpPr>
      <dsp:spPr>
        <a:xfrm>
          <a:off x="5536191" y="1143"/>
          <a:ext cx="1998639" cy="1077534"/>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kumimoji="1" lang="ja-JP" altLang="en-US" sz="2000" kern="1200" dirty="0"/>
            <a:t>地域の詳細</a:t>
          </a:r>
          <a:endParaRPr kumimoji="1" lang="en-US" altLang="ja-JP" sz="2000" kern="1200" dirty="0"/>
        </a:p>
        <a:p>
          <a:pPr lvl="0" algn="ctr" defTabSz="889000">
            <a:lnSpc>
              <a:spcPct val="90000"/>
            </a:lnSpc>
            <a:spcBef>
              <a:spcPct val="0"/>
            </a:spcBef>
            <a:spcAft>
              <a:spcPct val="35000"/>
            </a:spcAft>
          </a:pPr>
          <a:r>
            <a:rPr kumimoji="1" lang="ja-JP" altLang="en-US" sz="2000" kern="1200" dirty="0"/>
            <a:t>（住民の関係性）</a:t>
          </a:r>
        </a:p>
      </dsp:txBody>
      <dsp:txXfrm>
        <a:off x="5536191" y="1143"/>
        <a:ext cx="1998639" cy="1077534"/>
      </dsp:txXfrm>
    </dsp:sp>
    <dsp:sp modelId="{39612DD9-E325-46F0-9A58-9B0E6DAB3795}">
      <dsp:nvSpPr>
        <dsp:cNvPr id="0" name=""/>
        <dsp:cNvSpPr/>
      </dsp:nvSpPr>
      <dsp:spPr>
        <a:xfrm>
          <a:off x="5736055" y="1078677"/>
          <a:ext cx="203429" cy="378868"/>
        </a:xfrm>
        <a:custGeom>
          <a:avLst/>
          <a:gdLst/>
          <a:ahLst/>
          <a:cxnLst/>
          <a:rect l="0" t="0" r="0" b="0"/>
          <a:pathLst>
            <a:path>
              <a:moveTo>
                <a:pt x="0" y="0"/>
              </a:moveTo>
              <a:lnTo>
                <a:pt x="0" y="378868"/>
              </a:lnTo>
              <a:lnTo>
                <a:pt x="203429" y="378868"/>
              </a:lnTo>
            </a:path>
          </a:pathLst>
        </a:custGeom>
        <a:noFill/>
        <a:ln w="9525" cap="flat" cmpd="sng" algn="ctr">
          <a:solidFill>
            <a:schemeClr val="accent6">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6C73DDE-4AE0-475D-9DF7-E96AE85328D2}">
      <dsp:nvSpPr>
        <dsp:cNvPr id="0" name=""/>
        <dsp:cNvSpPr/>
      </dsp:nvSpPr>
      <dsp:spPr>
        <a:xfrm>
          <a:off x="5939484" y="1219203"/>
          <a:ext cx="1497649" cy="47668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kumimoji="1" lang="ja-JP" altLang="en-US" sz="1800" kern="1200" dirty="0"/>
            <a:t>自治会</a:t>
          </a:r>
        </a:p>
      </dsp:txBody>
      <dsp:txXfrm>
        <a:off x="5939484" y="1219203"/>
        <a:ext cx="1497649" cy="476683"/>
      </dsp:txXfrm>
    </dsp:sp>
    <dsp:sp modelId="{4F07EE1B-B4B9-4E48-8FB7-8050D2D0527E}">
      <dsp:nvSpPr>
        <dsp:cNvPr id="0" name=""/>
        <dsp:cNvSpPr/>
      </dsp:nvSpPr>
      <dsp:spPr>
        <a:xfrm>
          <a:off x="5736055" y="1078677"/>
          <a:ext cx="203429" cy="974723"/>
        </a:xfrm>
        <a:custGeom>
          <a:avLst/>
          <a:gdLst/>
          <a:ahLst/>
          <a:cxnLst/>
          <a:rect l="0" t="0" r="0" b="0"/>
          <a:pathLst>
            <a:path>
              <a:moveTo>
                <a:pt x="0" y="0"/>
              </a:moveTo>
              <a:lnTo>
                <a:pt x="0" y="974723"/>
              </a:lnTo>
              <a:lnTo>
                <a:pt x="203429" y="974723"/>
              </a:lnTo>
            </a:path>
          </a:pathLst>
        </a:custGeom>
        <a:noFill/>
        <a:ln w="9525" cap="flat" cmpd="sng" algn="ctr">
          <a:solidFill>
            <a:schemeClr val="accent6">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9C8FB37-F080-49C1-8B1C-CD31125B6961}">
      <dsp:nvSpPr>
        <dsp:cNvPr id="0" name=""/>
        <dsp:cNvSpPr/>
      </dsp:nvSpPr>
      <dsp:spPr>
        <a:xfrm>
          <a:off x="5939484" y="1815058"/>
          <a:ext cx="1497649" cy="47668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kumimoji="1" lang="ja-JP" altLang="en-US" sz="1800" kern="1200" dirty="0"/>
            <a:t>民生児童委員</a:t>
          </a:r>
        </a:p>
      </dsp:txBody>
      <dsp:txXfrm>
        <a:off x="5939484" y="1815058"/>
        <a:ext cx="1497649" cy="476683"/>
      </dsp:txXfrm>
    </dsp:sp>
    <dsp:sp modelId="{0571BD4E-3183-48C1-B65A-FB59DD53042F}">
      <dsp:nvSpPr>
        <dsp:cNvPr id="0" name=""/>
        <dsp:cNvSpPr/>
      </dsp:nvSpPr>
      <dsp:spPr>
        <a:xfrm>
          <a:off x="5736055" y="1078677"/>
          <a:ext cx="203429" cy="1570577"/>
        </a:xfrm>
        <a:custGeom>
          <a:avLst/>
          <a:gdLst/>
          <a:ahLst/>
          <a:cxnLst/>
          <a:rect l="0" t="0" r="0" b="0"/>
          <a:pathLst>
            <a:path>
              <a:moveTo>
                <a:pt x="0" y="0"/>
              </a:moveTo>
              <a:lnTo>
                <a:pt x="0" y="1570577"/>
              </a:lnTo>
              <a:lnTo>
                <a:pt x="203429" y="1570577"/>
              </a:lnTo>
            </a:path>
          </a:pathLst>
        </a:custGeom>
        <a:noFill/>
        <a:ln w="9525" cap="flat" cmpd="sng" algn="ctr">
          <a:solidFill>
            <a:schemeClr val="accent6">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1D1086B-9585-4C8D-AAE3-5ADD4AA039BD}">
      <dsp:nvSpPr>
        <dsp:cNvPr id="0" name=""/>
        <dsp:cNvSpPr/>
      </dsp:nvSpPr>
      <dsp:spPr>
        <a:xfrm>
          <a:off x="5939484" y="2410913"/>
          <a:ext cx="1882405" cy="47668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kumimoji="1" lang="ja-JP" altLang="en-US" sz="1800" kern="1200" dirty="0"/>
            <a:t>学校区コミュニティ</a:t>
          </a:r>
        </a:p>
      </dsp:txBody>
      <dsp:txXfrm>
        <a:off x="5939484" y="2410913"/>
        <a:ext cx="1882405" cy="476683"/>
      </dsp:txXfrm>
    </dsp:sp>
    <dsp:sp modelId="{92DDC7D3-0C2D-4EC6-AF08-71B75071FEC2}">
      <dsp:nvSpPr>
        <dsp:cNvPr id="0" name=""/>
        <dsp:cNvSpPr/>
      </dsp:nvSpPr>
      <dsp:spPr>
        <a:xfrm>
          <a:off x="5736055" y="1078677"/>
          <a:ext cx="203429" cy="2166432"/>
        </a:xfrm>
        <a:custGeom>
          <a:avLst/>
          <a:gdLst/>
          <a:ahLst/>
          <a:cxnLst/>
          <a:rect l="0" t="0" r="0" b="0"/>
          <a:pathLst>
            <a:path>
              <a:moveTo>
                <a:pt x="0" y="0"/>
              </a:moveTo>
              <a:lnTo>
                <a:pt x="0" y="2166432"/>
              </a:lnTo>
              <a:lnTo>
                <a:pt x="203429" y="2166432"/>
              </a:lnTo>
            </a:path>
          </a:pathLst>
        </a:custGeom>
        <a:noFill/>
        <a:ln w="9525" cap="flat" cmpd="sng" algn="ctr">
          <a:solidFill>
            <a:schemeClr val="accent6">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C59BB0D-0F7C-4127-9221-CA72DA975BC6}">
      <dsp:nvSpPr>
        <dsp:cNvPr id="0" name=""/>
        <dsp:cNvSpPr/>
      </dsp:nvSpPr>
      <dsp:spPr>
        <a:xfrm>
          <a:off x="5939484" y="3006768"/>
          <a:ext cx="1695636" cy="47668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kumimoji="1" lang="ja-JP" altLang="en-US" sz="1800" kern="1200" dirty="0"/>
            <a:t>頼りになる商店</a:t>
          </a:r>
        </a:p>
      </dsp:txBody>
      <dsp:txXfrm>
        <a:off x="5939484" y="3006768"/>
        <a:ext cx="1695636" cy="476683"/>
      </dsp:txXfrm>
    </dsp:sp>
    <dsp:sp modelId="{CD426368-7611-4756-9BDD-95F893E333DD}">
      <dsp:nvSpPr>
        <dsp:cNvPr id="0" name=""/>
        <dsp:cNvSpPr/>
      </dsp:nvSpPr>
      <dsp:spPr>
        <a:xfrm>
          <a:off x="5736055" y="1078677"/>
          <a:ext cx="203429" cy="2762287"/>
        </a:xfrm>
        <a:custGeom>
          <a:avLst/>
          <a:gdLst/>
          <a:ahLst/>
          <a:cxnLst/>
          <a:rect l="0" t="0" r="0" b="0"/>
          <a:pathLst>
            <a:path>
              <a:moveTo>
                <a:pt x="0" y="0"/>
              </a:moveTo>
              <a:lnTo>
                <a:pt x="0" y="2762287"/>
              </a:lnTo>
              <a:lnTo>
                <a:pt x="203429" y="2762287"/>
              </a:lnTo>
            </a:path>
          </a:pathLst>
        </a:custGeom>
        <a:noFill/>
        <a:ln w="9525" cap="flat" cmpd="sng" algn="ctr">
          <a:solidFill>
            <a:schemeClr val="accent6">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3B75A23-5C8E-47FE-A940-2B31942EE275}">
      <dsp:nvSpPr>
        <dsp:cNvPr id="0" name=""/>
        <dsp:cNvSpPr/>
      </dsp:nvSpPr>
      <dsp:spPr>
        <a:xfrm>
          <a:off x="5939484" y="3602623"/>
          <a:ext cx="1936373" cy="47668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kumimoji="1" lang="ja-JP" altLang="en-US" sz="1800" kern="1200" dirty="0"/>
            <a:t>本人が見込んだ人</a:t>
          </a:r>
        </a:p>
      </dsp:txBody>
      <dsp:txXfrm>
        <a:off x="5939484" y="3602623"/>
        <a:ext cx="1936373" cy="476683"/>
      </dsp:txXfrm>
    </dsp:sp>
    <dsp:sp modelId="{A4968A88-3060-4FD2-89CB-A44561BF712C}">
      <dsp:nvSpPr>
        <dsp:cNvPr id="0" name=""/>
        <dsp:cNvSpPr/>
      </dsp:nvSpPr>
      <dsp:spPr>
        <a:xfrm>
          <a:off x="5736055" y="1078677"/>
          <a:ext cx="203429" cy="3358142"/>
        </a:xfrm>
        <a:custGeom>
          <a:avLst/>
          <a:gdLst/>
          <a:ahLst/>
          <a:cxnLst/>
          <a:rect l="0" t="0" r="0" b="0"/>
          <a:pathLst>
            <a:path>
              <a:moveTo>
                <a:pt x="0" y="0"/>
              </a:moveTo>
              <a:lnTo>
                <a:pt x="0" y="3358142"/>
              </a:lnTo>
              <a:lnTo>
                <a:pt x="203429" y="3358142"/>
              </a:lnTo>
            </a:path>
          </a:pathLst>
        </a:custGeom>
        <a:noFill/>
        <a:ln w="9525" cap="flat" cmpd="sng" algn="ctr">
          <a:solidFill>
            <a:schemeClr val="accent6">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0F281D0-23AD-4ED8-82D5-E236E732A22B}">
      <dsp:nvSpPr>
        <dsp:cNvPr id="0" name=""/>
        <dsp:cNvSpPr/>
      </dsp:nvSpPr>
      <dsp:spPr>
        <a:xfrm>
          <a:off x="5939484" y="4198477"/>
          <a:ext cx="1497649" cy="47668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l" defTabSz="800100">
            <a:lnSpc>
              <a:spcPct val="90000"/>
            </a:lnSpc>
            <a:spcBef>
              <a:spcPct val="0"/>
            </a:spcBef>
            <a:spcAft>
              <a:spcPct val="35000"/>
            </a:spcAft>
          </a:pPr>
          <a:r>
            <a:rPr kumimoji="1" lang="ja-JP" altLang="en-US" sz="1800" kern="1200" dirty="0"/>
            <a:t>世話好きさん</a:t>
          </a:r>
        </a:p>
      </dsp:txBody>
      <dsp:txXfrm>
        <a:off x="5939484" y="4198477"/>
        <a:ext cx="1497649" cy="47668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2D6B690-5275-4F66-99CF-F36673EB7670}">
      <dsp:nvSpPr>
        <dsp:cNvPr id="0" name=""/>
        <dsp:cNvSpPr/>
      </dsp:nvSpPr>
      <dsp:spPr>
        <a:xfrm>
          <a:off x="0" y="137502"/>
          <a:ext cx="4709323" cy="4709323"/>
        </a:xfrm>
        <a:prstGeom prst="pie">
          <a:avLst>
            <a:gd name="adj1" fmla="val 5400000"/>
            <a:gd name="adj2" fmla="val 16200000"/>
          </a:avLst>
        </a:prstGeom>
        <a:solidFill>
          <a:schemeClr val="accent6">
            <a:shade val="8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175D2AF1-DB82-42DC-A62B-2CD9F3CAFBB8}">
      <dsp:nvSpPr>
        <dsp:cNvPr id="0" name=""/>
        <dsp:cNvSpPr/>
      </dsp:nvSpPr>
      <dsp:spPr>
        <a:xfrm>
          <a:off x="2354661" y="137502"/>
          <a:ext cx="5494210" cy="4709323"/>
        </a:xfrm>
        <a:prstGeom prst="rect">
          <a:avLst/>
        </a:prstGeom>
        <a:solidFill>
          <a:schemeClr val="lt1">
            <a:alpha val="90000"/>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kumimoji="1" lang="ja-JP" altLang="en-US" sz="3800" kern="1200" dirty="0"/>
            <a:t>行政資料</a:t>
          </a:r>
        </a:p>
      </dsp:txBody>
      <dsp:txXfrm>
        <a:off x="2354661" y="137502"/>
        <a:ext cx="2747105" cy="1412800"/>
      </dsp:txXfrm>
    </dsp:sp>
    <dsp:sp modelId="{7EBA5659-1633-44B3-97F6-0FBE7056472D}">
      <dsp:nvSpPr>
        <dsp:cNvPr id="0" name=""/>
        <dsp:cNvSpPr/>
      </dsp:nvSpPr>
      <dsp:spPr>
        <a:xfrm>
          <a:off x="824133" y="1550302"/>
          <a:ext cx="3061057" cy="3061057"/>
        </a:xfrm>
        <a:prstGeom prst="pie">
          <a:avLst>
            <a:gd name="adj1" fmla="val 5400000"/>
            <a:gd name="adj2" fmla="val 16200000"/>
          </a:avLst>
        </a:prstGeom>
        <a:solidFill>
          <a:schemeClr val="accent6">
            <a:shade val="80000"/>
            <a:hueOff val="-190846"/>
            <a:satOff val="8505"/>
            <a:lumOff val="11889"/>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C596478B-0F87-4BE9-B811-B1EC5E151E45}">
      <dsp:nvSpPr>
        <dsp:cNvPr id="0" name=""/>
        <dsp:cNvSpPr/>
      </dsp:nvSpPr>
      <dsp:spPr>
        <a:xfrm>
          <a:off x="2354661" y="1527941"/>
          <a:ext cx="5494210" cy="3105779"/>
        </a:xfrm>
        <a:prstGeom prst="rect">
          <a:avLst/>
        </a:prstGeom>
        <a:solidFill>
          <a:schemeClr val="lt1">
            <a:alpha val="90000"/>
            <a:hueOff val="0"/>
            <a:satOff val="0"/>
            <a:lumOff val="0"/>
            <a:alphaOff val="0"/>
          </a:schemeClr>
        </a:solidFill>
        <a:ln w="25400" cap="flat" cmpd="sng" algn="ctr">
          <a:solidFill>
            <a:schemeClr val="accent6">
              <a:shade val="80000"/>
              <a:hueOff val="-190846"/>
              <a:satOff val="8505"/>
              <a:lumOff val="1188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kumimoji="1" lang="ja-JP" altLang="en-US" sz="3800" kern="1200" dirty="0"/>
            <a:t>調査の結果</a:t>
          </a:r>
        </a:p>
      </dsp:txBody>
      <dsp:txXfrm>
        <a:off x="2354661" y="1527941"/>
        <a:ext cx="2747105" cy="1433436"/>
      </dsp:txXfrm>
    </dsp:sp>
    <dsp:sp modelId="{8325CF0F-B7C7-4527-8E5D-9645BF743227}">
      <dsp:nvSpPr>
        <dsp:cNvPr id="0" name=""/>
        <dsp:cNvSpPr/>
      </dsp:nvSpPr>
      <dsp:spPr>
        <a:xfrm>
          <a:off x="1648263" y="2963097"/>
          <a:ext cx="1412795" cy="1412795"/>
        </a:xfrm>
        <a:prstGeom prst="pie">
          <a:avLst>
            <a:gd name="adj1" fmla="val 5400000"/>
            <a:gd name="adj2" fmla="val 16200000"/>
          </a:avLst>
        </a:prstGeom>
        <a:solidFill>
          <a:schemeClr val="accent6">
            <a:shade val="80000"/>
            <a:hueOff val="-381692"/>
            <a:satOff val="17009"/>
            <a:lumOff val="23779"/>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0B46203C-D095-46D4-AEAD-71291F839D6D}">
      <dsp:nvSpPr>
        <dsp:cNvPr id="0" name=""/>
        <dsp:cNvSpPr/>
      </dsp:nvSpPr>
      <dsp:spPr>
        <a:xfrm>
          <a:off x="2354661" y="2963097"/>
          <a:ext cx="5494210" cy="1412795"/>
        </a:xfrm>
        <a:prstGeom prst="rect">
          <a:avLst/>
        </a:prstGeom>
        <a:solidFill>
          <a:schemeClr val="lt1">
            <a:alpha val="90000"/>
            <a:hueOff val="0"/>
            <a:satOff val="0"/>
            <a:lumOff val="0"/>
            <a:alphaOff val="0"/>
          </a:schemeClr>
        </a:solidFill>
        <a:ln w="25400" cap="flat" cmpd="sng" algn="ctr">
          <a:solidFill>
            <a:schemeClr val="accent6">
              <a:shade val="80000"/>
              <a:hueOff val="-381692"/>
              <a:satOff val="17009"/>
              <a:lumOff val="2377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kumimoji="1" lang="ja-JP" altLang="en-US" sz="3800" kern="1200" dirty="0"/>
            <a:t>住民の意見</a:t>
          </a:r>
        </a:p>
      </dsp:txBody>
      <dsp:txXfrm>
        <a:off x="2354661" y="2963097"/>
        <a:ext cx="2747105" cy="1412795"/>
      </dsp:txXfrm>
    </dsp:sp>
    <dsp:sp modelId="{BFC03AD6-3DFC-47A5-8743-35A76C52852E}">
      <dsp:nvSpPr>
        <dsp:cNvPr id="0" name=""/>
        <dsp:cNvSpPr/>
      </dsp:nvSpPr>
      <dsp:spPr>
        <a:xfrm>
          <a:off x="5101766" y="137502"/>
          <a:ext cx="2747105" cy="14128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地理的課題（防災等）</a:t>
          </a:r>
        </a:p>
        <a:p>
          <a:pPr marL="171450" lvl="1" indent="-171450" algn="l" defTabSz="800100">
            <a:lnSpc>
              <a:spcPct val="90000"/>
            </a:lnSpc>
            <a:spcBef>
              <a:spcPct val="0"/>
            </a:spcBef>
            <a:spcAft>
              <a:spcPct val="15000"/>
            </a:spcAft>
            <a:buChar char="••"/>
          </a:pPr>
          <a:r>
            <a:rPr kumimoji="1" lang="ja-JP" altLang="en-US" sz="1800" kern="1200" dirty="0"/>
            <a:t>福祉対象者数</a:t>
          </a:r>
        </a:p>
        <a:p>
          <a:pPr marL="171450" lvl="1" indent="-171450" algn="l" defTabSz="800100">
            <a:lnSpc>
              <a:spcPct val="90000"/>
            </a:lnSpc>
            <a:spcBef>
              <a:spcPct val="0"/>
            </a:spcBef>
            <a:spcAft>
              <a:spcPct val="15000"/>
            </a:spcAft>
            <a:buChar char="••"/>
          </a:pPr>
          <a:r>
            <a:rPr kumimoji="1" lang="ja-JP" altLang="en-US" sz="1800" kern="1200" dirty="0"/>
            <a:t>空き家等住宅状況</a:t>
          </a:r>
        </a:p>
      </dsp:txBody>
      <dsp:txXfrm>
        <a:off x="5101766" y="137502"/>
        <a:ext cx="2747105" cy="1412800"/>
      </dsp:txXfrm>
    </dsp:sp>
    <dsp:sp modelId="{4D88FA95-A599-4C64-93C8-589B17B3F8F3}">
      <dsp:nvSpPr>
        <dsp:cNvPr id="0" name=""/>
        <dsp:cNvSpPr/>
      </dsp:nvSpPr>
      <dsp:spPr>
        <a:xfrm>
          <a:off x="5101766" y="1550302"/>
          <a:ext cx="2747105" cy="141279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アンケート調査</a:t>
          </a:r>
        </a:p>
        <a:p>
          <a:pPr marL="171450" lvl="1" indent="-171450" algn="l" defTabSz="800100">
            <a:lnSpc>
              <a:spcPct val="90000"/>
            </a:lnSpc>
            <a:spcBef>
              <a:spcPct val="0"/>
            </a:spcBef>
            <a:spcAft>
              <a:spcPct val="15000"/>
            </a:spcAft>
            <a:buChar char="••"/>
          </a:pPr>
          <a:r>
            <a:rPr kumimoji="1" lang="ja-JP" altLang="en-US" sz="1800" kern="1200" dirty="0"/>
            <a:t>ヒアリング調査</a:t>
          </a:r>
        </a:p>
      </dsp:txBody>
      <dsp:txXfrm>
        <a:off x="5101766" y="1550302"/>
        <a:ext cx="2747105" cy="1412795"/>
      </dsp:txXfrm>
    </dsp:sp>
    <dsp:sp modelId="{35FDA122-2EA0-43AD-AC06-42EB9960A6B2}">
      <dsp:nvSpPr>
        <dsp:cNvPr id="0" name=""/>
        <dsp:cNvSpPr/>
      </dsp:nvSpPr>
      <dsp:spPr>
        <a:xfrm>
          <a:off x="5101766" y="2963097"/>
          <a:ext cx="2747105" cy="141279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住民懇談会</a:t>
          </a:r>
        </a:p>
        <a:p>
          <a:pPr marL="171450" lvl="1" indent="-171450" algn="l" defTabSz="800100">
            <a:lnSpc>
              <a:spcPct val="90000"/>
            </a:lnSpc>
            <a:spcBef>
              <a:spcPct val="0"/>
            </a:spcBef>
            <a:spcAft>
              <a:spcPct val="15000"/>
            </a:spcAft>
            <a:buChar char="••"/>
          </a:pPr>
          <a:r>
            <a:rPr kumimoji="1" lang="ja-JP" altLang="en-US" sz="1800" kern="1200" dirty="0"/>
            <a:t>戸別訪問</a:t>
          </a:r>
        </a:p>
      </dsp:txBody>
      <dsp:txXfrm>
        <a:off x="5101766" y="2963097"/>
        <a:ext cx="2747105" cy="141279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C62726-7BE4-4C6C-9C4C-B12D2E9754BB}">
      <dsp:nvSpPr>
        <dsp:cNvPr id="0" name=""/>
        <dsp:cNvSpPr/>
      </dsp:nvSpPr>
      <dsp:spPr>
        <a:xfrm>
          <a:off x="2346718" y="2549545"/>
          <a:ext cx="2154833" cy="2154833"/>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kumimoji="1" lang="ja-JP" altLang="en-US" sz="2400" kern="1200" dirty="0"/>
            <a:t>協働的な</a:t>
          </a:r>
          <a:endParaRPr kumimoji="1" lang="en-US" altLang="ja-JP" sz="2400" kern="1200" dirty="0"/>
        </a:p>
        <a:p>
          <a:pPr lvl="0" algn="ctr" defTabSz="1066800">
            <a:lnSpc>
              <a:spcPct val="90000"/>
            </a:lnSpc>
            <a:spcBef>
              <a:spcPct val="0"/>
            </a:spcBef>
            <a:spcAft>
              <a:spcPct val="35000"/>
            </a:spcAft>
          </a:pPr>
          <a:r>
            <a:rPr kumimoji="1" lang="ja-JP" altLang="en-US" sz="2800" kern="1200" dirty="0"/>
            <a:t>協議の　仕組み</a:t>
          </a:r>
        </a:p>
      </dsp:txBody>
      <dsp:txXfrm>
        <a:off x="2346718" y="2549545"/>
        <a:ext cx="2154833" cy="2154833"/>
      </dsp:txXfrm>
    </dsp:sp>
    <dsp:sp modelId="{0D6333A5-EEEB-4B8A-B5A1-5F9712673AF7}">
      <dsp:nvSpPr>
        <dsp:cNvPr id="0" name=""/>
        <dsp:cNvSpPr/>
      </dsp:nvSpPr>
      <dsp:spPr>
        <a:xfrm rot="10800000">
          <a:off x="2009204" y="651392"/>
          <a:ext cx="325442" cy="868916"/>
        </a:xfrm>
        <a:prstGeom prst="leftArrow">
          <a:avLst>
            <a:gd name="adj1" fmla="val 60000"/>
            <a:gd name="adj2" fmla="val 5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7C1D3CCB-4C5E-4280-BE1D-45FB98C835F2}">
      <dsp:nvSpPr>
        <dsp:cNvPr id="0" name=""/>
        <dsp:cNvSpPr/>
      </dsp:nvSpPr>
      <dsp:spPr>
        <a:xfrm>
          <a:off x="0" y="0"/>
          <a:ext cx="1983611" cy="2191272"/>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kumimoji="1" lang="ja-JP" altLang="en-US" sz="2400" kern="1200" dirty="0"/>
            <a:t>隙間のない</a:t>
          </a:r>
          <a:endParaRPr kumimoji="1" lang="en-US" altLang="ja-JP" sz="2400" kern="1200" dirty="0"/>
        </a:p>
        <a:p>
          <a:pPr lvl="0" algn="ctr" defTabSz="1066800">
            <a:lnSpc>
              <a:spcPct val="90000"/>
            </a:lnSpc>
            <a:spcBef>
              <a:spcPct val="0"/>
            </a:spcBef>
            <a:spcAft>
              <a:spcPct val="35000"/>
            </a:spcAft>
          </a:pPr>
          <a:r>
            <a:rPr kumimoji="1" lang="ja-JP" altLang="en-US" sz="2900" kern="1200" dirty="0"/>
            <a:t>ニーズキャッチ</a:t>
          </a:r>
        </a:p>
      </dsp:txBody>
      <dsp:txXfrm>
        <a:off x="0" y="0"/>
        <a:ext cx="1983611" cy="2191272"/>
      </dsp:txXfrm>
    </dsp:sp>
    <dsp:sp modelId="{301131AA-8FED-40E5-829E-82B6470B0A3C}">
      <dsp:nvSpPr>
        <dsp:cNvPr id="0" name=""/>
        <dsp:cNvSpPr/>
      </dsp:nvSpPr>
      <dsp:spPr>
        <a:xfrm rot="10800000">
          <a:off x="4426385" y="658091"/>
          <a:ext cx="319562" cy="855516"/>
        </a:xfrm>
        <a:prstGeom prst="leftArrow">
          <a:avLst>
            <a:gd name="adj1" fmla="val 60000"/>
            <a:gd name="adj2" fmla="val 50000"/>
          </a:avLst>
        </a:prstGeom>
        <a:solidFill>
          <a:srgbClr val="92D05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84882798-0802-4AF4-BB80-427F1F3D5539}">
      <dsp:nvSpPr>
        <dsp:cNvPr id="0" name=""/>
        <dsp:cNvSpPr/>
      </dsp:nvSpPr>
      <dsp:spPr>
        <a:xfrm>
          <a:off x="2359833" y="6535"/>
          <a:ext cx="2013437" cy="2158633"/>
        </a:xfrm>
        <a:prstGeom prst="roundRect">
          <a:avLst>
            <a:gd name="adj" fmla="val 10000"/>
          </a:avLst>
        </a:prstGeom>
        <a:solidFill>
          <a:srgbClr val="92D05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kumimoji="1" lang="ja-JP" altLang="en-US" sz="2400" kern="1200" dirty="0"/>
            <a:t>寄り添い型の</a:t>
          </a:r>
          <a:endParaRPr kumimoji="1" lang="en-US" altLang="ja-JP" sz="2400" kern="1200" dirty="0"/>
        </a:p>
        <a:p>
          <a:pPr lvl="0" algn="ctr" defTabSz="1066800">
            <a:lnSpc>
              <a:spcPct val="90000"/>
            </a:lnSpc>
            <a:spcBef>
              <a:spcPct val="0"/>
            </a:spcBef>
            <a:spcAft>
              <a:spcPct val="35000"/>
            </a:spcAft>
          </a:pPr>
          <a:r>
            <a:rPr kumimoji="1" lang="ja-JP" altLang="en-US" sz="2700" kern="1200" dirty="0"/>
            <a:t>個別支援の仕組み</a:t>
          </a:r>
        </a:p>
      </dsp:txBody>
      <dsp:txXfrm>
        <a:off x="2359833" y="6535"/>
        <a:ext cx="2013437" cy="2158633"/>
      </dsp:txXfrm>
    </dsp:sp>
    <dsp:sp modelId="{233B9B50-097B-4B39-B590-A6BBB02EB698}">
      <dsp:nvSpPr>
        <dsp:cNvPr id="0" name=""/>
        <dsp:cNvSpPr/>
      </dsp:nvSpPr>
      <dsp:spPr>
        <a:xfrm rot="16200000">
          <a:off x="4734093" y="3352968"/>
          <a:ext cx="2267831" cy="614127"/>
        </a:xfrm>
        <a:prstGeom prst="leftArrow">
          <a:avLst>
            <a:gd name="adj1" fmla="val 60000"/>
            <a:gd name="adj2" fmla="val 5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A984EA4C-BAB4-46ED-9A9E-4216E4208619}">
      <dsp:nvSpPr>
        <dsp:cNvPr id="0" name=""/>
        <dsp:cNvSpPr/>
      </dsp:nvSpPr>
      <dsp:spPr>
        <a:xfrm>
          <a:off x="4780103" y="18694"/>
          <a:ext cx="2047091" cy="2141782"/>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kumimoji="1" lang="ja-JP" altLang="en-US" sz="2400" kern="1200" dirty="0"/>
            <a:t>利用しやすい</a:t>
          </a:r>
          <a:endParaRPr kumimoji="1" lang="en-US" altLang="ja-JP" sz="2400" kern="1200" dirty="0"/>
        </a:p>
        <a:p>
          <a:pPr lvl="0" algn="ctr" defTabSz="1066800">
            <a:lnSpc>
              <a:spcPct val="90000"/>
            </a:lnSpc>
            <a:spcBef>
              <a:spcPct val="0"/>
            </a:spcBef>
            <a:spcAft>
              <a:spcPct val="35000"/>
            </a:spcAft>
          </a:pPr>
          <a:r>
            <a:rPr kumimoji="1" lang="ja-JP" altLang="en-US" sz="2600" kern="1200" dirty="0"/>
            <a:t>社会資源の開発</a:t>
          </a:r>
        </a:p>
      </dsp:txBody>
      <dsp:txXfrm>
        <a:off x="4780103" y="18694"/>
        <a:ext cx="2047091" cy="214178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ltLang="ja-JP"/>
          </a:p>
        </p:txBody>
      </p:sp>
      <p:sp>
        <p:nvSpPr>
          <p:cNvPr id="389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6B484314-B8DD-43EB-9742-FACB0658C1B0}" type="datetimeFigureOut">
              <a:rPr lang="ja-JP" altLang="en-US"/>
              <a:pPr>
                <a:defRPr/>
              </a:pPr>
              <a:t>2019/1/19</a:t>
            </a:fld>
            <a:endParaRPr lang="en-US" altLang="ja-JP"/>
          </a:p>
        </p:txBody>
      </p:sp>
      <p:sp>
        <p:nvSpPr>
          <p:cNvPr id="2253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89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89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ltLang="ja-JP"/>
          </a:p>
        </p:txBody>
      </p:sp>
      <p:sp>
        <p:nvSpPr>
          <p:cNvPr id="389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6AAC6113-880B-4E25-8F37-A387B89AA7CF}" type="slidenum">
              <a:rPr lang="ja-JP" altLang="en-US"/>
              <a:pPr>
                <a:defRPr/>
              </a:pPr>
              <a:t>&lt;#&gt;</a:t>
            </a:fld>
            <a:endParaRPr lang="en-US" altLang="ja-JP"/>
          </a:p>
        </p:txBody>
      </p:sp>
    </p:spTree>
    <p:extLst>
      <p:ext uri="{BB962C8B-B14F-4D97-AF65-F5344CB8AC3E}">
        <p14:creationId xmlns:p14="http://schemas.microsoft.com/office/powerpoint/2010/main" xmlns="" val="24448193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Calibri" pitchFamily="34" charset="0"/>
        <a:ea typeface="ＭＳ Ｐゴシック" pitchFamily="50" charset="-128"/>
        <a:cs typeface="+mn-cs"/>
      </a:defRPr>
    </a:lvl1pPr>
    <a:lvl2pPr marL="457200" algn="l" rtl="0" eaLnBrk="0" fontAlgn="base" hangingPunct="0">
      <a:spcBef>
        <a:spcPct val="30000"/>
      </a:spcBef>
      <a:spcAft>
        <a:spcPct val="0"/>
      </a:spcAft>
      <a:defRPr kumimoji="1" sz="1200" kern="1200">
        <a:solidFill>
          <a:schemeClr val="tx1"/>
        </a:solidFill>
        <a:latin typeface="Calibri" pitchFamily="34" charset="0"/>
        <a:ea typeface="ＭＳ Ｐゴシック" pitchFamily="50" charset="-128"/>
        <a:cs typeface="+mn-cs"/>
      </a:defRPr>
    </a:lvl2pPr>
    <a:lvl3pPr marL="914400" algn="l" rtl="0" eaLnBrk="0" fontAlgn="base" hangingPunct="0">
      <a:spcBef>
        <a:spcPct val="30000"/>
      </a:spcBef>
      <a:spcAft>
        <a:spcPct val="0"/>
      </a:spcAft>
      <a:defRPr kumimoji="1" sz="1200" kern="1200">
        <a:solidFill>
          <a:schemeClr val="tx1"/>
        </a:solidFill>
        <a:latin typeface="Calibri" pitchFamily="34" charset="0"/>
        <a:ea typeface="ＭＳ Ｐゴシック" pitchFamily="50" charset="-128"/>
        <a:cs typeface="+mn-cs"/>
      </a:defRPr>
    </a:lvl3pPr>
    <a:lvl4pPr marL="1371600" algn="l" rtl="0" eaLnBrk="0" fontAlgn="base" hangingPunct="0">
      <a:spcBef>
        <a:spcPct val="30000"/>
      </a:spcBef>
      <a:spcAft>
        <a:spcPct val="0"/>
      </a:spcAft>
      <a:defRPr kumimoji="1" sz="1200" kern="1200">
        <a:solidFill>
          <a:schemeClr val="tx1"/>
        </a:solidFill>
        <a:latin typeface="Calibri" pitchFamily="34" charset="0"/>
        <a:ea typeface="ＭＳ Ｐゴシック" pitchFamily="50" charset="-128"/>
        <a:cs typeface="+mn-cs"/>
      </a:defRPr>
    </a:lvl4pPr>
    <a:lvl5pPr marL="1828800" algn="l" rtl="0" eaLnBrk="0" fontAlgn="base" hangingPunct="0">
      <a:spcBef>
        <a:spcPct val="30000"/>
      </a:spcBef>
      <a:spcAft>
        <a:spcPct val="0"/>
      </a:spcAft>
      <a:defRPr kumimoji="1" sz="1200" kern="1200">
        <a:solidFill>
          <a:schemeClr val="tx1"/>
        </a:solidFill>
        <a:latin typeface="Calibri" pitchFamily="34" charset="0"/>
        <a:ea typeface="ＭＳ Ｐゴシック"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コミュニティソーシャルワークと</a:t>
            </a:r>
            <a:r>
              <a:rPr kumimoji="1" lang="en-US" altLang="ja-JP" dirty="0"/>
              <a:t>CBS</a:t>
            </a:r>
            <a:r>
              <a:rPr kumimoji="1" lang="ja-JP" altLang="en-US" dirty="0"/>
              <a:t>は同義として進める</a:t>
            </a:r>
            <a:endParaRPr kumimoji="1" lang="en-US" altLang="ja-JP" dirty="0"/>
          </a:p>
          <a:p>
            <a:r>
              <a:rPr kumimoji="1" lang="ja-JP" altLang="en-US" dirty="0"/>
              <a:t>大橋（</a:t>
            </a:r>
            <a:r>
              <a:rPr kumimoji="1" lang="en-US" altLang="ja-JP" dirty="0"/>
              <a:t>2005</a:t>
            </a:r>
            <a:r>
              <a:rPr kumimoji="1" lang="ja-JP" altLang="en-US" dirty="0"/>
              <a:t>）「コミュニティソーシャルワークの機能と必要性」地域福祉研究</a:t>
            </a:r>
            <a:r>
              <a:rPr kumimoji="1" lang="en-US" altLang="ja-JP" dirty="0"/>
              <a:t>33</a:t>
            </a:r>
          </a:p>
          <a:p>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AAC6113-880B-4E25-8F37-A387B89AA7CF}" type="slidenum">
              <a:rPr lang="ja-JP" altLang="en-US" smtClean="0"/>
              <a:pPr>
                <a:defRPr/>
              </a:pPr>
              <a:t>3</a:t>
            </a:fld>
            <a:endParaRPr lang="en-US" altLang="ja-JP"/>
          </a:p>
        </p:txBody>
      </p:sp>
    </p:spTree>
    <p:extLst>
      <p:ext uri="{BB962C8B-B14F-4D97-AF65-F5344CB8AC3E}">
        <p14:creationId xmlns:p14="http://schemas.microsoft.com/office/powerpoint/2010/main" xmlns="" val="8972333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スライド イメージ プレースホル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0483" name="ノート プレースホルダ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20484" name="スライド番号プレースホルダ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kumimoji="1" sz="1200">
                <a:solidFill>
                  <a:schemeClr val="tx1"/>
                </a:solidFill>
                <a:latin typeface="Calibri" pitchFamily="34" charset="0"/>
                <a:ea typeface="ＭＳ Ｐゴシック" charset="-128"/>
              </a:defRPr>
            </a:lvl1pPr>
            <a:lvl2pPr marL="742950" indent="-285750">
              <a:spcBef>
                <a:spcPct val="30000"/>
              </a:spcBef>
              <a:defRPr kumimoji="1" sz="1200">
                <a:solidFill>
                  <a:schemeClr val="tx1"/>
                </a:solidFill>
                <a:latin typeface="Calibri" pitchFamily="34" charset="0"/>
                <a:ea typeface="ＭＳ Ｐゴシック" charset="-128"/>
              </a:defRPr>
            </a:lvl2pPr>
            <a:lvl3pPr marL="1143000" indent="-228600">
              <a:spcBef>
                <a:spcPct val="30000"/>
              </a:spcBef>
              <a:defRPr kumimoji="1" sz="1200">
                <a:solidFill>
                  <a:schemeClr val="tx1"/>
                </a:solidFill>
                <a:latin typeface="Calibri" pitchFamily="34" charset="0"/>
                <a:ea typeface="ＭＳ Ｐゴシック" charset="-128"/>
              </a:defRPr>
            </a:lvl3pPr>
            <a:lvl4pPr marL="1600200" indent="-228600">
              <a:spcBef>
                <a:spcPct val="30000"/>
              </a:spcBef>
              <a:defRPr kumimoji="1" sz="1200">
                <a:solidFill>
                  <a:schemeClr val="tx1"/>
                </a:solidFill>
                <a:latin typeface="Calibri" pitchFamily="34" charset="0"/>
                <a:ea typeface="ＭＳ Ｐゴシック" charset="-128"/>
              </a:defRPr>
            </a:lvl4pPr>
            <a:lvl5pPr marL="2057400" indent="-228600">
              <a:spcBef>
                <a:spcPct val="30000"/>
              </a:spcBef>
              <a:defRPr kumimoji="1" sz="1200">
                <a:solidFill>
                  <a:schemeClr val="tx1"/>
                </a:solidFill>
                <a:latin typeface="Calibri" pitchFamily="34" charset="0"/>
                <a:ea typeface="ＭＳ Ｐゴシック"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charset="-128"/>
              </a:defRPr>
            </a:lvl9pPr>
          </a:lstStyle>
          <a:p>
            <a:pPr>
              <a:spcBef>
                <a:spcPct val="0"/>
              </a:spcBef>
            </a:pPr>
            <a:fld id="{F7BD6D90-23DB-46EB-8F8F-947AB7C052AE}" type="slidenum">
              <a:rPr lang="ja-JP" altLang="en-US">
                <a:solidFill>
                  <a:prstClr val="black"/>
                </a:solidFill>
                <a:latin typeface="Times New Roman" pitchFamily="18" charset="0"/>
              </a:rPr>
              <a:pPr>
                <a:spcBef>
                  <a:spcPct val="0"/>
                </a:spcBef>
              </a:pPr>
              <a:t>19</a:t>
            </a:fld>
            <a:endParaRPr lang="ja-JP" altLang="en-US">
              <a:solidFill>
                <a:prstClr val="black"/>
              </a:solidFill>
              <a:latin typeface="Times New Roman" pitchFamily="18" charset="0"/>
            </a:endParaRPr>
          </a:p>
        </p:txBody>
      </p:sp>
    </p:spTree>
    <p:extLst>
      <p:ext uri="{BB962C8B-B14F-4D97-AF65-F5344CB8AC3E}">
        <p14:creationId xmlns:p14="http://schemas.microsoft.com/office/powerpoint/2010/main" xmlns="" val="14775872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個別の課題を地域の課題へと昇華させ、その解決を地域力によって解決することが重要であるが、</a:t>
            </a:r>
            <a:r>
              <a:rPr kumimoji="1" lang="ja-JP" altLang="en-US" dirty="0" err="1"/>
              <a:t>障がい</a:t>
            </a:r>
            <a:r>
              <a:rPr kumimoji="1" lang="ja-JP" altLang="en-US" dirty="0"/>
              <a:t>分野だけの理解は難しい。</a:t>
            </a:r>
            <a:endParaRPr kumimoji="1" lang="en-US" altLang="ja-JP" dirty="0"/>
          </a:p>
          <a:p>
            <a:r>
              <a:rPr kumimoji="1" lang="ja-JP" altLang="en-US" dirty="0"/>
              <a:t>高齢者などより理解を得やすい分野にも広げて住民の関わりを増やして施策化させる</a:t>
            </a:r>
          </a:p>
        </p:txBody>
      </p:sp>
      <p:sp>
        <p:nvSpPr>
          <p:cNvPr id="4" name="スライド番号プレースホルダー 3"/>
          <p:cNvSpPr>
            <a:spLocks noGrp="1"/>
          </p:cNvSpPr>
          <p:nvPr>
            <p:ph type="sldNum" sz="quarter" idx="10"/>
          </p:nvPr>
        </p:nvSpPr>
        <p:spPr/>
        <p:txBody>
          <a:bodyPr/>
          <a:lstStyle/>
          <a:p>
            <a:pPr>
              <a:defRPr/>
            </a:pPr>
            <a:fld id="{6AAC6113-880B-4E25-8F37-A387B89AA7CF}" type="slidenum">
              <a:rPr lang="ja-JP" altLang="en-US" smtClean="0"/>
              <a:pPr>
                <a:defRPr/>
              </a:pPr>
              <a:t>21</a:t>
            </a:fld>
            <a:endParaRPr lang="en-US" altLang="ja-JP"/>
          </a:p>
        </p:txBody>
      </p:sp>
    </p:spTree>
    <p:extLst>
      <p:ext uri="{BB962C8B-B14F-4D97-AF65-F5344CB8AC3E}">
        <p14:creationId xmlns:p14="http://schemas.microsoft.com/office/powerpoint/2010/main" xmlns="" val="2740082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xmlns="" id="{E11DB342-0449-49B6-9CA5-A3C23D5F8E36}"/>
              </a:ext>
            </a:extLst>
          </p:cNvPr>
          <p:cNvSpPr>
            <a:spLocks noChangeArrowheads="1"/>
          </p:cNvSpPr>
          <p:nvPr/>
        </p:nvSpPr>
        <p:spPr bwMode="auto">
          <a:xfrm>
            <a:off x="3886200" y="0"/>
            <a:ext cx="2971800" cy="498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2546" tIns="46273" rIns="92546" bIns="46273" anchor="ct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7411" name="Rectangle 3">
            <a:extLst>
              <a:ext uri="{FF2B5EF4-FFF2-40B4-BE49-F238E27FC236}">
                <a16:creationId xmlns:a16="http://schemas.microsoft.com/office/drawing/2014/main" xmlns="" id="{4CF8694E-A1C9-4D2B-BC05-21B746F64A2B}"/>
              </a:ext>
            </a:extLst>
          </p:cNvPr>
          <p:cNvSpPr>
            <a:spLocks noChangeArrowheads="1"/>
          </p:cNvSpPr>
          <p:nvPr/>
        </p:nvSpPr>
        <p:spPr bwMode="auto">
          <a:xfrm>
            <a:off x="0" y="9447213"/>
            <a:ext cx="2971800" cy="498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2546" tIns="46273" rIns="92546" bIns="46273" anchor="ct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7412" name="Rectangle 4">
            <a:extLst>
              <a:ext uri="{FF2B5EF4-FFF2-40B4-BE49-F238E27FC236}">
                <a16:creationId xmlns:a16="http://schemas.microsoft.com/office/drawing/2014/main" xmlns="" id="{55B19659-CC60-4C69-9308-94D301AB98B2}"/>
              </a:ext>
            </a:extLst>
          </p:cNvPr>
          <p:cNvSpPr>
            <a:spLocks noChangeArrowheads="1"/>
          </p:cNvSpPr>
          <p:nvPr/>
        </p:nvSpPr>
        <p:spPr bwMode="auto">
          <a:xfrm>
            <a:off x="0" y="0"/>
            <a:ext cx="2971800" cy="498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2546" tIns="46273" rIns="92546" bIns="46273" anchor="ct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7413" name="Rectangle 5">
            <a:extLst>
              <a:ext uri="{FF2B5EF4-FFF2-40B4-BE49-F238E27FC236}">
                <a16:creationId xmlns:a16="http://schemas.microsoft.com/office/drawing/2014/main" xmlns="" id="{B24EE5A6-D0CE-42F2-A526-9431C4E70CB8}"/>
              </a:ext>
            </a:extLst>
          </p:cNvPr>
          <p:cNvSpPr>
            <a:spLocks noGrp="1" noChangeArrowheads="1"/>
          </p:cNvSpPr>
          <p:nvPr>
            <p:ph type="body" idx="1"/>
          </p:nvPr>
        </p:nvSpPr>
        <p:spPr bwMode="auto">
          <a:xfrm>
            <a:off x="930275" y="4762500"/>
            <a:ext cx="5043488" cy="4452938"/>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91583" tIns="44988" rIns="91583" bIns="44988"/>
          <a:lstStyle/>
          <a:p>
            <a:pPr defTabSz="923925" eaLnBrk="1" hangingPunct="1"/>
            <a:endParaRPr lang="ja-JP" altLang="ja-JP" sz="900"/>
          </a:p>
        </p:txBody>
      </p:sp>
      <p:sp>
        <p:nvSpPr>
          <p:cNvPr id="17414" name="Rectangle 6">
            <a:extLst>
              <a:ext uri="{FF2B5EF4-FFF2-40B4-BE49-F238E27FC236}">
                <a16:creationId xmlns:a16="http://schemas.microsoft.com/office/drawing/2014/main" xmlns="" id="{F88C87A1-6E45-49EF-997F-EEC1FECA2FB7}"/>
              </a:ext>
            </a:extLst>
          </p:cNvPr>
          <p:cNvSpPr>
            <a:spLocks noGrp="1" noRot="1" noChangeAspect="1" noChangeArrowheads="1" noTextEdit="1"/>
          </p:cNvSpPr>
          <p:nvPr>
            <p:ph type="sldImg"/>
          </p:nvPr>
        </p:nvSpPr>
        <p:spPr bwMode="auto">
          <a:xfrm>
            <a:off x="1000125" y="768350"/>
            <a:ext cx="4916488" cy="3687763"/>
          </a:xfrm>
          <a:prstGeom prst="rect">
            <a:avLst/>
          </a:prstGeom>
          <a:noFill/>
          <a:ln w="12700">
            <a:solidFill>
              <a:schemeClr val="tx1"/>
            </a:solidFill>
            <a:miter lim="800000"/>
            <a:headEnd/>
            <a:tailEnd/>
          </a:ln>
          <a:extLst>
            <a:ext uri="{909E8E84-426E-40DD-AFC4-6F175D3DCCD1}">
              <a14:hiddenFill xmlns:a14="http://schemas.microsoft.com/office/drawing/2010/main" xmlns="">
                <a:solidFill>
                  <a:srgbClr val="FFFFFF"/>
                </a:solidFill>
              </a14:hiddenFill>
            </a:ext>
          </a:extLst>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xmlns="" id="{0FE35BDF-6EA6-48EC-8B91-7CA60AFC95AF}"/>
              </a:ext>
            </a:extLst>
          </p:cNvPr>
          <p:cNvSpPr>
            <a:spLocks noChangeArrowheads="1"/>
          </p:cNvSpPr>
          <p:nvPr/>
        </p:nvSpPr>
        <p:spPr bwMode="auto">
          <a:xfrm>
            <a:off x="3886200" y="0"/>
            <a:ext cx="2971800" cy="498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2546" tIns="46273" rIns="92546" bIns="46273" anchor="ct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459" name="Rectangle 3">
            <a:extLst>
              <a:ext uri="{FF2B5EF4-FFF2-40B4-BE49-F238E27FC236}">
                <a16:creationId xmlns:a16="http://schemas.microsoft.com/office/drawing/2014/main" xmlns="" id="{60611533-9791-4DB7-9FA2-1CDF96449960}"/>
              </a:ext>
            </a:extLst>
          </p:cNvPr>
          <p:cNvSpPr>
            <a:spLocks noChangeArrowheads="1"/>
          </p:cNvSpPr>
          <p:nvPr/>
        </p:nvSpPr>
        <p:spPr bwMode="auto">
          <a:xfrm>
            <a:off x="0" y="9447213"/>
            <a:ext cx="2971800" cy="498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2546" tIns="46273" rIns="92546" bIns="46273" anchor="ct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460" name="Rectangle 4">
            <a:extLst>
              <a:ext uri="{FF2B5EF4-FFF2-40B4-BE49-F238E27FC236}">
                <a16:creationId xmlns:a16="http://schemas.microsoft.com/office/drawing/2014/main" xmlns="" id="{56EACBA3-82AA-4BD3-88E4-6298C954581E}"/>
              </a:ext>
            </a:extLst>
          </p:cNvPr>
          <p:cNvSpPr>
            <a:spLocks noChangeArrowheads="1"/>
          </p:cNvSpPr>
          <p:nvPr/>
        </p:nvSpPr>
        <p:spPr bwMode="auto">
          <a:xfrm>
            <a:off x="0" y="0"/>
            <a:ext cx="2971800" cy="498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2546" tIns="46273" rIns="92546" bIns="46273" anchor="ct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461" name="Rectangle 5">
            <a:extLst>
              <a:ext uri="{FF2B5EF4-FFF2-40B4-BE49-F238E27FC236}">
                <a16:creationId xmlns:a16="http://schemas.microsoft.com/office/drawing/2014/main" xmlns="" id="{40EDE34D-CE32-4933-86AD-A13F3E90E378}"/>
              </a:ext>
            </a:extLst>
          </p:cNvPr>
          <p:cNvSpPr>
            <a:spLocks noGrp="1" noChangeArrowheads="1"/>
          </p:cNvSpPr>
          <p:nvPr>
            <p:ph type="body" idx="1"/>
          </p:nvPr>
        </p:nvSpPr>
        <p:spPr bwMode="auto">
          <a:xfrm>
            <a:off x="930275" y="4762500"/>
            <a:ext cx="5043488" cy="4452938"/>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91583" tIns="44988" rIns="91583" bIns="44988"/>
          <a:lstStyle/>
          <a:p>
            <a:pPr defTabSz="923925" eaLnBrk="1" hangingPunct="1"/>
            <a:endParaRPr lang="ja-JP" altLang="ja-JP" sz="900" dirty="0"/>
          </a:p>
        </p:txBody>
      </p:sp>
      <p:sp>
        <p:nvSpPr>
          <p:cNvPr id="19462" name="Rectangle 6">
            <a:extLst>
              <a:ext uri="{FF2B5EF4-FFF2-40B4-BE49-F238E27FC236}">
                <a16:creationId xmlns:a16="http://schemas.microsoft.com/office/drawing/2014/main" xmlns="" id="{EEE584E0-5B08-44AD-8B8F-E455FC06F91A}"/>
              </a:ext>
            </a:extLst>
          </p:cNvPr>
          <p:cNvSpPr>
            <a:spLocks noGrp="1" noRot="1" noChangeAspect="1" noChangeArrowheads="1" noTextEdit="1"/>
          </p:cNvSpPr>
          <p:nvPr>
            <p:ph type="sldImg"/>
          </p:nvPr>
        </p:nvSpPr>
        <p:spPr bwMode="auto">
          <a:xfrm>
            <a:off x="1000125" y="768350"/>
            <a:ext cx="4916488" cy="3687763"/>
          </a:xfrm>
          <a:prstGeom prst="rect">
            <a:avLst/>
          </a:prstGeom>
          <a:noFill/>
          <a:ln w="12700">
            <a:solidFill>
              <a:schemeClr val="tx1"/>
            </a:solidFill>
            <a:miter lim="800000"/>
            <a:headEnd/>
            <a:tailEnd/>
          </a:ln>
          <a:extLst>
            <a:ext uri="{909E8E84-426E-40DD-AFC4-6F175D3DCCD1}">
              <a14:hiddenFill xmlns:a14="http://schemas.microsoft.com/office/drawing/2010/main" xmlns="">
                <a:solidFill>
                  <a:srgbClr val="FFFFFF"/>
                </a:solidFill>
              </a14:hiddenFill>
            </a:ext>
          </a:extLst>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dirty="0"/>
              <a:t>１　ジェネラリストソーシャルワークはケースワーク、グループワーク、コミュニティワークを統合した援助技術であり、それらを個別的に提供するのではなく、場面によって複合的に活用して解決を引き出すもの</a:t>
            </a:r>
            <a:endParaRPr kumimoji="1" lang="en-US" altLang="ja-JP" sz="1200" dirty="0"/>
          </a:p>
          <a:p>
            <a:endParaRPr kumimoji="1" lang="en-US" altLang="ja-JP" sz="1200" dirty="0"/>
          </a:p>
          <a:p>
            <a:r>
              <a:rPr kumimoji="1" lang="ja-JP" altLang="en-US" sz="1200" dirty="0"/>
              <a:t>２　総合相談とは、分野別相談の反対概念であり、制度の狭間にあることもすべて捉えていくもの</a:t>
            </a:r>
            <a:endParaRPr kumimoji="1" lang="en-US" altLang="ja-JP" sz="1200" dirty="0"/>
          </a:p>
          <a:p>
            <a:endParaRPr kumimoji="1" lang="en-US" altLang="ja-JP" sz="1200" dirty="0"/>
          </a:p>
          <a:p>
            <a:r>
              <a:rPr kumimoji="1" lang="ja-JP" altLang="en-US" sz="1200" dirty="0"/>
              <a:t>３　個を地域で支える援助と個を支える地域をつくる援助を一体的に推進とは、「個別の支援ネットワークを形成してその課題を普遍へしてから、地域の課題解決のネットワークを構築する」</a:t>
            </a:r>
            <a:r>
              <a:rPr kumimoji="1" lang="ja-JP" altLang="en-US" dirty="0"/>
              <a:t>という従来の考え方とは異なり、それらを同時並行的に行うことをいう</a:t>
            </a:r>
            <a:endParaRPr kumimoji="1" lang="en-US" altLang="ja-JP" dirty="0"/>
          </a:p>
          <a:p>
            <a:endParaRPr kumimoji="1" lang="en-US" altLang="ja-JP" dirty="0"/>
          </a:p>
          <a:p>
            <a:r>
              <a:rPr kumimoji="1" lang="ja-JP" altLang="en-US" dirty="0"/>
              <a:t>岩間（</a:t>
            </a:r>
            <a:r>
              <a:rPr kumimoji="1" lang="en-US" altLang="ja-JP" dirty="0"/>
              <a:t>2012</a:t>
            </a:r>
            <a:r>
              <a:rPr kumimoji="1" lang="ja-JP" altLang="en-US" dirty="0"/>
              <a:t>）市民後見人とは何か　権利擁護の地域福祉の新たな担い手　社会福祉研究</a:t>
            </a:r>
            <a:r>
              <a:rPr kumimoji="1" lang="en-US" altLang="ja-JP" dirty="0"/>
              <a:t>113</a:t>
            </a:r>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AAC6113-880B-4E25-8F37-A387B89AA7CF}" type="slidenum">
              <a:rPr lang="ja-JP" altLang="en-US" smtClean="0"/>
              <a:pPr>
                <a:defRPr/>
              </a:pPr>
              <a:t>10</a:t>
            </a:fld>
            <a:endParaRPr lang="en-US" altLang="ja-JP"/>
          </a:p>
        </p:txBody>
      </p:sp>
    </p:spTree>
    <p:extLst>
      <p:ext uri="{BB962C8B-B14F-4D97-AF65-F5344CB8AC3E}">
        <p14:creationId xmlns:p14="http://schemas.microsoft.com/office/powerpoint/2010/main" xmlns="" val="25329368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AAC6113-880B-4E25-8F37-A387B89AA7CF}" type="slidenum">
              <a:rPr lang="ja-JP" altLang="en-US" smtClean="0"/>
              <a:pPr>
                <a:defRPr/>
              </a:pPr>
              <a:t>11</a:t>
            </a:fld>
            <a:endParaRPr lang="en-US" altLang="ja-JP"/>
          </a:p>
        </p:txBody>
      </p:sp>
    </p:spTree>
    <p:extLst>
      <p:ext uri="{BB962C8B-B14F-4D97-AF65-F5344CB8AC3E}">
        <p14:creationId xmlns:p14="http://schemas.microsoft.com/office/powerpoint/2010/main" xmlns="" val="3027239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AAC6113-880B-4E25-8F37-A387B89AA7CF}" type="slidenum">
              <a:rPr lang="ja-JP" altLang="en-US" smtClean="0">
                <a:solidFill>
                  <a:prstClr val="black"/>
                </a:solidFill>
              </a:rPr>
              <a:pPr>
                <a:defRPr/>
              </a:pPr>
              <a:t>14</a:t>
            </a:fld>
            <a:endParaRPr lang="en-US" altLang="ja-JP">
              <a:solidFill>
                <a:prstClr val="black"/>
              </a:solidFill>
            </a:endParaRPr>
          </a:p>
        </p:txBody>
      </p:sp>
    </p:spTree>
    <p:extLst>
      <p:ext uri="{BB962C8B-B14F-4D97-AF65-F5344CB8AC3E}">
        <p14:creationId xmlns:p14="http://schemas.microsoft.com/office/powerpoint/2010/main" xmlns="" val="302723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AAC6113-880B-4E25-8F37-A387B89AA7CF}" type="slidenum">
              <a:rPr lang="ja-JP" altLang="en-US" smtClean="0">
                <a:solidFill>
                  <a:prstClr val="black"/>
                </a:solidFill>
              </a:rPr>
              <a:pPr>
                <a:defRPr/>
              </a:pPr>
              <a:t>15</a:t>
            </a:fld>
            <a:endParaRPr lang="en-US" altLang="ja-JP">
              <a:solidFill>
                <a:prstClr val="black"/>
              </a:solidFill>
            </a:endParaRPr>
          </a:p>
        </p:txBody>
      </p:sp>
    </p:spTree>
    <p:extLst>
      <p:ext uri="{BB962C8B-B14F-4D97-AF65-F5344CB8AC3E}">
        <p14:creationId xmlns:p14="http://schemas.microsoft.com/office/powerpoint/2010/main" xmlns="" val="3027239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AAC6113-880B-4E25-8F37-A387B89AA7CF}" type="slidenum">
              <a:rPr lang="ja-JP" altLang="en-US" smtClean="0">
                <a:solidFill>
                  <a:prstClr val="black"/>
                </a:solidFill>
              </a:rPr>
              <a:pPr>
                <a:defRPr/>
              </a:pPr>
              <a:t>16</a:t>
            </a:fld>
            <a:endParaRPr lang="en-US" altLang="ja-JP">
              <a:solidFill>
                <a:prstClr val="black"/>
              </a:solidFill>
            </a:endParaRPr>
          </a:p>
        </p:txBody>
      </p:sp>
    </p:spTree>
    <p:extLst>
      <p:ext uri="{BB962C8B-B14F-4D97-AF65-F5344CB8AC3E}">
        <p14:creationId xmlns:p14="http://schemas.microsoft.com/office/powerpoint/2010/main" xmlns="" val="3027239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AAC6113-880B-4E25-8F37-A387B89AA7CF}" type="slidenum">
              <a:rPr lang="ja-JP" altLang="en-US" smtClean="0">
                <a:solidFill>
                  <a:prstClr val="black"/>
                </a:solidFill>
              </a:rPr>
              <a:pPr>
                <a:defRPr/>
              </a:pPr>
              <a:t>17</a:t>
            </a:fld>
            <a:endParaRPr lang="en-US" altLang="ja-JP">
              <a:solidFill>
                <a:prstClr val="black"/>
              </a:solidFill>
            </a:endParaRPr>
          </a:p>
        </p:txBody>
      </p:sp>
    </p:spTree>
    <p:extLst>
      <p:ext uri="{BB962C8B-B14F-4D97-AF65-F5344CB8AC3E}">
        <p14:creationId xmlns:p14="http://schemas.microsoft.com/office/powerpoint/2010/main" xmlns="" val="3027239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40F669D9-A82F-4816-B01D-9DB8791A8714}" type="slidenum">
              <a:rPr lang="en-US" altLang="ja-JP">
                <a:solidFill>
                  <a:srgbClr val="000000"/>
                </a:solidFill>
              </a:rPr>
              <a:pPr/>
              <a:t>&lt;#&gt;</a:t>
            </a:fld>
            <a:endParaRPr lang="en-US" altLang="ja-JP">
              <a:solidFill>
                <a:srgbClr val="000000"/>
              </a:solidFill>
            </a:endParaRPr>
          </a:p>
        </p:txBody>
      </p:sp>
    </p:spTree>
    <p:extLst>
      <p:ext uri="{BB962C8B-B14F-4D97-AF65-F5344CB8AC3E}">
        <p14:creationId xmlns:p14="http://schemas.microsoft.com/office/powerpoint/2010/main" xmlns="" val="2922809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9BB6B8CC-913E-4C3D-AFA6-12137CBE9697}" type="slidenum">
              <a:rPr lang="en-US" altLang="ja-JP">
                <a:solidFill>
                  <a:srgbClr val="000000"/>
                </a:solidFill>
              </a:rPr>
              <a:pPr/>
              <a:t>&lt;#&gt;</a:t>
            </a:fld>
            <a:endParaRPr lang="en-US" altLang="ja-JP">
              <a:solidFill>
                <a:srgbClr val="000000"/>
              </a:solidFill>
            </a:endParaRPr>
          </a:p>
        </p:txBody>
      </p:sp>
    </p:spTree>
    <p:extLst>
      <p:ext uri="{BB962C8B-B14F-4D97-AF65-F5344CB8AC3E}">
        <p14:creationId xmlns:p14="http://schemas.microsoft.com/office/powerpoint/2010/main" xmlns="" val="3759412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0" y="609600"/>
            <a:ext cx="5676900"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1245A133-DB58-4625-AB60-3C91260D872C}" type="slidenum">
              <a:rPr lang="en-US" altLang="ja-JP">
                <a:solidFill>
                  <a:srgbClr val="000000"/>
                </a:solidFill>
              </a:rPr>
              <a:pPr/>
              <a:t>&lt;#&gt;</a:t>
            </a:fld>
            <a:endParaRPr lang="en-US" altLang="ja-JP">
              <a:solidFill>
                <a:srgbClr val="000000"/>
              </a:solidFill>
            </a:endParaRPr>
          </a:p>
        </p:txBody>
      </p:sp>
    </p:spTree>
    <p:extLst>
      <p:ext uri="{BB962C8B-B14F-4D97-AF65-F5344CB8AC3E}">
        <p14:creationId xmlns:p14="http://schemas.microsoft.com/office/powerpoint/2010/main" xmlns="" val="41950367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5" name="フッター プレースホルダー 4"/>
          <p:cNvSpPr>
            <a:spLocks noGrp="1"/>
          </p:cNvSpPr>
          <p:nvPr>
            <p:ph type="ftr" sz="quarter" idx="11"/>
          </p:nvPr>
        </p:nvSpPr>
        <p:spPr>
          <a:xfrm>
            <a:off x="0" y="6669360"/>
            <a:ext cx="9144000" cy="96986"/>
          </a:xfrm>
        </p:spPr>
        <p:txBody>
          <a:bodyPr/>
          <a:lstStyle>
            <a:lvl1pPr>
              <a:defRPr sz="800"/>
            </a:lvl1pPr>
          </a:lstStyle>
          <a:p>
            <a:r>
              <a:rPr lang="ja-JP" altLang="en-US" dirty="0" smtClean="0">
                <a:solidFill>
                  <a:prstClr val="black">
                    <a:tint val="75000"/>
                  </a:prstClr>
                </a:solidFill>
              </a:rPr>
              <a:t>新カリキュラムに基づく相談支援従事者養成研修モデル研修</a:t>
            </a:r>
            <a:r>
              <a:rPr lang="en-US" altLang="ja-JP" dirty="0" smtClean="0">
                <a:solidFill>
                  <a:prstClr val="black">
                    <a:tint val="75000"/>
                  </a:prstClr>
                </a:solidFill>
              </a:rPr>
              <a:t>(</a:t>
            </a:r>
            <a:r>
              <a:rPr lang="ja-JP" altLang="en-US" dirty="0" smtClean="0">
                <a:solidFill>
                  <a:prstClr val="black">
                    <a:tint val="75000"/>
                  </a:prstClr>
                </a:solidFill>
              </a:rPr>
              <a:t>現任研修</a:t>
            </a:r>
            <a:r>
              <a:rPr lang="en-US" altLang="ja-JP" dirty="0" smtClean="0">
                <a:solidFill>
                  <a:prstClr val="black">
                    <a:tint val="75000"/>
                  </a:prstClr>
                </a:solidFill>
              </a:rPr>
              <a:t>), SSA2018-2019(c) </a:t>
            </a:r>
            <a:r>
              <a:rPr lang="ja-JP" altLang="en-US" dirty="0" smtClean="0">
                <a:solidFill>
                  <a:prstClr val="black">
                    <a:tint val="75000"/>
                  </a:prstClr>
                </a:solidFill>
              </a:rPr>
              <a:t>不許複製</a:t>
            </a:r>
            <a:endParaRPr lang="ja-JP" altLang="en-US" dirty="0">
              <a:solidFill>
                <a:prstClr val="black">
                  <a:tint val="75000"/>
                </a:prstClr>
              </a:solidFill>
            </a:endParaRPr>
          </a:p>
        </p:txBody>
      </p:sp>
      <p:sp>
        <p:nvSpPr>
          <p:cNvPr id="6" name="スライド番号プレースホルダー 5"/>
          <p:cNvSpPr>
            <a:spLocks noGrp="1"/>
          </p:cNvSpPr>
          <p:nvPr>
            <p:ph type="sldNum" sz="quarter" idx="12"/>
          </p:nvPr>
        </p:nvSpPr>
        <p:spPr>
          <a:xfrm>
            <a:off x="6902896" y="6448251"/>
            <a:ext cx="2133600" cy="365125"/>
          </a:xfrm>
        </p:spPr>
        <p:txBody>
          <a:bodyPr/>
          <a:lstStyle/>
          <a:p>
            <a:fld id="{D7533D25-8E92-45F7-894A-80AEF5B89AF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30187060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フッター プレースホルダー 4"/>
          <p:cNvSpPr>
            <a:spLocks noGrp="1"/>
          </p:cNvSpPr>
          <p:nvPr>
            <p:ph type="ftr" sz="quarter" idx="11"/>
          </p:nvPr>
        </p:nvSpPr>
        <p:spPr>
          <a:xfrm>
            <a:off x="0" y="6644382"/>
            <a:ext cx="9144000" cy="168994"/>
          </a:xfrm>
        </p:spPr>
        <p:txBody>
          <a:bodyPr/>
          <a:lstStyle>
            <a:lvl1pPr>
              <a:defRPr sz="800"/>
            </a:lvl1p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dirty="0">
              <a:solidFill>
                <a:prstClr val="black">
                  <a:tint val="75000"/>
                </a:prstClr>
              </a:solidFill>
            </a:endParaRPr>
          </a:p>
        </p:txBody>
      </p:sp>
      <p:sp>
        <p:nvSpPr>
          <p:cNvPr id="6" name="スライド番号プレースホルダー 5"/>
          <p:cNvSpPr>
            <a:spLocks noGrp="1"/>
          </p:cNvSpPr>
          <p:nvPr>
            <p:ph type="sldNum" sz="quarter" idx="12"/>
          </p:nvPr>
        </p:nvSpPr>
        <p:spPr>
          <a:xfrm>
            <a:off x="6902896" y="6448251"/>
            <a:ext cx="2133600" cy="365125"/>
          </a:xfrm>
        </p:spPr>
        <p:txBody>
          <a:bodyPr/>
          <a:lstStyle/>
          <a:p>
            <a:fld id="{D7533D25-8E92-45F7-894A-80AEF5B89AF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23295028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5" name="フッター プレースホルダー 4"/>
          <p:cNvSpPr>
            <a:spLocks noGrp="1"/>
          </p:cNvSpPr>
          <p:nvPr>
            <p:ph type="ftr" sz="quarter" idx="11"/>
          </p:nvPr>
        </p:nvSpPr>
        <p:spPr>
          <a:xfrm>
            <a:off x="0" y="6644382"/>
            <a:ext cx="9144000" cy="168994"/>
          </a:xfrm>
        </p:spPr>
        <p:txBody>
          <a:bodyPr/>
          <a:lstStyle>
            <a:lvl1pPr>
              <a:defRPr sz="800"/>
            </a:lvl1p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a:xfrm>
            <a:off x="6974904" y="6448251"/>
            <a:ext cx="2133600" cy="365125"/>
          </a:xfrm>
        </p:spPr>
        <p:txBody>
          <a:bodyPr/>
          <a:lstStyle/>
          <a:p>
            <a:fld id="{D7533D25-8E92-45F7-894A-80AEF5B89AF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8673620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D7533D25-8E92-45F7-894A-80AEF5B89AF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20981327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D7533D25-8E92-45F7-894A-80AEF5B89AF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26017885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7533D25-8E92-45F7-894A-80AEF5B89AF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36443199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D7533D25-8E92-45F7-894A-80AEF5B89AF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28986416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D7533D25-8E92-45F7-894A-80AEF5B89AF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2553291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31E2F613-F059-4C55-86A6-1B2E98A47AC9}" type="slidenum">
              <a:rPr lang="en-US" altLang="ja-JP">
                <a:solidFill>
                  <a:srgbClr val="000000"/>
                </a:solidFill>
              </a:rPr>
              <a:pPr/>
              <a:t>&lt;#&gt;</a:t>
            </a:fld>
            <a:endParaRPr lang="en-US" altLang="ja-JP">
              <a:solidFill>
                <a:srgbClr val="000000"/>
              </a:solidFill>
            </a:endParaRPr>
          </a:p>
        </p:txBody>
      </p:sp>
    </p:spTree>
    <p:extLst>
      <p:ext uri="{BB962C8B-B14F-4D97-AF65-F5344CB8AC3E}">
        <p14:creationId xmlns:p14="http://schemas.microsoft.com/office/powerpoint/2010/main" xmlns="" val="17138050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D7533D25-8E92-45F7-894A-80AEF5B89AF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14619266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D7533D25-8E92-45F7-894A-80AEF5B89AF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41580761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D7533D25-8E92-45F7-894A-80AEF5B89AF7}"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25674613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33DBB337-B976-4E2B-B1EE-E7AEC83E0D9D}"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36957486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33DBB337-B976-4E2B-B1EE-E7AEC83E0D9D}"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11952350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33DBB337-B976-4E2B-B1EE-E7AEC83E0D9D}"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23751612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33DBB337-B976-4E2B-B1EE-E7AEC83E0D9D}"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40093537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33DBB337-B976-4E2B-B1EE-E7AEC83E0D9D}"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29697525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33DBB337-B976-4E2B-B1EE-E7AEC83E0D9D}"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32688282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33DBB337-B976-4E2B-B1EE-E7AEC83E0D9D}"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3345666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1508802A-772C-4408-AD48-A444605C3586}" type="slidenum">
              <a:rPr lang="en-US" altLang="ja-JP">
                <a:solidFill>
                  <a:srgbClr val="000000"/>
                </a:solidFill>
              </a:rPr>
              <a:pPr/>
              <a:t>&lt;#&gt;</a:t>
            </a:fld>
            <a:endParaRPr lang="en-US" altLang="ja-JP">
              <a:solidFill>
                <a:srgbClr val="000000"/>
              </a:solidFill>
            </a:endParaRPr>
          </a:p>
        </p:txBody>
      </p:sp>
    </p:spTree>
    <p:extLst>
      <p:ext uri="{BB962C8B-B14F-4D97-AF65-F5344CB8AC3E}">
        <p14:creationId xmlns:p14="http://schemas.microsoft.com/office/powerpoint/2010/main" xmlns="" val="40343869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33DBB337-B976-4E2B-B1EE-E7AEC83E0D9D}"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32869990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33DBB337-B976-4E2B-B1EE-E7AEC83E0D9D}"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15831939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33DBB337-B976-4E2B-B1EE-E7AEC83E0D9D}"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25655010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B2F1287-2B10-4182-B7E5-B5BD3BDCA430}" type="slidenum">
              <a:rPr lang="en-US" altLang="ja-JP">
                <a:solidFill>
                  <a:srgbClr val="000000"/>
                </a:solidFill>
              </a:rPr>
              <a:pPr>
                <a:defRPr/>
              </a:pPr>
              <a:t>&lt;#&gt;</a:t>
            </a:fld>
            <a:endParaRPr lang="en-US" altLang="ja-JP">
              <a:solidFill>
                <a:srgbClr val="000000"/>
              </a:solidFill>
            </a:endParaRPr>
          </a:p>
        </p:txBody>
      </p:sp>
    </p:spTree>
    <p:extLst>
      <p:ext uri="{BB962C8B-B14F-4D97-AF65-F5344CB8AC3E}">
        <p14:creationId xmlns:p14="http://schemas.microsoft.com/office/powerpoint/2010/main" xmlns="" val="364376980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1160CEB-D560-4DD6-9D52-CBC54C629BEF}" type="slidenum">
              <a:rPr lang="en-US" altLang="ja-JP">
                <a:solidFill>
                  <a:srgbClr val="000000"/>
                </a:solidFill>
              </a:rPr>
              <a:pPr>
                <a:defRPr/>
              </a:pPr>
              <a:t>&lt;#&gt;</a:t>
            </a:fld>
            <a:endParaRPr lang="en-US" altLang="ja-JP">
              <a:solidFill>
                <a:srgbClr val="000000"/>
              </a:solidFill>
            </a:endParaRPr>
          </a:p>
        </p:txBody>
      </p:sp>
    </p:spTree>
    <p:extLst>
      <p:ext uri="{BB962C8B-B14F-4D97-AF65-F5344CB8AC3E}">
        <p14:creationId xmlns:p14="http://schemas.microsoft.com/office/powerpoint/2010/main" xmlns="" val="4310275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21045D-BCDB-445A-8D7A-B61531B7AC4D}" type="slidenum">
              <a:rPr lang="en-US" altLang="ja-JP">
                <a:solidFill>
                  <a:srgbClr val="000000"/>
                </a:solidFill>
              </a:rPr>
              <a:pPr>
                <a:defRPr/>
              </a:pPr>
              <a:t>&lt;#&gt;</a:t>
            </a:fld>
            <a:endParaRPr lang="en-US" altLang="ja-JP">
              <a:solidFill>
                <a:srgbClr val="000000"/>
              </a:solidFill>
            </a:endParaRPr>
          </a:p>
        </p:txBody>
      </p:sp>
    </p:spTree>
    <p:extLst>
      <p:ext uri="{BB962C8B-B14F-4D97-AF65-F5344CB8AC3E}">
        <p14:creationId xmlns:p14="http://schemas.microsoft.com/office/powerpoint/2010/main" xmlns="" val="36662905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DF2ED60-6121-4370-9BF8-4717E7D67D49}" type="slidenum">
              <a:rPr lang="en-US" altLang="ja-JP">
                <a:solidFill>
                  <a:srgbClr val="000000"/>
                </a:solidFill>
              </a:rPr>
              <a:pPr>
                <a:defRPr/>
              </a:pPr>
              <a:t>&lt;#&gt;</a:t>
            </a:fld>
            <a:endParaRPr lang="en-US" altLang="ja-JP">
              <a:solidFill>
                <a:srgbClr val="000000"/>
              </a:solidFill>
            </a:endParaRPr>
          </a:p>
        </p:txBody>
      </p:sp>
    </p:spTree>
    <p:extLst>
      <p:ext uri="{BB962C8B-B14F-4D97-AF65-F5344CB8AC3E}">
        <p14:creationId xmlns:p14="http://schemas.microsoft.com/office/powerpoint/2010/main" xmlns="" val="4115598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1ED17512-D87C-4898-A467-542E83518CAA}" type="slidenum">
              <a:rPr lang="en-US" altLang="ja-JP">
                <a:solidFill>
                  <a:srgbClr val="000000"/>
                </a:solidFill>
              </a:rPr>
              <a:pPr>
                <a:defRPr/>
              </a:pPr>
              <a:t>&lt;#&gt;</a:t>
            </a:fld>
            <a:endParaRPr lang="en-US" altLang="ja-JP">
              <a:solidFill>
                <a:srgbClr val="000000"/>
              </a:solidFill>
            </a:endParaRPr>
          </a:p>
        </p:txBody>
      </p:sp>
    </p:spTree>
    <p:extLst>
      <p:ext uri="{BB962C8B-B14F-4D97-AF65-F5344CB8AC3E}">
        <p14:creationId xmlns:p14="http://schemas.microsoft.com/office/powerpoint/2010/main" xmlns="" val="33588748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1A8AE6E8-4AA6-41A3-B85B-8E4CF92BE680}" type="slidenum">
              <a:rPr lang="en-US" altLang="ja-JP">
                <a:solidFill>
                  <a:srgbClr val="000000"/>
                </a:solidFill>
              </a:rPr>
              <a:pPr>
                <a:defRPr/>
              </a:pPr>
              <a:t>&lt;#&gt;</a:t>
            </a:fld>
            <a:endParaRPr lang="en-US" altLang="ja-JP">
              <a:solidFill>
                <a:srgbClr val="000000"/>
              </a:solidFill>
            </a:endParaRPr>
          </a:p>
        </p:txBody>
      </p:sp>
    </p:spTree>
    <p:extLst>
      <p:ext uri="{BB962C8B-B14F-4D97-AF65-F5344CB8AC3E}">
        <p14:creationId xmlns:p14="http://schemas.microsoft.com/office/powerpoint/2010/main" xmlns="" val="106495190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14C2A71-7178-4AB9-A983-705958E9F61D}" type="slidenum">
              <a:rPr lang="en-US" altLang="ja-JP">
                <a:solidFill>
                  <a:srgbClr val="000000"/>
                </a:solidFill>
              </a:rPr>
              <a:pPr>
                <a:defRPr/>
              </a:pPr>
              <a:t>&lt;#&gt;</a:t>
            </a:fld>
            <a:endParaRPr lang="en-US" altLang="ja-JP">
              <a:solidFill>
                <a:srgbClr val="000000"/>
              </a:solidFill>
            </a:endParaRPr>
          </a:p>
        </p:txBody>
      </p:sp>
    </p:spTree>
    <p:extLst>
      <p:ext uri="{BB962C8B-B14F-4D97-AF65-F5344CB8AC3E}">
        <p14:creationId xmlns:p14="http://schemas.microsoft.com/office/powerpoint/2010/main" xmlns="" val="2679895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2085279C-3938-4B14-B5E8-CA645CE70ECB}" type="slidenum">
              <a:rPr lang="en-US" altLang="ja-JP">
                <a:solidFill>
                  <a:srgbClr val="000000"/>
                </a:solidFill>
              </a:rPr>
              <a:pPr/>
              <a:t>&lt;#&gt;</a:t>
            </a:fld>
            <a:endParaRPr lang="en-US" altLang="ja-JP">
              <a:solidFill>
                <a:srgbClr val="000000"/>
              </a:solidFill>
            </a:endParaRPr>
          </a:p>
        </p:txBody>
      </p:sp>
    </p:spTree>
    <p:extLst>
      <p:ext uri="{BB962C8B-B14F-4D97-AF65-F5344CB8AC3E}">
        <p14:creationId xmlns:p14="http://schemas.microsoft.com/office/powerpoint/2010/main" xmlns="" val="188326389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48434CD-331B-4E77-83E1-94B14A42D02E}" type="slidenum">
              <a:rPr lang="en-US" altLang="ja-JP">
                <a:solidFill>
                  <a:srgbClr val="000000"/>
                </a:solidFill>
              </a:rPr>
              <a:pPr>
                <a:defRPr/>
              </a:pPr>
              <a:t>&lt;#&gt;</a:t>
            </a:fld>
            <a:endParaRPr lang="en-US" altLang="ja-JP">
              <a:solidFill>
                <a:srgbClr val="000000"/>
              </a:solidFill>
            </a:endParaRPr>
          </a:p>
        </p:txBody>
      </p:sp>
    </p:spTree>
    <p:extLst>
      <p:ext uri="{BB962C8B-B14F-4D97-AF65-F5344CB8AC3E}">
        <p14:creationId xmlns:p14="http://schemas.microsoft.com/office/powerpoint/2010/main" xmlns="" val="402794119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E8D2033-18F6-4182-81BC-9285ED873234}" type="slidenum">
              <a:rPr lang="en-US" altLang="ja-JP">
                <a:solidFill>
                  <a:srgbClr val="000000"/>
                </a:solidFill>
              </a:rPr>
              <a:pPr>
                <a:defRPr/>
              </a:pPr>
              <a:t>&lt;#&gt;</a:t>
            </a:fld>
            <a:endParaRPr lang="en-US" altLang="ja-JP">
              <a:solidFill>
                <a:srgbClr val="000000"/>
              </a:solidFill>
            </a:endParaRPr>
          </a:p>
        </p:txBody>
      </p:sp>
    </p:spTree>
    <p:extLst>
      <p:ext uri="{BB962C8B-B14F-4D97-AF65-F5344CB8AC3E}">
        <p14:creationId xmlns:p14="http://schemas.microsoft.com/office/powerpoint/2010/main" xmlns="" val="407581740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9E32A3A-0035-467F-97D5-2127DDD2B662}" type="slidenum">
              <a:rPr lang="en-US" altLang="ja-JP">
                <a:solidFill>
                  <a:srgbClr val="000000"/>
                </a:solidFill>
              </a:rPr>
              <a:pPr>
                <a:defRPr/>
              </a:pPr>
              <a:t>&lt;#&gt;</a:t>
            </a:fld>
            <a:endParaRPr lang="en-US" altLang="ja-JP">
              <a:solidFill>
                <a:srgbClr val="000000"/>
              </a:solidFill>
            </a:endParaRPr>
          </a:p>
        </p:txBody>
      </p:sp>
    </p:spTree>
    <p:extLst>
      <p:ext uri="{BB962C8B-B14F-4D97-AF65-F5344CB8AC3E}">
        <p14:creationId xmlns:p14="http://schemas.microsoft.com/office/powerpoint/2010/main" xmlns="" val="33266040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7212A77-68D3-4C7F-831E-DFFF4B2DA399}" type="slidenum">
              <a:rPr lang="en-US" altLang="ja-JP">
                <a:solidFill>
                  <a:srgbClr val="000000"/>
                </a:solidFill>
              </a:rPr>
              <a:pPr>
                <a:defRPr/>
              </a:pPr>
              <a:t>&lt;#&gt;</a:t>
            </a:fld>
            <a:endParaRPr lang="en-US" altLang="ja-JP">
              <a:solidFill>
                <a:srgbClr val="000000"/>
              </a:solidFill>
            </a:endParaRPr>
          </a:p>
        </p:txBody>
      </p:sp>
    </p:spTree>
    <p:extLst>
      <p:ext uri="{BB962C8B-B14F-4D97-AF65-F5344CB8AC3E}">
        <p14:creationId xmlns:p14="http://schemas.microsoft.com/office/powerpoint/2010/main" xmlns="" val="6048173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457200" y="1600200"/>
            <a:ext cx="8229600" cy="4525963"/>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0F77009-599A-47EB-9647-9ABD76A7A2B6}" type="slidenum">
              <a:rPr lang="en-US" altLang="ja-JP">
                <a:solidFill>
                  <a:srgbClr val="000000"/>
                </a:solidFill>
              </a:rPr>
              <a:pPr>
                <a:defRPr/>
              </a:pPr>
              <a:t>&lt;#&gt;</a:t>
            </a:fld>
            <a:endParaRPr lang="en-US" altLang="ja-JP">
              <a:solidFill>
                <a:srgbClr val="000000"/>
              </a:solidFill>
            </a:endParaRPr>
          </a:p>
        </p:txBody>
      </p:sp>
    </p:spTree>
    <p:extLst>
      <p:ext uri="{BB962C8B-B14F-4D97-AF65-F5344CB8AC3E}">
        <p14:creationId xmlns:p14="http://schemas.microsoft.com/office/powerpoint/2010/main" xmlns="" val="313348420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AndTwoObj">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1"/>
            <a:ext cx="4038600"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4648200" y="1600200"/>
            <a:ext cx="4038600" cy="21859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4648200" y="3938589"/>
            <a:ext cx="4038600" cy="2187575"/>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日付プレースホルダ 28"/>
          <p:cNvSpPr>
            <a:spLocks noGrp="1"/>
          </p:cNvSpPr>
          <p:nvPr>
            <p:ph type="dt" sz="half" idx="10"/>
          </p:nvPr>
        </p:nvSpPr>
        <p:spPr/>
        <p:txBody>
          <a:bodyPr/>
          <a:lstStyle>
            <a:lvl1pPr>
              <a:defRPr/>
            </a:lvl1pPr>
          </a:lstStyle>
          <a:p>
            <a:pPr>
              <a:defRPr/>
            </a:pPr>
            <a:endParaRPr lang="en-US" altLang="ja-JP">
              <a:solidFill>
                <a:srgbClr val="000000"/>
              </a:solidFill>
            </a:endParaRPr>
          </a:p>
        </p:txBody>
      </p:sp>
      <p:sp>
        <p:nvSpPr>
          <p:cNvPr id="7" name="フッター プレースホルダ 3"/>
          <p:cNvSpPr>
            <a:spLocks noGrp="1"/>
          </p:cNvSpPr>
          <p:nvPr>
            <p:ph type="ftr" sz="quarter" idx="11"/>
          </p:nvPr>
        </p:nvSpPr>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8" name="スライド番号プレースホルダ 9"/>
          <p:cNvSpPr>
            <a:spLocks noGrp="1"/>
          </p:cNvSpPr>
          <p:nvPr>
            <p:ph type="sldNum" sz="quarter" idx="12"/>
          </p:nvPr>
        </p:nvSpPr>
        <p:spPr/>
        <p:txBody>
          <a:bodyPr/>
          <a:lstStyle>
            <a:lvl1pPr>
              <a:defRPr/>
            </a:lvl1pPr>
          </a:lstStyle>
          <a:p>
            <a:pPr>
              <a:defRPr/>
            </a:pPr>
            <a:fld id="{2914F48B-0DF2-4757-8B24-21CDEDCD78BB}" type="slidenum">
              <a:rPr lang="en-US" altLang="ja-JP">
                <a:solidFill>
                  <a:srgbClr val="000000"/>
                </a:solidFill>
              </a:rPr>
              <a:pPr>
                <a:defRPr/>
              </a:pPr>
              <a:t>&lt;#&gt;</a:t>
            </a:fld>
            <a:endParaRPr lang="en-US" altLang="ja-JP">
              <a:solidFill>
                <a:srgbClr val="000000"/>
              </a:solidFill>
            </a:endParaRPr>
          </a:p>
        </p:txBody>
      </p:sp>
    </p:spTree>
    <p:extLst>
      <p:ext uri="{BB962C8B-B14F-4D97-AF65-F5344CB8AC3E}">
        <p14:creationId xmlns:p14="http://schemas.microsoft.com/office/powerpoint/2010/main" xmlns="" val="25213595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xAndClipArt">
  <p:cSld name="タイトル、テキスト、クリップ アート">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305058"/>
            <a:ext cx="7772400" cy="1143000"/>
          </a:xfrm>
        </p:spPr>
        <p:txBody>
          <a:bodyPr/>
          <a:lstStyle/>
          <a:p>
            <a:r>
              <a:rPr lang="ja-JP" altLang="en-US"/>
              <a:t>マスタ タイトルの書式設定</a:t>
            </a:r>
          </a:p>
        </p:txBody>
      </p:sp>
      <p:sp>
        <p:nvSpPr>
          <p:cNvPr id="3" name="テキスト プレースホルダ 2"/>
          <p:cNvSpPr>
            <a:spLocks noGrp="1"/>
          </p:cNvSpPr>
          <p:nvPr>
            <p:ph type="body" sz="half" idx="1"/>
          </p:nvPr>
        </p:nvSpPr>
        <p:spPr>
          <a:xfrm>
            <a:off x="685801" y="2134116"/>
            <a:ext cx="3820886" cy="4113770"/>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クリップアート プレースホルダ 3"/>
          <p:cNvSpPr>
            <a:spLocks noGrp="1"/>
          </p:cNvSpPr>
          <p:nvPr>
            <p:ph type="clipArt" sz="half" idx="2"/>
          </p:nvPr>
        </p:nvSpPr>
        <p:spPr>
          <a:xfrm>
            <a:off x="4637314" y="2134116"/>
            <a:ext cx="3820886" cy="4113770"/>
          </a:xfrm>
        </p:spPr>
        <p:txBody>
          <a:bodyPr rtlCol="0">
            <a:normAutofit/>
          </a:bodyPr>
          <a:lstStyle/>
          <a:p>
            <a:pPr lvl="0"/>
            <a:endParaRPr lang="ja-JP" altLang="en-US" noProof="0"/>
          </a:p>
        </p:txBody>
      </p:sp>
      <p:sp>
        <p:nvSpPr>
          <p:cNvPr id="5" name="日付プレースホルダ 4"/>
          <p:cNvSpPr>
            <a:spLocks noGrp="1"/>
          </p:cNvSpPr>
          <p:nvPr>
            <p:ph type="dt" sz="half" idx="10"/>
          </p:nvPr>
        </p:nvSpPr>
        <p:spPr>
          <a:xfrm>
            <a:off x="685800" y="6401058"/>
            <a:ext cx="1905000" cy="456942"/>
          </a:xfrm>
        </p:spPr>
        <p:txBody>
          <a:bodyPr/>
          <a:lstStyle>
            <a:lvl1pPr>
              <a:defRPr/>
            </a:lvl1pPr>
          </a:lstStyle>
          <a:p>
            <a:pPr>
              <a:defRPr/>
            </a:pPr>
            <a:endParaRPr lang="en-US" altLang="ja-JP">
              <a:solidFill>
                <a:srgbClr val="000000"/>
              </a:solidFill>
            </a:endParaRPr>
          </a:p>
        </p:txBody>
      </p:sp>
      <p:sp>
        <p:nvSpPr>
          <p:cNvPr id="6" name="フッター プレースホルダ 5"/>
          <p:cNvSpPr>
            <a:spLocks noGrp="1"/>
          </p:cNvSpPr>
          <p:nvPr>
            <p:ph type="ftr" sz="quarter" idx="11"/>
          </p:nvPr>
        </p:nvSpPr>
        <p:spPr>
          <a:xfrm>
            <a:off x="3124200" y="6401058"/>
            <a:ext cx="2895600" cy="456942"/>
          </a:xfrm>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7" name="スライド番号プレースホルダ 6"/>
          <p:cNvSpPr>
            <a:spLocks noGrp="1"/>
          </p:cNvSpPr>
          <p:nvPr>
            <p:ph type="sldNum" sz="quarter" idx="12"/>
          </p:nvPr>
        </p:nvSpPr>
        <p:spPr>
          <a:xfrm>
            <a:off x="6553200" y="6401058"/>
            <a:ext cx="1905000" cy="456942"/>
          </a:xfrm>
        </p:spPr>
        <p:txBody>
          <a:bodyPr/>
          <a:lstStyle>
            <a:lvl1pPr>
              <a:defRPr/>
            </a:lvl1pPr>
          </a:lstStyle>
          <a:p>
            <a:pPr>
              <a:defRPr/>
            </a:pPr>
            <a:fld id="{20C0D45E-1136-4F52-BA7F-0879D778F7DA}" type="slidenum">
              <a:rPr lang="en-US" altLang="ja-JP">
                <a:solidFill>
                  <a:srgbClr val="000000"/>
                </a:solidFill>
              </a:rPr>
              <a:pPr>
                <a:defRPr/>
              </a:pPr>
              <a:t>&lt;#&gt;</a:t>
            </a:fld>
            <a:endParaRPr lang="en-US" altLang="ja-JP">
              <a:solidFill>
                <a:srgbClr val="000000"/>
              </a:solidFill>
            </a:endParaRPr>
          </a:p>
        </p:txBody>
      </p:sp>
    </p:spTree>
    <p:extLst>
      <p:ext uri="{BB962C8B-B14F-4D97-AF65-F5344CB8AC3E}">
        <p14:creationId xmlns:p14="http://schemas.microsoft.com/office/powerpoint/2010/main" xmlns="" val="232148847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27810084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316892788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3531427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6523E5BE-7E2A-428A-AB53-8E547CB169AF}" type="slidenum">
              <a:rPr lang="en-US" altLang="ja-JP">
                <a:solidFill>
                  <a:srgbClr val="000000"/>
                </a:solidFill>
              </a:rPr>
              <a:pPr/>
              <a:t>&lt;#&gt;</a:t>
            </a:fld>
            <a:endParaRPr lang="en-US" altLang="ja-JP">
              <a:solidFill>
                <a:srgbClr val="000000"/>
              </a:solidFill>
            </a:endParaRPr>
          </a:p>
        </p:txBody>
      </p:sp>
    </p:spTree>
    <p:extLst>
      <p:ext uri="{BB962C8B-B14F-4D97-AF65-F5344CB8AC3E}">
        <p14:creationId xmlns:p14="http://schemas.microsoft.com/office/powerpoint/2010/main" xmlns="" val="295805906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428834774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424381102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412355341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135389044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21901706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265808173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343574794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r>
              <a:rPr lang="ja-JP" altLang="en-US" smtClean="0">
                <a:solidFill>
                  <a:prstClr val="black">
                    <a:tint val="75000"/>
                  </a:prstClr>
                </a:solidFill>
              </a:rPr>
              <a:t>新カリキュラムに基づく相談支援従事者養成研修モデル研修</a:t>
            </a:r>
            <a:r>
              <a:rPr lang="en-US" altLang="ja-JP" smtClean="0">
                <a:solidFill>
                  <a:prstClr val="black">
                    <a:tint val="75000"/>
                  </a:prstClr>
                </a:solidFill>
              </a:rPr>
              <a:t>(</a:t>
            </a:r>
            <a:r>
              <a:rPr lang="ja-JP" altLang="en-US" smtClean="0">
                <a:solidFill>
                  <a:prstClr val="black">
                    <a:tint val="75000"/>
                  </a:prstClr>
                </a:solidFill>
              </a:rPr>
              <a:t>現任研修</a:t>
            </a:r>
            <a:r>
              <a:rPr lang="en-US" altLang="ja-JP" smtClean="0">
                <a:solidFill>
                  <a:prstClr val="black">
                    <a:tint val="75000"/>
                  </a:prstClr>
                </a:solidFill>
              </a:rPr>
              <a:t>), SSA2018-2019(c) </a:t>
            </a:r>
            <a:r>
              <a:rPr lang="ja-JP" altLang="en-US" smtClean="0">
                <a:solidFill>
                  <a:prstClr val="black">
                    <a:tint val="75000"/>
                  </a:prstClr>
                </a:solidFill>
              </a:rPr>
              <a:t>不許複製</a:t>
            </a: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&lt;#&gt;</a:t>
            </a:fld>
            <a:endParaRPr lang="ja-JP" altLang="en-US">
              <a:solidFill>
                <a:prstClr val="black">
                  <a:tint val="75000"/>
                </a:prstClr>
              </a:solidFill>
            </a:endParaRPr>
          </a:p>
        </p:txBody>
      </p:sp>
    </p:spTree>
    <p:extLst>
      <p:ext uri="{BB962C8B-B14F-4D97-AF65-F5344CB8AC3E}">
        <p14:creationId xmlns:p14="http://schemas.microsoft.com/office/powerpoint/2010/main" xmlns="" val="1381834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3D8E4856-088A-4F3E-8CDF-CE4C8E5FC1DE}" type="slidenum">
              <a:rPr lang="en-US" altLang="ja-JP">
                <a:solidFill>
                  <a:srgbClr val="000000"/>
                </a:solidFill>
              </a:rPr>
              <a:pPr/>
              <a:t>&lt;#&gt;</a:t>
            </a:fld>
            <a:endParaRPr lang="en-US" altLang="ja-JP">
              <a:solidFill>
                <a:srgbClr val="000000"/>
              </a:solidFill>
            </a:endParaRPr>
          </a:p>
        </p:txBody>
      </p:sp>
    </p:spTree>
    <p:extLst>
      <p:ext uri="{BB962C8B-B14F-4D97-AF65-F5344CB8AC3E}">
        <p14:creationId xmlns:p14="http://schemas.microsoft.com/office/powerpoint/2010/main" xmlns="" val="466687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9C91A144-D95C-4C7C-8D3C-BD9289C3285C}" type="slidenum">
              <a:rPr lang="en-US" altLang="ja-JP">
                <a:solidFill>
                  <a:srgbClr val="000000"/>
                </a:solidFill>
              </a:rPr>
              <a:pPr/>
              <a:t>&lt;#&gt;</a:t>
            </a:fld>
            <a:endParaRPr lang="en-US" altLang="ja-JP">
              <a:solidFill>
                <a:srgbClr val="000000"/>
              </a:solidFill>
            </a:endParaRPr>
          </a:p>
        </p:txBody>
      </p:sp>
    </p:spTree>
    <p:extLst>
      <p:ext uri="{BB962C8B-B14F-4D97-AF65-F5344CB8AC3E}">
        <p14:creationId xmlns:p14="http://schemas.microsoft.com/office/powerpoint/2010/main" xmlns="" val="18627219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922BF889-1C9E-4187-B31D-D6BDEA2BDA7A}" type="slidenum">
              <a:rPr lang="en-US" altLang="ja-JP">
                <a:solidFill>
                  <a:srgbClr val="000000"/>
                </a:solidFill>
              </a:rPr>
              <a:pPr/>
              <a:t>&lt;#&gt;</a:t>
            </a:fld>
            <a:endParaRPr lang="en-US" altLang="ja-JP">
              <a:solidFill>
                <a:srgbClr val="000000"/>
              </a:solidFill>
            </a:endParaRPr>
          </a:p>
        </p:txBody>
      </p:sp>
    </p:spTree>
    <p:extLst>
      <p:ext uri="{BB962C8B-B14F-4D97-AF65-F5344CB8AC3E}">
        <p14:creationId xmlns:p14="http://schemas.microsoft.com/office/powerpoint/2010/main" xmlns="" val="2203203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013B9D8-10B6-4633-9922-74A0E209CDA1}" type="slidenum">
              <a:rPr lang="en-US" altLang="ja-JP">
                <a:solidFill>
                  <a:srgbClr val="000000"/>
                </a:solidFill>
              </a:rPr>
              <a:pPr/>
              <a:t>&lt;#&gt;</a:t>
            </a:fld>
            <a:endParaRPr lang="en-US" altLang="ja-JP">
              <a:solidFill>
                <a:srgbClr val="000000"/>
              </a:solidFill>
            </a:endParaRPr>
          </a:p>
        </p:txBody>
      </p:sp>
    </p:spTree>
    <p:extLst>
      <p:ext uri="{BB962C8B-B14F-4D97-AF65-F5344CB8AC3E}">
        <p14:creationId xmlns:p14="http://schemas.microsoft.com/office/powerpoint/2010/main" xmlns="" val="701993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theme" Target="../theme/theme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theme" Target="../theme/theme4.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ea typeface="ＭＳ Ｐゴシック" pitchFamily="50" charset="-128"/>
              </a:defRPr>
            </a:lvl1pPr>
          </a:lstStyle>
          <a:p>
            <a:pPr>
              <a:defRPr/>
            </a:pPr>
            <a:endParaRPr lang="en-US" altLang="ja-JP">
              <a:solidFill>
                <a:srgbClr val="000000"/>
              </a:solidFill>
              <a:latin typeface="Times New Roman" pitchFamily="18" charset="0"/>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ea typeface="ＭＳ Ｐゴシック" pitchFamily="50" charset="-128"/>
              </a:defRPr>
            </a:lvl1pPr>
          </a:lstStyle>
          <a:p>
            <a:pPr>
              <a:defRPr/>
            </a:pPr>
            <a:r>
              <a:rPr lang="ja-JP" altLang="en-US" smtClean="0">
                <a:solidFill>
                  <a:srgbClr val="000000"/>
                </a:solidFill>
                <a:latin typeface="Times New Roman" pitchFamily="18" charset="0"/>
              </a:rPr>
              <a:t>新カリキュラムに基づく相談支援従事者養成研修モデル研修</a:t>
            </a:r>
            <a:r>
              <a:rPr lang="en-US" altLang="ja-JP" smtClean="0">
                <a:solidFill>
                  <a:srgbClr val="000000"/>
                </a:solidFill>
                <a:latin typeface="Times New Roman" pitchFamily="18" charset="0"/>
              </a:rPr>
              <a:t>(</a:t>
            </a:r>
            <a:r>
              <a:rPr lang="ja-JP" altLang="en-US" smtClean="0">
                <a:solidFill>
                  <a:srgbClr val="000000"/>
                </a:solidFill>
                <a:latin typeface="Times New Roman" pitchFamily="18" charset="0"/>
              </a:rPr>
              <a:t>現任研修</a:t>
            </a:r>
            <a:r>
              <a:rPr lang="en-US" altLang="ja-JP" smtClean="0">
                <a:solidFill>
                  <a:srgbClr val="000000"/>
                </a:solidFill>
                <a:latin typeface="Times New Roman" pitchFamily="18" charset="0"/>
              </a:rPr>
              <a:t>), SSA2018-2019(c) </a:t>
            </a:r>
            <a:r>
              <a:rPr lang="ja-JP" altLang="en-US" smtClean="0">
                <a:solidFill>
                  <a:srgbClr val="000000"/>
                </a:solidFill>
                <a:latin typeface="Times New Roman" pitchFamily="18" charset="0"/>
              </a:rPr>
              <a:t>不許複製</a:t>
            </a:r>
            <a:endParaRPr lang="en-US" altLang="ja-JP">
              <a:solidFill>
                <a:srgbClr val="000000"/>
              </a:solidFill>
              <a:latin typeface="Times New Roman" pitchFamily="18" charset="0"/>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C8A2F2DA-ACD3-4AB1-8A3F-C42FECFF0775}" type="slidenum">
              <a:rPr lang="en-US" altLang="ja-JP" smtClean="0">
                <a:solidFill>
                  <a:srgbClr val="000000"/>
                </a:solidFill>
                <a:latin typeface="Times New Roman" pitchFamily="18" charset="0"/>
                <a:ea typeface="ＭＳ Ｐゴシック" charset="-128"/>
              </a:rPr>
              <a:pPr/>
              <a:t>&lt;#&gt;</a:t>
            </a:fld>
            <a:endParaRPr lang="en-US" altLang="ja-JP">
              <a:solidFill>
                <a:srgbClr val="000000"/>
              </a:solidFill>
              <a:latin typeface="Times New Roman" pitchFamily="18" charset="0"/>
              <a:ea typeface="ＭＳ Ｐゴシック" charset="-128"/>
            </a:endParaRPr>
          </a:p>
        </p:txBody>
      </p:sp>
    </p:spTree>
    <p:extLst>
      <p:ext uri="{BB962C8B-B14F-4D97-AF65-F5344CB8AC3E}">
        <p14:creationId xmlns:p14="http://schemas.microsoft.com/office/powerpoint/2010/main" xmlns="" val="4278394376"/>
      </p:ext>
    </p:extLst>
  </p:cSld>
  <p:clrMap bg1="lt1" tx1="dk1" bg2="lt2" tx2="dk2" accent1="accent1" accent2="accent2" accent3="accent3" accent4="accent4" accent5="accent5" accent6="accent6" hlink="hlink" folHlink="folHlink"/>
  <p:sldLayoutIdLst>
    <p:sldLayoutId id="2147484058" r:id="rId1"/>
    <p:sldLayoutId id="2147484059" r:id="rId2"/>
    <p:sldLayoutId id="2147484060" r:id="rId3"/>
    <p:sldLayoutId id="2147484061" r:id="rId4"/>
    <p:sldLayoutId id="2147484062" r:id="rId5"/>
    <p:sldLayoutId id="2147484063" r:id="rId6"/>
    <p:sldLayoutId id="2147484064" r:id="rId7"/>
    <p:sldLayoutId id="2147484065" r:id="rId8"/>
    <p:sldLayoutId id="2147484066" r:id="rId9"/>
    <p:sldLayoutId id="2147484067" r:id="rId10"/>
    <p:sldLayoutId id="2147484068"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r>
              <a:rPr lang="ja-JP" altLang="en-US" smtClean="0">
                <a:solidFill>
                  <a:prstClr val="black">
                    <a:tint val="75000"/>
                  </a:prstClr>
                </a:solidFill>
                <a:latin typeface="Calibri"/>
                <a:ea typeface="ＭＳ Ｐゴシック"/>
              </a:rPr>
              <a:t>新カリキュラムに基づく相談支援従事者養成研修モデル研修</a:t>
            </a:r>
            <a:r>
              <a:rPr lang="en-US" altLang="ja-JP" smtClean="0">
                <a:solidFill>
                  <a:prstClr val="black">
                    <a:tint val="75000"/>
                  </a:prstClr>
                </a:solidFill>
                <a:latin typeface="Calibri"/>
                <a:ea typeface="ＭＳ Ｐゴシック"/>
              </a:rPr>
              <a:t>(</a:t>
            </a:r>
            <a:r>
              <a:rPr lang="ja-JP" altLang="en-US" smtClean="0">
                <a:solidFill>
                  <a:prstClr val="black">
                    <a:tint val="75000"/>
                  </a:prstClr>
                </a:solidFill>
                <a:latin typeface="Calibri"/>
                <a:ea typeface="ＭＳ Ｐゴシック"/>
              </a:rPr>
              <a:t>現任研修</a:t>
            </a:r>
            <a:r>
              <a:rPr lang="en-US" altLang="ja-JP" smtClean="0">
                <a:solidFill>
                  <a:prstClr val="black">
                    <a:tint val="75000"/>
                  </a:prstClr>
                </a:solidFill>
                <a:latin typeface="Calibri"/>
                <a:ea typeface="ＭＳ Ｐゴシック"/>
              </a:rPr>
              <a:t>), SSA2018-2019(c) </a:t>
            </a:r>
            <a:r>
              <a:rPr lang="ja-JP" altLang="en-US" smtClean="0">
                <a:solidFill>
                  <a:prstClr val="black">
                    <a:tint val="75000"/>
                  </a:prstClr>
                </a:solidFill>
                <a:latin typeface="Calibri"/>
                <a:ea typeface="ＭＳ Ｐゴシック"/>
              </a:rPr>
              <a:t>不許複製</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D7533D25-8E92-45F7-894A-80AEF5B89AF7}" type="slidenum">
              <a:rPr lang="ja-JP" altLang="en-US" smtClean="0">
                <a:solidFill>
                  <a:prstClr val="black">
                    <a:tint val="75000"/>
                  </a:prstClr>
                </a:solidFill>
                <a:latin typeface="Calibri"/>
                <a:ea typeface="ＭＳ Ｐゴシック"/>
              </a:rPr>
              <a:pPr fontAlgn="auto">
                <a:spcBef>
                  <a:spcPts val="0"/>
                </a:spcBef>
                <a:spcAft>
                  <a:spcPts val="0"/>
                </a:spcAft>
              </a:pPr>
              <a:t>&lt;#&gt;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xmlns="" val="212785962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3600450" y="6356352"/>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133351"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r>
              <a:rPr lang="ja-JP" altLang="en-US" smtClean="0">
                <a:solidFill>
                  <a:prstClr val="black">
                    <a:tint val="75000"/>
                  </a:prstClr>
                </a:solidFill>
                <a:latin typeface="Calibri"/>
                <a:ea typeface="ＭＳ Ｐゴシック"/>
              </a:rPr>
              <a:t>新カリキュラムに基づく相談支援従事者養成研修モデル研修</a:t>
            </a:r>
            <a:r>
              <a:rPr lang="en-US" altLang="ja-JP" smtClean="0">
                <a:solidFill>
                  <a:prstClr val="black">
                    <a:tint val="75000"/>
                  </a:prstClr>
                </a:solidFill>
                <a:latin typeface="Calibri"/>
                <a:ea typeface="ＭＳ Ｐゴシック"/>
              </a:rPr>
              <a:t>(</a:t>
            </a:r>
            <a:r>
              <a:rPr lang="ja-JP" altLang="en-US" smtClean="0">
                <a:solidFill>
                  <a:prstClr val="black">
                    <a:tint val="75000"/>
                  </a:prstClr>
                </a:solidFill>
                <a:latin typeface="Calibri"/>
                <a:ea typeface="ＭＳ Ｐゴシック"/>
              </a:rPr>
              <a:t>現任研修</a:t>
            </a:r>
            <a:r>
              <a:rPr lang="en-US" altLang="ja-JP" smtClean="0">
                <a:solidFill>
                  <a:prstClr val="black">
                    <a:tint val="75000"/>
                  </a:prstClr>
                </a:solidFill>
                <a:latin typeface="Calibri"/>
                <a:ea typeface="ＭＳ Ｐゴシック"/>
              </a:rPr>
              <a:t>), SSA2018-2019(c) </a:t>
            </a:r>
            <a:r>
              <a:rPr lang="ja-JP" altLang="en-US" smtClean="0">
                <a:solidFill>
                  <a:prstClr val="black">
                    <a:tint val="75000"/>
                  </a:prstClr>
                </a:solidFill>
                <a:latin typeface="Calibri"/>
                <a:ea typeface="ＭＳ Ｐゴシック"/>
              </a:rPr>
              <a:t>不許複製</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33DBB337-B976-4E2B-B1EE-E7AEC83E0D9D}" type="slidenum">
              <a:rPr lang="ja-JP" altLang="en-US" smtClean="0">
                <a:solidFill>
                  <a:prstClr val="black">
                    <a:tint val="75000"/>
                  </a:prstClr>
                </a:solidFill>
                <a:latin typeface="Calibri"/>
                <a:ea typeface="ＭＳ Ｐゴシック"/>
              </a:rPr>
              <a:pPr fontAlgn="auto">
                <a:spcBef>
                  <a:spcPts val="0"/>
                </a:spcBef>
                <a:spcAft>
                  <a:spcPts val="0"/>
                </a:spcAft>
              </a:pPr>
              <a:t>&lt;#&gt;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xmlns="" val="3723002874"/>
      </p:ext>
    </p:extLst>
  </p:cSld>
  <p:clrMap bg1="lt1" tx1="dk1" bg2="lt2" tx2="dk2" accent1="accent1" accent2="accent2" accent3="accent3" accent4="accent4" accent5="accent5" accent6="accent6" hlink="hlink" folHlink="folHlink"/>
  <p:sldLayoutIdLst>
    <p:sldLayoutId id="2147484094" r:id="rId1"/>
    <p:sldLayoutId id="2147484095" r:id="rId2"/>
    <p:sldLayoutId id="2147484096" r:id="rId3"/>
    <p:sldLayoutId id="2147484097" r:id="rId4"/>
    <p:sldLayoutId id="2147484098" r:id="rId5"/>
    <p:sldLayoutId id="2147484099" r:id="rId6"/>
    <p:sldLayoutId id="2147484100" r:id="rId7"/>
    <p:sldLayoutId id="2147484101" r:id="rId8"/>
    <p:sldLayoutId id="2147484102" r:id="rId9"/>
    <p:sldLayoutId id="2147484103" r:id="rId10"/>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ltLang="ja-JP">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r>
              <a:rPr lang="ja-JP" altLang="en-US" smtClean="0">
                <a:solidFill>
                  <a:srgbClr val="000000"/>
                </a:solidFill>
              </a:rPr>
              <a:t>新カリキュラムに基づく相談支援従事者養成研修モデル研修</a:t>
            </a:r>
            <a:r>
              <a:rPr lang="en-US" altLang="ja-JP" smtClean="0">
                <a:solidFill>
                  <a:srgbClr val="000000"/>
                </a:solidFill>
              </a:rPr>
              <a:t>(</a:t>
            </a:r>
            <a:r>
              <a:rPr lang="ja-JP" altLang="en-US" smtClean="0">
                <a:solidFill>
                  <a:srgbClr val="000000"/>
                </a:solidFill>
              </a:rPr>
              <a:t>現任研修</a:t>
            </a:r>
            <a:r>
              <a:rPr lang="en-US" altLang="ja-JP" smtClean="0">
                <a:solidFill>
                  <a:srgbClr val="000000"/>
                </a:solidFill>
              </a:rPr>
              <a:t>), SSA2018-2019(c) </a:t>
            </a:r>
            <a:r>
              <a:rPr lang="ja-JP" altLang="en-US" smtClean="0">
                <a:solidFill>
                  <a:srgbClr val="000000"/>
                </a:solidFill>
              </a:rPr>
              <a:t>不許複製</a:t>
            </a:r>
            <a:endParaRPr lang="en-US" altLang="ja-JP">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9F49E0E9-69DC-46D4-804F-50D862FD87AA}" type="slidenum">
              <a:rPr lang="en-US" altLang="ja-JP">
                <a:solidFill>
                  <a:srgbClr val="000000"/>
                </a:solidFill>
              </a:rPr>
              <a:pPr>
                <a:defRPr/>
              </a:pPr>
              <a:t>&lt;#&gt;</a:t>
            </a:fld>
            <a:endParaRPr lang="en-US" altLang="ja-JP">
              <a:solidFill>
                <a:srgbClr val="000000"/>
              </a:solidFill>
            </a:endParaRPr>
          </a:p>
        </p:txBody>
      </p:sp>
    </p:spTree>
    <p:extLst>
      <p:ext uri="{BB962C8B-B14F-4D97-AF65-F5344CB8AC3E}">
        <p14:creationId xmlns:p14="http://schemas.microsoft.com/office/powerpoint/2010/main" xmlns="" val="307969397"/>
      </p:ext>
    </p:extLst>
  </p:cSld>
  <p:clrMap bg1="lt1" tx1="dk1" bg2="lt2" tx2="dk2" accent1="accent1" accent2="accent2" accent3="accent3" accent4="accent4" accent5="accent5" accent6="accent6" hlink="hlink" folHlink="folHlink"/>
  <p:sldLayoutIdLst>
    <p:sldLayoutId id="2147484105" r:id="rId1"/>
    <p:sldLayoutId id="2147484106" r:id="rId2"/>
    <p:sldLayoutId id="2147484107" r:id="rId3"/>
    <p:sldLayoutId id="2147484108" r:id="rId4"/>
    <p:sldLayoutId id="2147484109" r:id="rId5"/>
    <p:sldLayoutId id="2147484110" r:id="rId6"/>
    <p:sldLayoutId id="2147484111" r:id="rId7"/>
    <p:sldLayoutId id="2147484112" r:id="rId8"/>
    <p:sldLayoutId id="2147484113" r:id="rId9"/>
    <p:sldLayoutId id="2147484114" r:id="rId10"/>
    <p:sldLayoutId id="2147484115" r:id="rId11"/>
    <p:sldLayoutId id="2147484116" r:id="rId12"/>
    <p:sldLayoutId id="2147484117" r:id="rId13"/>
    <p:sldLayoutId id="2147484118" r:id="rId14"/>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5pPr>
      <a:lvl6pPr marL="457200" algn="ctr" rtl="0" fontAlgn="base">
        <a:spcBef>
          <a:spcPct val="0"/>
        </a:spcBef>
        <a:spcAft>
          <a:spcPct val="0"/>
        </a:spcAft>
        <a:defRPr kumimoji="1" sz="4400">
          <a:solidFill>
            <a:schemeClr val="tx2"/>
          </a:solidFill>
          <a:latin typeface="Arial" pitchFamily="34" charset="0"/>
          <a:ea typeface="ＭＳ Ｐゴシック" pitchFamily="50" charset="-128"/>
        </a:defRPr>
      </a:lvl6pPr>
      <a:lvl7pPr marL="914400" algn="ctr" rtl="0" fontAlgn="base">
        <a:spcBef>
          <a:spcPct val="0"/>
        </a:spcBef>
        <a:spcAft>
          <a:spcPct val="0"/>
        </a:spcAft>
        <a:defRPr kumimoji="1" sz="4400">
          <a:solidFill>
            <a:schemeClr val="tx2"/>
          </a:solidFill>
          <a:latin typeface="Arial" pitchFamily="34" charset="0"/>
          <a:ea typeface="ＭＳ Ｐゴシック" pitchFamily="50" charset="-128"/>
        </a:defRPr>
      </a:lvl7pPr>
      <a:lvl8pPr marL="1371600" algn="ctr" rtl="0" fontAlgn="base">
        <a:spcBef>
          <a:spcPct val="0"/>
        </a:spcBef>
        <a:spcAft>
          <a:spcPct val="0"/>
        </a:spcAft>
        <a:defRPr kumimoji="1" sz="4400">
          <a:solidFill>
            <a:schemeClr val="tx2"/>
          </a:solidFill>
          <a:latin typeface="Arial" pitchFamily="34" charset="0"/>
          <a:ea typeface="ＭＳ Ｐゴシック" pitchFamily="50" charset="-128"/>
        </a:defRPr>
      </a:lvl8pPr>
      <a:lvl9pPr marL="1828800" algn="ctr" rtl="0" fontAlgn="base">
        <a:spcBef>
          <a:spcPct val="0"/>
        </a:spcBef>
        <a:spcAft>
          <a:spcPct val="0"/>
        </a:spcAft>
        <a:defRPr kumimoji="1" sz="4400">
          <a:solidFill>
            <a:schemeClr val="tx2"/>
          </a:solidFill>
          <a:latin typeface="Arial" pitchFamily="34"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r>
              <a:rPr lang="ja-JP" altLang="en-US" smtClean="0">
                <a:solidFill>
                  <a:prstClr val="black">
                    <a:tint val="75000"/>
                  </a:prstClr>
                </a:solidFill>
                <a:latin typeface="Calibri"/>
                <a:ea typeface="ＭＳ Ｐゴシック"/>
              </a:rPr>
              <a:t>新カリキュラムに基づく相談支援従事者養成研修モデル研修</a:t>
            </a:r>
            <a:r>
              <a:rPr lang="en-US" altLang="ja-JP" smtClean="0">
                <a:solidFill>
                  <a:prstClr val="black">
                    <a:tint val="75000"/>
                  </a:prstClr>
                </a:solidFill>
                <a:latin typeface="Calibri"/>
                <a:ea typeface="ＭＳ Ｐゴシック"/>
              </a:rPr>
              <a:t>(</a:t>
            </a:r>
            <a:r>
              <a:rPr lang="ja-JP" altLang="en-US" smtClean="0">
                <a:solidFill>
                  <a:prstClr val="black">
                    <a:tint val="75000"/>
                  </a:prstClr>
                </a:solidFill>
                <a:latin typeface="Calibri"/>
                <a:ea typeface="ＭＳ Ｐゴシック"/>
              </a:rPr>
              <a:t>現任研修</a:t>
            </a:r>
            <a:r>
              <a:rPr lang="en-US" altLang="ja-JP" smtClean="0">
                <a:solidFill>
                  <a:prstClr val="black">
                    <a:tint val="75000"/>
                  </a:prstClr>
                </a:solidFill>
                <a:latin typeface="Calibri"/>
                <a:ea typeface="ＭＳ Ｐゴシック"/>
              </a:rPr>
              <a:t>), SSA2018-2019(c) </a:t>
            </a:r>
            <a:r>
              <a:rPr lang="ja-JP" altLang="en-US" smtClean="0">
                <a:solidFill>
                  <a:prstClr val="black">
                    <a:tint val="75000"/>
                  </a:prstClr>
                </a:solidFill>
                <a:latin typeface="Calibri"/>
                <a:ea typeface="ＭＳ Ｐゴシック"/>
              </a:rPr>
              <a:t>不許複製</a:t>
            </a:r>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D2D8002D-B5B0-4BAC-B1F6-782DDCCE6D9C}" type="slidenum">
              <a:rPr lang="ja-JP" altLang="en-US" smtClean="0">
                <a:solidFill>
                  <a:prstClr val="black">
                    <a:tint val="75000"/>
                  </a:prstClr>
                </a:solidFill>
                <a:latin typeface="Calibri"/>
                <a:ea typeface="ＭＳ Ｐゴシック"/>
              </a:rPr>
              <a:pPr fontAlgn="auto">
                <a:spcBef>
                  <a:spcPts val="0"/>
                </a:spcBef>
                <a:spcAft>
                  <a:spcPts val="0"/>
                </a:spcAft>
              </a:pPr>
              <a:t>&lt;#&gt;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xmlns="" val="3800572072"/>
      </p:ext>
    </p:extLst>
  </p:cSld>
  <p:clrMap bg1="lt1" tx1="dk1" bg2="lt2" tx2="dk2" accent1="accent1" accent2="accent2" accent3="accent3" accent4="accent4" accent5="accent5" accent6="accent6" hlink="hlink" folHlink="folHlink"/>
  <p:sldLayoutIdLst>
    <p:sldLayoutId id="2147484195" r:id="rId1"/>
    <p:sldLayoutId id="2147484196" r:id="rId2"/>
    <p:sldLayoutId id="2147484197" r:id="rId3"/>
    <p:sldLayoutId id="2147484198" r:id="rId4"/>
    <p:sldLayoutId id="2147484199" r:id="rId5"/>
    <p:sldLayoutId id="2147484200" r:id="rId6"/>
    <p:sldLayoutId id="2147484201" r:id="rId7"/>
    <p:sldLayoutId id="2147484202" r:id="rId8"/>
    <p:sldLayoutId id="2147484203" r:id="rId9"/>
    <p:sldLayoutId id="2147484204" r:id="rId10"/>
    <p:sldLayoutId id="2147484205"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94F861F-CA9B-46AA-ADB9-2B925322BA77}"/>
              </a:ext>
            </a:extLst>
          </p:cNvPr>
          <p:cNvSpPr>
            <a:spLocks noGrp="1"/>
          </p:cNvSpPr>
          <p:nvPr>
            <p:ph type="ctrTitle"/>
          </p:nvPr>
        </p:nvSpPr>
        <p:spPr>
          <a:xfrm>
            <a:off x="685800" y="2174999"/>
            <a:ext cx="7772400" cy="1470025"/>
          </a:xfrm>
        </p:spPr>
        <p:txBody>
          <a:bodyPr>
            <a:normAutofit fontScale="90000"/>
          </a:bodyPr>
          <a:lstStyle/>
          <a:p>
            <a:r>
              <a:rPr kumimoji="1" lang="ja-JP" altLang="en-US" dirty="0"/>
              <a:t>地域を基盤としたソーシャルワーク</a:t>
            </a:r>
            <a:r>
              <a:rPr lang="ja-JP" altLang="en-US" dirty="0"/>
              <a:t>：コミュニティソーシャルワーク</a:t>
            </a:r>
            <a:endParaRPr kumimoji="1" lang="ja-JP" altLang="en-US" dirty="0"/>
          </a:p>
        </p:txBody>
      </p:sp>
      <p:sp>
        <p:nvSpPr>
          <p:cNvPr id="3" name="字幕 2">
            <a:extLst>
              <a:ext uri="{FF2B5EF4-FFF2-40B4-BE49-F238E27FC236}">
                <a16:creationId xmlns:a16="http://schemas.microsoft.com/office/drawing/2014/main" xmlns="" id="{ED268D5F-10C7-4EE3-A8CD-9FF1ECEFA188}"/>
              </a:ext>
            </a:extLst>
          </p:cNvPr>
          <p:cNvSpPr>
            <a:spLocks noGrp="1"/>
          </p:cNvSpPr>
          <p:nvPr>
            <p:ph type="subTitle" idx="1"/>
          </p:nvPr>
        </p:nvSpPr>
        <p:spPr>
          <a:xfrm>
            <a:off x="1371600" y="4293096"/>
            <a:ext cx="6400800" cy="1345704"/>
          </a:xfrm>
        </p:spPr>
        <p:txBody>
          <a:bodyPr/>
          <a:lstStyle/>
          <a:p>
            <a:r>
              <a:rPr lang="ja-JP" altLang="en-US" dirty="0"/>
              <a:t>小澤　温（筑波大学）</a:t>
            </a:r>
            <a:endParaRPr kumimoji="1" lang="ja-JP" altLang="en-US" dirty="0"/>
          </a:p>
        </p:txBody>
      </p:sp>
      <p:sp>
        <p:nvSpPr>
          <p:cNvPr id="4" name="スライド番号プレースホルダー 3">
            <a:extLst>
              <a:ext uri="{FF2B5EF4-FFF2-40B4-BE49-F238E27FC236}">
                <a16:creationId xmlns:a16="http://schemas.microsoft.com/office/drawing/2014/main" xmlns="" id="{26B9EAC5-6D3A-4397-8184-50F3CB2F812E}"/>
              </a:ext>
            </a:extLst>
          </p:cNvPr>
          <p:cNvSpPr>
            <a:spLocks noGrp="1"/>
          </p:cNvSpPr>
          <p:nvPr>
            <p:ph type="sldNum" sz="quarter" idx="12"/>
          </p:nvPr>
        </p:nvSpPr>
        <p:spPr/>
        <p:txBody>
          <a:bodyPr/>
          <a:lstStyle/>
          <a:p>
            <a:fld id="{69F50449-7F2A-43AD-9935-F4081769D157}" type="slidenum">
              <a:rPr lang="en-US" altLang="ja-JP" smtClean="0">
                <a:solidFill>
                  <a:srgbClr val="000000"/>
                </a:solidFill>
              </a:rPr>
              <a:pPr/>
              <a:t>1</a:t>
            </a:fld>
            <a:endParaRPr lang="en-US" altLang="ja-JP">
              <a:solidFill>
                <a:srgbClr val="000000"/>
              </a:solidFill>
            </a:endParaRPr>
          </a:p>
        </p:txBody>
      </p:sp>
      <p:sp>
        <p:nvSpPr>
          <p:cNvPr id="6" name="フッター プレースホルダ 4"/>
          <p:cNvSpPr txBox="1">
            <a:spLocks/>
          </p:cNvSpPr>
          <p:nvPr/>
        </p:nvSpPr>
        <p:spPr>
          <a:xfrm>
            <a:off x="0" y="6644382"/>
            <a:ext cx="9144000" cy="168994"/>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新カリキュラムに基づく相談支援従事者養成研修モデル研修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現任研修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 SSA2018-2019(c) </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不許複製</a:t>
            </a:r>
            <a:endParaRPr kumimoji="1" lang="ja-JP" altLang="en-US" sz="800" b="0" i="0" u="none" strike="noStrike" kern="1200" cap="none" spc="0" normalizeH="0" baseline="0" noProof="0" dirty="0">
              <a:ln>
                <a:noFill/>
              </a:ln>
              <a:solidFill>
                <a:prstClr val="black">
                  <a:tint val="75000"/>
                </a:prstClr>
              </a:solidFill>
              <a:effectLst/>
              <a:uLnTx/>
              <a:uFillTx/>
              <a:latin typeface="Arial" pitchFamily="34" charset="0"/>
              <a:ea typeface="ＭＳ Ｐゴシック" pitchFamily="50" charset="-128"/>
              <a:cs typeface="+mn-cs"/>
            </a:endParaRPr>
          </a:p>
        </p:txBody>
      </p:sp>
    </p:spTree>
    <p:extLst>
      <p:ext uri="{BB962C8B-B14F-4D97-AF65-F5344CB8AC3E}">
        <p14:creationId xmlns:p14="http://schemas.microsoft.com/office/powerpoint/2010/main" xmlns="" val="292466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620688"/>
            <a:ext cx="7886700" cy="796924"/>
          </a:xfrm>
        </p:spPr>
        <p:txBody>
          <a:bodyPr>
            <a:normAutofit fontScale="90000"/>
          </a:bodyPr>
          <a:lstStyle/>
          <a:p>
            <a:pPr algn="ctr"/>
            <a:r>
              <a:rPr kumimoji="1" lang="ja-JP" altLang="en-US" dirty="0">
                <a:solidFill>
                  <a:srgbClr val="CC3300"/>
                </a:solidFill>
                <a:latin typeface="HGP創英角ﾎﾟｯﾌﾟ体" panose="040B0A00000000000000" pitchFamily="50" charset="-128"/>
                <a:ea typeface="HGP創英角ﾎﾟｯﾌﾟ体" panose="040B0A00000000000000" pitchFamily="50" charset="-128"/>
              </a:rPr>
              <a:t>地域を基盤としたソーシャルワーク：個別支援と地域支援を並行検討へ</a:t>
            </a:r>
          </a:p>
        </p:txBody>
      </p:sp>
      <p:sp>
        <p:nvSpPr>
          <p:cNvPr id="3" name="コンテンツ プレースホルダー 2"/>
          <p:cNvSpPr>
            <a:spLocks noGrp="1"/>
          </p:cNvSpPr>
          <p:nvPr>
            <p:ph idx="1"/>
          </p:nvPr>
        </p:nvSpPr>
        <p:spPr>
          <a:xfrm>
            <a:off x="827584" y="2060848"/>
            <a:ext cx="7632848" cy="4392488"/>
          </a:xfrm>
        </p:spPr>
        <p:txBody>
          <a:bodyPr>
            <a:normAutofit/>
          </a:bodyPr>
          <a:lstStyle/>
          <a:p>
            <a:pPr marL="0" indent="0">
              <a:lnSpc>
                <a:spcPct val="120000"/>
              </a:lnSpc>
              <a:buNone/>
            </a:pPr>
            <a:r>
              <a:rPr kumimoji="1" lang="ja-JP" altLang="en-US" sz="3200" dirty="0"/>
              <a:t>ジェネラリストソーシャルワーク</a:t>
            </a:r>
            <a:r>
              <a:rPr lang="en-US" altLang="ja-JP" sz="1800" dirty="0"/>
              <a:t>※</a:t>
            </a:r>
            <a:r>
              <a:rPr kumimoji="1" lang="ja-JP" altLang="en-US" sz="3200" dirty="0"/>
              <a:t>を基礎理論とし、地域で展開する総合相談を実践概念とする、</a:t>
            </a:r>
            <a:r>
              <a:rPr kumimoji="1" lang="ja-JP" altLang="en-US" sz="3200" dirty="0">
                <a:highlight>
                  <a:srgbClr val="FFFF00"/>
                </a:highlight>
              </a:rPr>
              <a:t>個を地域で支える援助と個を支える地域をつくる援助を一体的に推進する</a:t>
            </a:r>
            <a:r>
              <a:rPr kumimoji="1" lang="ja-JP" altLang="en-US" sz="3200" dirty="0"/>
              <a:t>ことを基調とした実践理論の体系である（岩間</a:t>
            </a:r>
            <a:r>
              <a:rPr kumimoji="1" lang="en-US" altLang="ja-JP" sz="3200" dirty="0"/>
              <a:t>2012</a:t>
            </a:r>
            <a:r>
              <a:rPr lang="ja-JP" altLang="en-US" sz="3200" dirty="0"/>
              <a:t>）。</a:t>
            </a:r>
            <a:endParaRPr kumimoji="1" lang="en-US" altLang="ja-JP" sz="3200" dirty="0"/>
          </a:p>
          <a:p>
            <a:pPr marL="0" indent="0">
              <a:lnSpc>
                <a:spcPct val="120000"/>
              </a:lnSpc>
              <a:buNone/>
            </a:pPr>
            <a:r>
              <a:rPr kumimoji="1" lang="en-US" altLang="ja-JP" sz="1900" dirty="0"/>
              <a:t>※</a:t>
            </a:r>
            <a:r>
              <a:rPr kumimoji="1" lang="ja-JP" altLang="en-US" sz="1900" dirty="0"/>
              <a:t>ケースワーク、グループワーク、コミュニティワークを統合した援助技術</a:t>
            </a:r>
            <a:endParaRPr kumimoji="1" lang="en-US" altLang="ja-JP" sz="1900" dirty="0"/>
          </a:p>
          <a:p>
            <a:pPr marL="0" indent="0">
              <a:lnSpc>
                <a:spcPct val="120000"/>
              </a:lnSpc>
              <a:buNone/>
            </a:pPr>
            <a:endParaRPr kumimoji="1" lang="ja-JP" altLang="en-US" sz="3200" dirty="0"/>
          </a:p>
        </p:txBody>
      </p:sp>
      <p:sp>
        <p:nvSpPr>
          <p:cNvPr id="5" name="スライド番号プレースホルダー 4"/>
          <p:cNvSpPr>
            <a:spLocks noGrp="1"/>
          </p:cNvSpPr>
          <p:nvPr>
            <p:ph type="sldNum" sz="quarter" idx="12"/>
          </p:nvPr>
        </p:nvSpPr>
        <p:spPr/>
        <p:txBody>
          <a:bodyPr/>
          <a:lstStyle/>
          <a:p>
            <a:fld id="{D175EF6E-453B-4C0B-AC3A-F4FB5E64A2B5}" type="slidenum">
              <a:rPr lang="ja-JP" altLang="en-US" smtClean="0">
                <a:solidFill>
                  <a:prstClr val="black">
                    <a:tint val="75000"/>
                  </a:prstClr>
                </a:solidFill>
              </a:rPr>
              <a:pPr/>
              <a:t>10</a:t>
            </a:fld>
            <a:endParaRPr lang="ja-JP" altLang="en-US">
              <a:solidFill>
                <a:prstClr val="black">
                  <a:tint val="75000"/>
                </a:prstClr>
              </a:solidFill>
            </a:endParaRPr>
          </a:p>
        </p:txBody>
      </p:sp>
      <p:sp>
        <p:nvSpPr>
          <p:cNvPr id="4" name="Text Box 4"/>
          <p:cNvSpPr txBox="1">
            <a:spLocks noChangeArrowheads="1"/>
          </p:cNvSpPr>
          <p:nvPr/>
        </p:nvSpPr>
        <p:spPr bwMode="auto">
          <a:xfrm>
            <a:off x="0" y="6578600"/>
            <a:ext cx="2286000"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univ.2017</a:t>
            </a:r>
          </a:p>
        </p:txBody>
      </p:sp>
      <p:sp>
        <p:nvSpPr>
          <p:cNvPr id="7" name="フッター プレースホルダ 4"/>
          <p:cNvSpPr txBox="1">
            <a:spLocks/>
          </p:cNvSpPr>
          <p:nvPr/>
        </p:nvSpPr>
        <p:spPr>
          <a:xfrm>
            <a:off x="0" y="6644382"/>
            <a:ext cx="9144000" cy="168994"/>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新カリキュラムに基づく相談支援従事者養成研修モデル研修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現任研修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 SSA2018-2019(c) </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不許複製</a:t>
            </a:r>
            <a:endParaRPr kumimoji="1" lang="ja-JP" altLang="en-US" sz="800" b="0" i="0" u="none" strike="noStrike" kern="1200" cap="none" spc="0" normalizeH="0" baseline="0" noProof="0" dirty="0">
              <a:ln>
                <a:noFill/>
              </a:ln>
              <a:solidFill>
                <a:prstClr val="black">
                  <a:tint val="75000"/>
                </a:prstClr>
              </a:solidFill>
              <a:effectLst/>
              <a:uLnTx/>
              <a:uFillTx/>
              <a:latin typeface="Arial" pitchFamily="34" charset="0"/>
              <a:ea typeface="ＭＳ Ｐゴシック" pitchFamily="50" charset="-128"/>
              <a:cs typeface="+mn-cs"/>
            </a:endParaRPr>
          </a:p>
        </p:txBody>
      </p:sp>
    </p:spTree>
    <p:extLst>
      <p:ext uri="{BB962C8B-B14F-4D97-AF65-F5344CB8AC3E}">
        <p14:creationId xmlns:p14="http://schemas.microsoft.com/office/powerpoint/2010/main" xmlns="" val="2335369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476672"/>
            <a:ext cx="7886700" cy="796924"/>
          </a:xfrm>
        </p:spPr>
        <p:txBody>
          <a:bodyPr>
            <a:normAutofit fontScale="90000"/>
          </a:bodyPr>
          <a:lstStyle/>
          <a:p>
            <a:pPr algn="ctr"/>
            <a:r>
              <a:rPr lang="ja-JP" altLang="en-US" sz="4000" dirty="0">
                <a:solidFill>
                  <a:srgbClr val="CC3300"/>
                </a:solidFill>
                <a:latin typeface="HGP創英角ﾎﾟｯﾌﾟ体" panose="040B0A00000000000000" pitchFamily="50" charset="-128"/>
                <a:ea typeface="HGP創英角ﾎﾟｯﾌﾟ体" panose="040B0A00000000000000" pitchFamily="50" charset="-128"/>
              </a:rPr>
              <a:t>並行的ニーズ検討を可能とする技術</a:t>
            </a:r>
            <a:endParaRPr kumimoji="1" lang="ja-JP" altLang="en-US" sz="4000" dirty="0">
              <a:solidFill>
                <a:srgbClr val="CC3300"/>
              </a:solidFill>
              <a:latin typeface="HGP創英角ﾎﾟｯﾌﾟ体" panose="040B0A00000000000000" pitchFamily="50" charset="-128"/>
              <a:ea typeface="HGP創英角ﾎﾟｯﾌﾟ体" panose="040B0A00000000000000" pitchFamily="50" charset="-128"/>
            </a:endParaRPr>
          </a:p>
        </p:txBody>
      </p:sp>
      <p:sp>
        <p:nvSpPr>
          <p:cNvPr id="3" name="コンテンツ プレースホルダー 2"/>
          <p:cNvSpPr>
            <a:spLocks noGrp="1"/>
          </p:cNvSpPr>
          <p:nvPr>
            <p:ph idx="1"/>
          </p:nvPr>
        </p:nvSpPr>
        <p:spPr>
          <a:xfrm>
            <a:off x="971600" y="1575524"/>
            <a:ext cx="7200800" cy="4805804"/>
          </a:xfrm>
        </p:spPr>
        <p:txBody>
          <a:bodyPr>
            <a:normAutofit/>
          </a:bodyPr>
          <a:lstStyle/>
          <a:p>
            <a:pPr>
              <a:lnSpc>
                <a:spcPts val="3300"/>
              </a:lnSpc>
              <a:buNone/>
            </a:pPr>
            <a:r>
              <a:rPr kumimoji="1" lang="ja-JP" altLang="en-US" sz="3200" dirty="0">
                <a:latin typeface="HGP創英角ｺﾞｼｯｸUB" panose="020B0900000000000000" pitchFamily="50" charset="-128"/>
                <a:ea typeface="HGP創英角ｺﾞｼｯｸUB" panose="020B0900000000000000" pitchFamily="50" charset="-128"/>
              </a:rPr>
              <a:t>①</a:t>
            </a:r>
            <a:r>
              <a:rPr lang="ja-JP" altLang="en-US" sz="3200" b="1" dirty="0"/>
              <a:t>個別課題と地域課題を関係づける発想（個別支援⇔地域支援）</a:t>
            </a:r>
            <a:endParaRPr lang="en-US" altLang="ja-JP" sz="3200" b="1" dirty="0"/>
          </a:p>
          <a:p>
            <a:pPr>
              <a:lnSpc>
                <a:spcPts val="3300"/>
              </a:lnSpc>
              <a:buNone/>
            </a:pPr>
            <a:r>
              <a:rPr lang="ja-JP" altLang="en-US" sz="3200" b="1" dirty="0"/>
              <a:t>　</a:t>
            </a:r>
            <a:r>
              <a:rPr lang="ja-JP" altLang="en-US" dirty="0"/>
              <a:t>個別の支援をしながらもその課題は地域のどこかにあるし、地域の課題として解決すれば個別の支援も進む</a:t>
            </a:r>
          </a:p>
          <a:p>
            <a:pPr>
              <a:lnSpc>
                <a:spcPts val="3300"/>
              </a:lnSpc>
              <a:buNone/>
            </a:pPr>
            <a:r>
              <a:rPr lang="ja-JP" altLang="en-US" sz="3200" b="1" dirty="0"/>
              <a:t>②「地域」のアセスメントをする力（地域診断）</a:t>
            </a:r>
            <a:endParaRPr lang="en-US" altLang="ja-JP" sz="3200" b="1" dirty="0"/>
          </a:p>
          <a:p>
            <a:pPr>
              <a:lnSpc>
                <a:spcPts val="3300"/>
              </a:lnSpc>
              <a:buNone/>
            </a:pPr>
            <a:r>
              <a:rPr lang="ja-JP" altLang="en-US" dirty="0"/>
              <a:t>　地域の状況を予め把握しておく（専門機関の状況、地域の地理、歴史、経済、文化、組織や人、資源となるものなど）</a:t>
            </a:r>
          </a:p>
        </p:txBody>
      </p:sp>
      <p:sp>
        <p:nvSpPr>
          <p:cNvPr id="6" name="スライド番号プレースホルダー 5"/>
          <p:cNvSpPr>
            <a:spLocks noGrp="1"/>
          </p:cNvSpPr>
          <p:nvPr>
            <p:ph type="sldNum" sz="quarter" idx="12"/>
          </p:nvPr>
        </p:nvSpPr>
        <p:spPr/>
        <p:txBody>
          <a:bodyPr/>
          <a:lstStyle/>
          <a:p>
            <a:fld id="{D175EF6E-453B-4C0B-AC3A-F4FB5E64A2B5}" type="slidenum">
              <a:rPr lang="ja-JP" altLang="en-US" smtClean="0">
                <a:solidFill>
                  <a:prstClr val="black">
                    <a:tint val="75000"/>
                  </a:prstClr>
                </a:solidFill>
              </a:rPr>
              <a:pPr/>
              <a:t>11</a:t>
            </a:fld>
            <a:endParaRPr lang="ja-JP" altLang="en-US" dirty="0">
              <a:solidFill>
                <a:prstClr val="black">
                  <a:tint val="75000"/>
                </a:prstClr>
              </a:solidFill>
            </a:endParaRPr>
          </a:p>
        </p:txBody>
      </p:sp>
      <p:sp>
        <p:nvSpPr>
          <p:cNvPr id="5" name="Text Box 4"/>
          <p:cNvSpPr txBox="1">
            <a:spLocks noChangeArrowheads="1"/>
          </p:cNvSpPr>
          <p:nvPr/>
        </p:nvSpPr>
        <p:spPr bwMode="auto">
          <a:xfrm>
            <a:off x="0" y="6578620"/>
            <a:ext cx="228601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univ.2017</a:t>
            </a:r>
          </a:p>
        </p:txBody>
      </p:sp>
      <p:sp>
        <p:nvSpPr>
          <p:cNvPr id="4" name="正方形/長方形 3"/>
          <p:cNvSpPr/>
          <p:nvPr/>
        </p:nvSpPr>
        <p:spPr>
          <a:xfrm>
            <a:off x="2627784" y="6301620"/>
            <a:ext cx="5407249" cy="276999"/>
          </a:xfrm>
          <a:prstGeom prst="rect">
            <a:avLst/>
          </a:prstGeom>
        </p:spPr>
        <p:txBody>
          <a:bodyPr wrap="none">
            <a:spAutoFit/>
          </a:bodyPr>
          <a:lstStyle/>
          <a:p>
            <a:r>
              <a:rPr lang="ja-JP" altLang="en-US" sz="1200" dirty="0"/>
              <a:t>参考　</a:t>
            </a:r>
            <a:r>
              <a:rPr lang="en-US" altLang="ja-JP" sz="1200" dirty="0"/>
              <a:t>(</a:t>
            </a:r>
            <a:r>
              <a:rPr lang="ja-JP" altLang="en-US" sz="1200" dirty="0"/>
              <a:t>一社</a:t>
            </a:r>
            <a:r>
              <a:rPr lang="en-US" altLang="ja-JP" sz="1200" dirty="0"/>
              <a:t>)</a:t>
            </a:r>
            <a:r>
              <a:rPr lang="ja-JP" altLang="en-US" sz="1200" dirty="0"/>
              <a:t>日本介護支援専門員協会テキスト「主任</a:t>
            </a:r>
            <a:r>
              <a:rPr lang="zh-TW" altLang="en-US" sz="1200" dirty="0"/>
              <a:t>介護支援専門員研修</a:t>
            </a:r>
            <a:r>
              <a:rPr lang="ja-JP" altLang="en-US" sz="1200" dirty="0"/>
              <a:t>」</a:t>
            </a:r>
            <a:r>
              <a:rPr lang="en-US" altLang="ja-JP" sz="1200" dirty="0"/>
              <a:t>2016</a:t>
            </a:r>
            <a:endParaRPr lang="ja-JP" altLang="en-US" sz="1200" dirty="0"/>
          </a:p>
        </p:txBody>
      </p:sp>
      <p:sp>
        <p:nvSpPr>
          <p:cNvPr id="8" name="フッター プレースホルダ 4"/>
          <p:cNvSpPr txBox="1">
            <a:spLocks/>
          </p:cNvSpPr>
          <p:nvPr/>
        </p:nvSpPr>
        <p:spPr>
          <a:xfrm>
            <a:off x="0" y="6644382"/>
            <a:ext cx="9144000" cy="168994"/>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新カリキュラムに基づく相談支援従事者養成研修モデル研修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現任研修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 SSA2018-2019(c) </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不許複製</a:t>
            </a:r>
            <a:endParaRPr kumimoji="1" lang="ja-JP" altLang="en-US" sz="800" b="0" i="0" u="none" strike="noStrike" kern="1200" cap="none" spc="0" normalizeH="0" baseline="0" noProof="0" dirty="0">
              <a:ln>
                <a:noFill/>
              </a:ln>
              <a:solidFill>
                <a:prstClr val="black">
                  <a:tint val="75000"/>
                </a:prstClr>
              </a:solidFill>
              <a:effectLst/>
              <a:uLnTx/>
              <a:uFillTx/>
              <a:latin typeface="Arial" pitchFamily="34" charset="0"/>
              <a:ea typeface="ＭＳ Ｐゴシック" pitchFamily="50" charset="-128"/>
              <a:cs typeface="+mn-cs"/>
            </a:endParaRPr>
          </a:p>
        </p:txBody>
      </p:sp>
    </p:spTree>
    <p:extLst>
      <p:ext uri="{BB962C8B-B14F-4D97-AF65-F5344CB8AC3E}">
        <p14:creationId xmlns:p14="http://schemas.microsoft.com/office/powerpoint/2010/main" xmlns="" val="8040608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12</a:t>
            </a:fld>
            <a:endParaRPr lang="ja-JP" altLang="en-US">
              <a:solidFill>
                <a:prstClr val="black">
                  <a:tint val="75000"/>
                </a:prstClr>
              </a:solidFill>
            </a:endParaRPr>
          </a:p>
        </p:txBody>
      </p:sp>
      <p:graphicFrame>
        <p:nvGraphicFramePr>
          <p:cNvPr id="7" name="図表 6"/>
          <p:cNvGraphicFramePr/>
          <p:nvPr>
            <p:extLst>
              <p:ext uri="{D42A27DB-BD31-4B8C-83A1-F6EECF244321}">
                <p14:modId xmlns:p14="http://schemas.microsoft.com/office/powerpoint/2010/main" xmlns="" val="223338033"/>
              </p:ext>
            </p:extLst>
          </p:nvPr>
        </p:nvGraphicFramePr>
        <p:xfrm>
          <a:off x="539552" y="1397000"/>
          <a:ext cx="8352928" cy="5200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テキスト ボックス 5"/>
          <p:cNvSpPr txBox="1"/>
          <p:nvPr/>
        </p:nvSpPr>
        <p:spPr>
          <a:xfrm>
            <a:off x="0" y="116632"/>
            <a:ext cx="9144000" cy="1196752"/>
          </a:xfrm>
          <a:prstGeom prst="rect">
            <a:avLst/>
          </a:prstGeom>
          <a:noFill/>
        </p:spPr>
        <p:txBody>
          <a:bodyPr wrap="square" rtlCol="0" anchor="ctr">
            <a:noAutofit/>
          </a:bodyPr>
          <a:lstStyle/>
          <a:p>
            <a:pPr algn="ctr" fontAlgn="auto">
              <a:spcBef>
                <a:spcPts val="0"/>
              </a:spcBef>
              <a:spcAft>
                <a:spcPts val="0"/>
              </a:spcAft>
            </a:pPr>
            <a:r>
              <a:rPr lang="ja-JP" altLang="en-US" sz="4000" dirty="0">
                <a:solidFill>
                  <a:srgbClr val="C00000"/>
                </a:solidFill>
                <a:latin typeface="HGP創英角ﾎﾟｯﾌﾟ体" panose="040B0A00000000000000" pitchFamily="50" charset="-128"/>
                <a:ea typeface="HGP創英角ﾎﾟｯﾌﾟ体" panose="040B0A00000000000000" pitchFamily="50" charset="-128"/>
              </a:rPr>
              <a:t>地域アセスメントの手順</a:t>
            </a:r>
            <a:endParaRPr lang="en-US" altLang="ja-JP" sz="4000" dirty="0">
              <a:solidFill>
                <a:srgbClr val="C00000"/>
              </a:solidFill>
              <a:latin typeface="HGP創英角ﾎﾟｯﾌﾟ体" panose="040B0A00000000000000" pitchFamily="50" charset="-128"/>
              <a:ea typeface="HGP創英角ﾎﾟｯﾌﾟ体" panose="040B0A00000000000000" pitchFamily="50" charset="-128"/>
            </a:endParaRPr>
          </a:p>
          <a:p>
            <a:pPr algn="ctr" fontAlgn="auto">
              <a:spcBef>
                <a:spcPts val="0"/>
              </a:spcBef>
              <a:spcAft>
                <a:spcPts val="0"/>
              </a:spcAft>
            </a:pPr>
            <a:r>
              <a:rPr lang="ja-JP" altLang="en-US" sz="2800" dirty="0">
                <a:solidFill>
                  <a:prstClr val="black"/>
                </a:solidFill>
                <a:latin typeface="Calibri"/>
                <a:ea typeface="ＭＳ Ｐゴシック"/>
              </a:rPr>
              <a:t>既存データ→周辺の状況→地域内部</a:t>
            </a:r>
          </a:p>
        </p:txBody>
      </p:sp>
      <p:sp>
        <p:nvSpPr>
          <p:cNvPr id="3" name="右矢印 2"/>
          <p:cNvSpPr/>
          <p:nvPr/>
        </p:nvSpPr>
        <p:spPr>
          <a:xfrm>
            <a:off x="3059832" y="1664804"/>
            <a:ext cx="432048"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8" name="右矢印 7"/>
          <p:cNvSpPr/>
          <p:nvPr/>
        </p:nvSpPr>
        <p:spPr>
          <a:xfrm>
            <a:off x="5652120" y="1664804"/>
            <a:ext cx="432048"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9" name="Text Box 4"/>
          <p:cNvSpPr txBox="1">
            <a:spLocks noChangeArrowheads="1"/>
          </p:cNvSpPr>
          <p:nvPr/>
        </p:nvSpPr>
        <p:spPr bwMode="auto">
          <a:xfrm>
            <a:off x="0" y="6578600"/>
            <a:ext cx="2286000"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univ.2017</a:t>
            </a:r>
          </a:p>
        </p:txBody>
      </p:sp>
      <p:sp>
        <p:nvSpPr>
          <p:cNvPr id="11" name="フッター プレースホルダ 4"/>
          <p:cNvSpPr txBox="1">
            <a:spLocks/>
          </p:cNvSpPr>
          <p:nvPr/>
        </p:nvSpPr>
        <p:spPr>
          <a:xfrm>
            <a:off x="0" y="6644382"/>
            <a:ext cx="9144000" cy="168994"/>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新カリキュラムに基づく相談支援従事者養成研修モデル研修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現任研修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 SSA2018-2019(c) </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不許複製</a:t>
            </a:r>
            <a:endParaRPr kumimoji="1" lang="ja-JP" altLang="en-US" sz="800" b="0" i="0" u="none" strike="noStrike" kern="1200" cap="none" spc="0" normalizeH="0" baseline="0" noProof="0" dirty="0">
              <a:ln>
                <a:noFill/>
              </a:ln>
              <a:solidFill>
                <a:prstClr val="black">
                  <a:tint val="75000"/>
                </a:prstClr>
              </a:solidFill>
              <a:effectLst/>
              <a:uLnTx/>
              <a:uFillTx/>
              <a:latin typeface="Arial" pitchFamily="34" charset="0"/>
              <a:ea typeface="ＭＳ Ｐゴシック" pitchFamily="50" charset="-128"/>
              <a:cs typeface="+mn-cs"/>
            </a:endParaRPr>
          </a:p>
        </p:txBody>
      </p:sp>
    </p:spTree>
    <p:extLst>
      <p:ext uri="{BB962C8B-B14F-4D97-AF65-F5344CB8AC3E}">
        <p14:creationId xmlns:p14="http://schemas.microsoft.com/office/powerpoint/2010/main" xmlns="" val="4766742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13</a:t>
            </a:fld>
            <a:endParaRPr lang="ja-JP" altLang="en-US">
              <a:solidFill>
                <a:prstClr val="black">
                  <a:tint val="75000"/>
                </a:prstClr>
              </a:solidFill>
            </a:endParaRPr>
          </a:p>
        </p:txBody>
      </p:sp>
      <p:graphicFrame>
        <p:nvGraphicFramePr>
          <p:cNvPr id="7" name="図表 6"/>
          <p:cNvGraphicFramePr/>
          <p:nvPr>
            <p:extLst>
              <p:ext uri="{D42A27DB-BD31-4B8C-83A1-F6EECF244321}">
                <p14:modId xmlns:p14="http://schemas.microsoft.com/office/powerpoint/2010/main" xmlns="" val="3645448334"/>
              </p:ext>
            </p:extLst>
          </p:nvPr>
        </p:nvGraphicFramePr>
        <p:xfrm>
          <a:off x="827584" y="1397000"/>
          <a:ext cx="7848872" cy="4984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テキスト ボックス 5"/>
          <p:cNvSpPr txBox="1"/>
          <p:nvPr/>
        </p:nvSpPr>
        <p:spPr>
          <a:xfrm>
            <a:off x="0" y="116632"/>
            <a:ext cx="9144000" cy="1196752"/>
          </a:xfrm>
          <a:prstGeom prst="rect">
            <a:avLst/>
          </a:prstGeom>
          <a:noFill/>
        </p:spPr>
        <p:txBody>
          <a:bodyPr wrap="square" rtlCol="0" anchor="ctr">
            <a:noAutofit/>
          </a:bodyPr>
          <a:lstStyle/>
          <a:p>
            <a:pPr algn="ctr" fontAlgn="auto">
              <a:spcBef>
                <a:spcPts val="0"/>
              </a:spcBef>
              <a:spcAft>
                <a:spcPts val="0"/>
              </a:spcAft>
            </a:pPr>
            <a:r>
              <a:rPr lang="ja-JP" altLang="en-US" sz="4000" dirty="0">
                <a:solidFill>
                  <a:srgbClr val="C00000"/>
                </a:solidFill>
                <a:latin typeface="HGP創英角ﾎﾟｯﾌﾟ体" panose="040B0A00000000000000" pitchFamily="50" charset="-128"/>
                <a:ea typeface="HGP創英角ﾎﾟｯﾌﾟ体" panose="040B0A00000000000000" pitchFamily="50" charset="-128"/>
              </a:rPr>
              <a:t>地域アセスメントの手法</a:t>
            </a:r>
            <a:endParaRPr lang="en-US" altLang="ja-JP" sz="4000" dirty="0">
              <a:solidFill>
                <a:srgbClr val="C00000"/>
              </a:solidFill>
              <a:latin typeface="HGP創英角ﾎﾟｯﾌﾟ体" panose="040B0A00000000000000" pitchFamily="50" charset="-128"/>
              <a:ea typeface="HGP創英角ﾎﾟｯﾌﾟ体" panose="040B0A00000000000000" pitchFamily="50" charset="-128"/>
            </a:endParaRPr>
          </a:p>
          <a:p>
            <a:pPr algn="ctr" fontAlgn="auto">
              <a:spcBef>
                <a:spcPts val="0"/>
              </a:spcBef>
              <a:spcAft>
                <a:spcPts val="0"/>
              </a:spcAft>
            </a:pPr>
            <a:r>
              <a:rPr lang="ja-JP" altLang="en-US" sz="2800" dirty="0">
                <a:solidFill>
                  <a:prstClr val="black"/>
                </a:solidFill>
                <a:latin typeface="Calibri"/>
                <a:ea typeface="ＭＳ Ｐゴシック"/>
              </a:rPr>
              <a:t>客観的データと主観的意見を取り混ぜる</a:t>
            </a:r>
          </a:p>
        </p:txBody>
      </p:sp>
      <p:sp>
        <p:nvSpPr>
          <p:cNvPr id="5" name="Text Box 4"/>
          <p:cNvSpPr txBox="1">
            <a:spLocks noChangeArrowheads="1"/>
          </p:cNvSpPr>
          <p:nvPr/>
        </p:nvSpPr>
        <p:spPr bwMode="auto">
          <a:xfrm>
            <a:off x="0" y="6578600"/>
            <a:ext cx="2286000"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univ.2017</a:t>
            </a:r>
          </a:p>
        </p:txBody>
      </p:sp>
      <p:sp>
        <p:nvSpPr>
          <p:cNvPr id="9" name="フッター プレースホルダ 4"/>
          <p:cNvSpPr txBox="1">
            <a:spLocks/>
          </p:cNvSpPr>
          <p:nvPr/>
        </p:nvSpPr>
        <p:spPr>
          <a:xfrm>
            <a:off x="0" y="6644382"/>
            <a:ext cx="9144000" cy="168994"/>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新カリキュラムに基づく相談支援従事者養成研修モデル研修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現任研修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 SSA2018-2019(c) </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不許複製</a:t>
            </a:r>
            <a:endParaRPr kumimoji="1" lang="ja-JP" altLang="en-US" sz="800" b="0" i="0" u="none" strike="noStrike" kern="1200" cap="none" spc="0" normalizeH="0" baseline="0" noProof="0" dirty="0">
              <a:ln>
                <a:noFill/>
              </a:ln>
              <a:solidFill>
                <a:prstClr val="black">
                  <a:tint val="75000"/>
                </a:prstClr>
              </a:solidFill>
              <a:effectLst/>
              <a:uLnTx/>
              <a:uFillTx/>
              <a:latin typeface="Arial" pitchFamily="34" charset="0"/>
              <a:ea typeface="ＭＳ Ｐゴシック" pitchFamily="50" charset="-128"/>
              <a:cs typeface="+mn-cs"/>
            </a:endParaRPr>
          </a:p>
        </p:txBody>
      </p:sp>
    </p:spTree>
    <p:extLst>
      <p:ext uri="{BB962C8B-B14F-4D97-AF65-F5344CB8AC3E}">
        <p14:creationId xmlns:p14="http://schemas.microsoft.com/office/powerpoint/2010/main" xmlns="" val="1540262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476672"/>
            <a:ext cx="7886700" cy="796924"/>
          </a:xfrm>
        </p:spPr>
        <p:txBody>
          <a:bodyPr>
            <a:noAutofit/>
          </a:bodyPr>
          <a:lstStyle/>
          <a:p>
            <a:pPr algn="ctr"/>
            <a:r>
              <a:rPr lang="ja-JP" altLang="en-US" sz="3600" dirty="0">
                <a:solidFill>
                  <a:srgbClr val="CC3300"/>
                </a:solidFill>
                <a:latin typeface="HGP創英角ﾎﾟｯﾌﾟ体" panose="040B0A00000000000000" pitchFamily="50" charset="-128"/>
                <a:ea typeface="HGP創英角ﾎﾟｯﾌﾟ体" panose="040B0A00000000000000" pitchFamily="50" charset="-128"/>
              </a:rPr>
              <a:t>専門機関による地域連携を可能とする技術</a:t>
            </a:r>
            <a:endParaRPr kumimoji="1" lang="ja-JP" altLang="en-US" sz="3600" dirty="0">
              <a:solidFill>
                <a:srgbClr val="CC3300"/>
              </a:solidFill>
              <a:latin typeface="HGP創英角ﾎﾟｯﾌﾟ体" panose="040B0A00000000000000" pitchFamily="50" charset="-128"/>
              <a:ea typeface="HGP創英角ﾎﾟｯﾌﾟ体" panose="040B0A00000000000000" pitchFamily="50" charset="-128"/>
            </a:endParaRPr>
          </a:p>
        </p:txBody>
      </p:sp>
      <p:sp>
        <p:nvSpPr>
          <p:cNvPr id="3" name="コンテンツ プレースホルダー 2"/>
          <p:cNvSpPr>
            <a:spLocks noGrp="1"/>
          </p:cNvSpPr>
          <p:nvPr>
            <p:ph idx="1"/>
          </p:nvPr>
        </p:nvSpPr>
        <p:spPr>
          <a:xfrm>
            <a:off x="971600" y="1700808"/>
            <a:ext cx="7200800" cy="4805804"/>
          </a:xfrm>
        </p:spPr>
        <p:txBody>
          <a:bodyPr>
            <a:normAutofit fontScale="85000" lnSpcReduction="10000"/>
          </a:bodyPr>
          <a:lstStyle/>
          <a:p>
            <a:pPr>
              <a:lnSpc>
                <a:spcPts val="3300"/>
              </a:lnSpc>
              <a:buNone/>
            </a:pPr>
            <a:r>
              <a:rPr lang="ja-JP" altLang="en-US" sz="3200" b="1" dirty="0"/>
              <a:t>③「地域を変革する」相談援助（地域連携による支援）</a:t>
            </a:r>
            <a:endParaRPr lang="en-US" altLang="ja-JP" sz="3200" b="1" dirty="0"/>
          </a:p>
          <a:p>
            <a:pPr>
              <a:lnSpc>
                <a:spcPts val="3300"/>
              </a:lnSpc>
              <a:buNone/>
            </a:pPr>
            <a:r>
              <a:rPr lang="ja-JP" altLang="en-US" dirty="0"/>
              <a:t>　地域自体が変わらなければ問題は解決しない。本人を囲む地域に丸ごと働きかける。（地域懇談会にも出向いて調整する）</a:t>
            </a:r>
          </a:p>
          <a:p>
            <a:pPr>
              <a:lnSpc>
                <a:spcPts val="3300"/>
              </a:lnSpc>
              <a:buNone/>
            </a:pPr>
            <a:r>
              <a:rPr lang="ja-JP" altLang="en-US" sz="3200" b="1" dirty="0"/>
              <a:t>④地域生活力を向上させるアプローチ（自己決定が可能な環境づくり）</a:t>
            </a:r>
            <a:endParaRPr lang="en-US" altLang="ja-JP" sz="3200" b="1" dirty="0"/>
          </a:p>
          <a:p>
            <a:pPr>
              <a:lnSpc>
                <a:spcPts val="3300"/>
              </a:lnSpc>
              <a:buNone/>
            </a:pPr>
            <a:r>
              <a:rPr lang="ja-JP" altLang="en-US" dirty="0"/>
              <a:t>　専門職主導ではなく、本人や家族がどう生きるかを選択する環境をつくる。（延命医療や介護サービスの選択などの幅を拡げる）</a:t>
            </a:r>
          </a:p>
        </p:txBody>
      </p:sp>
      <p:sp>
        <p:nvSpPr>
          <p:cNvPr id="6" name="スライド番号プレースホルダー 5"/>
          <p:cNvSpPr>
            <a:spLocks noGrp="1"/>
          </p:cNvSpPr>
          <p:nvPr>
            <p:ph type="sldNum" sz="quarter" idx="12"/>
          </p:nvPr>
        </p:nvSpPr>
        <p:spPr>
          <a:xfrm>
            <a:off x="6948264" y="6380431"/>
            <a:ext cx="2057400" cy="365125"/>
          </a:xfrm>
        </p:spPr>
        <p:txBody>
          <a:bodyPr/>
          <a:lstStyle/>
          <a:p>
            <a:fld id="{D175EF6E-453B-4C0B-AC3A-F4FB5E64A2B5}" type="slidenum">
              <a:rPr lang="ja-JP" altLang="en-US" smtClean="0">
                <a:solidFill>
                  <a:prstClr val="black">
                    <a:tint val="75000"/>
                  </a:prstClr>
                </a:solidFill>
              </a:rPr>
              <a:pPr/>
              <a:t>14</a:t>
            </a:fld>
            <a:endParaRPr lang="ja-JP" altLang="en-US">
              <a:solidFill>
                <a:prstClr val="black">
                  <a:tint val="75000"/>
                </a:prstClr>
              </a:solidFill>
            </a:endParaRPr>
          </a:p>
        </p:txBody>
      </p:sp>
      <p:sp>
        <p:nvSpPr>
          <p:cNvPr id="5" name="Text Box 4"/>
          <p:cNvSpPr txBox="1">
            <a:spLocks noChangeArrowheads="1"/>
          </p:cNvSpPr>
          <p:nvPr/>
        </p:nvSpPr>
        <p:spPr bwMode="auto">
          <a:xfrm>
            <a:off x="0" y="6578620"/>
            <a:ext cx="228601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univ.2017</a:t>
            </a:r>
          </a:p>
        </p:txBody>
      </p:sp>
      <p:sp>
        <p:nvSpPr>
          <p:cNvPr id="9" name="正方形/長方形 8"/>
          <p:cNvSpPr/>
          <p:nvPr/>
        </p:nvSpPr>
        <p:spPr>
          <a:xfrm>
            <a:off x="2693143" y="6464369"/>
            <a:ext cx="5407249" cy="276999"/>
          </a:xfrm>
          <a:prstGeom prst="rect">
            <a:avLst/>
          </a:prstGeom>
        </p:spPr>
        <p:txBody>
          <a:bodyPr wrap="none">
            <a:spAutoFit/>
          </a:bodyPr>
          <a:lstStyle/>
          <a:p>
            <a:r>
              <a:rPr lang="ja-JP" altLang="en-US" sz="1200" dirty="0">
                <a:solidFill>
                  <a:prstClr val="black"/>
                </a:solidFill>
              </a:rPr>
              <a:t>参考　</a:t>
            </a:r>
            <a:r>
              <a:rPr lang="en-US" altLang="ja-JP" sz="1200" dirty="0">
                <a:solidFill>
                  <a:prstClr val="black"/>
                </a:solidFill>
              </a:rPr>
              <a:t>(</a:t>
            </a:r>
            <a:r>
              <a:rPr lang="ja-JP" altLang="en-US" sz="1200" dirty="0">
                <a:solidFill>
                  <a:prstClr val="black"/>
                </a:solidFill>
              </a:rPr>
              <a:t>一社</a:t>
            </a:r>
            <a:r>
              <a:rPr lang="en-US" altLang="ja-JP" sz="1200" dirty="0">
                <a:solidFill>
                  <a:prstClr val="black"/>
                </a:solidFill>
              </a:rPr>
              <a:t>)</a:t>
            </a:r>
            <a:r>
              <a:rPr lang="ja-JP" altLang="en-US" sz="1200" dirty="0">
                <a:solidFill>
                  <a:prstClr val="black"/>
                </a:solidFill>
              </a:rPr>
              <a:t>日本介護支援専門員協会テキスト「主任</a:t>
            </a:r>
            <a:r>
              <a:rPr lang="zh-TW" altLang="en-US" sz="1200" dirty="0">
                <a:solidFill>
                  <a:prstClr val="black"/>
                </a:solidFill>
              </a:rPr>
              <a:t>介護支援専門員研修</a:t>
            </a:r>
            <a:r>
              <a:rPr lang="ja-JP" altLang="en-US" sz="1200" dirty="0">
                <a:solidFill>
                  <a:prstClr val="black"/>
                </a:solidFill>
              </a:rPr>
              <a:t>」</a:t>
            </a:r>
            <a:r>
              <a:rPr lang="en-US" altLang="ja-JP" sz="1200" dirty="0">
                <a:solidFill>
                  <a:prstClr val="black"/>
                </a:solidFill>
              </a:rPr>
              <a:t>2016</a:t>
            </a:r>
            <a:endParaRPr lang="ja-JP" altLang="en-US" sz="1200" dirty="0">
              <a:solidFill>
                <a:prstClr val="black"/>
              </a:solidFill>
            </a:endParaRPr>
          </a:p>
        </p:txBody>
      </p:sp>
      <p:sp>
        <p:nvSpPr>
          <p:cNvPr id="8" name="フッター プレースホルダ 4"/>
          <p:cNvSpPr txBox="1">
            <a:spLocks/>
          </p:cNvSpPr>
          <p:nvPr/>
        </p:nvSpPr>
        <p:spPr>
          <a:xfrm>
            <a:off x="0" y="6644382"/>
            <a:ext cx="9144000" cy="168994"/>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新カリキュラムに基づく相談支援従事者養成研修モデル研修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現任研修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 SSA2018-2019(c) </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不許複製</a:t>
            </a:r>
            <a:endParaRPr kumimoji="1" lang="ja-JP" altLang="en-US" sz="800" b="0" i="0" u="none" strike="noStrike" kern="1200" cap="none" spc="0" normalizeH="0" baseline="0" noProof="0" dirty="0">
              <a:ln>
                <a:noFill/>
              </a:ln>
              <a:solidFill>
                <a:prstClr val="black">
                  <a:tint val="75000"/>
                </a:prstClr>
              </a:solidFill>
              <a:effectLst/>
              <a:uLnTx/>
              <a:uFillTx/>
              <a:latin typeface="Arial" pitchFamily="34" charset="0"/>
              <a:ea typeface="ＭＳ Ｐゴシック" pitchFamily="50" charset="-128"/>
              <a:cs typeface="+mn-cs"/>
            </a:endParaRPr>
          </a:p>
        </p:txBody>
      </p:sp>
    </p:spTree>
    <p:extLst>
      <p:ext uri="{BB962C8B-B14F-4D97-AF65-F5344CB8AC3E}">
        <p14:creationId xmlns:p14="http://schemas.microsoft.com/office/powerpoint/2010/main" xmlns="" val="23812036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615852"/>
            <a:ext cx="8208912" cy="796924"/>
          </a:xfrm>
        </p:spPr>
        <p:txBody>
          <a:bodyPr>
            <a:noAutofit/>
          </a:bodyPr>
          <a:lstStyle/>
          <a:p>
            <a:pPr algn="ctr"/>
            <a:r>
              <a:rPr lang="ja-JP" altLang="en-US" sz="3600" dirty="0">
                <a:solidFill>
                  <a:srgbClr val="CC3300"/>
                </a:solidFill>
                <a:latin typeface="HGP創英角ﾎﾟｯﾌﾟ体" panose="040B0A00000000000000" pitchFamily="50" charset="-128"/>
                <a:ea typeface="HGP創英角ﾎﾟｯﾌﾟ体" panose="040B0A00000000000000" pitchFamily="50" charset="-128"/>
              </a:rPr>
              <a:t>住民主体の問題解決を可能とする技術①</a:t>
            </a:r>
            <a:endParaRPr kumimoji="1" lang="ja-JP" altLang="en-US" sz="3600" dirty="0">
              <a:solidFill>
                <a:srgbClr val="CC3300"/>
              </a:solidFill>
              <a:latin typeface="HGP創英角ﾎﾟｯﾌﾟ体" panose="040B0A00000000000000" pitchFamily="50" charset="-128"/>
              <a:ea typeface="HGP創英角ﾎﾟｯﾌﾟ体" panose="040B0A00000000000000" pitchFamily="50" charset="-128"/>
            </a:endParaRPr>
          </a:p>
        </p:txBody>
      </p:sp>
      <p:sp>
        <p:nvSpPr>
          <p:cNvPr id="3" name="コンテンツ プレースホルダー 2"/>
          <p:cNvSpPr>
            <a:spLocks noGrp="1"/>
          </p:cNvSpPr>
          <p:nvPr>
            <p:ph idx="1"/>
          </p:nvPr>
        </p:nvSpPr>
        <p:spPr>
          <a:xfrm>
            <a:off x="971600" y="1772816"/>
            <a:ext cx="7272808" cy="4606652"/>
          </a:xfrm>
        </p:spPr>
        <p:txBody>
          <a:bodyPr>
            <a:normAutofit/>
          </a:bodyPr>
          <a:lstStyle/>
          <a:p>
            <a:pPr>
              <a:lnSpc>
                <a:spcPts val="3300"/>
              </a:lnSpc>
              <a:buNone/>
            </a:pPr>
            <a:r>
              <a:rPr lang="ja-JP" altLang="en-US" sz="3200" b="1" dirty="0"/>
              <a:t>⑤当事者組織化（セルフヘルプ）</a:t>
            </a:r>
            <a:endParaRPr lang="en-US" altLang="ja-JP" sz="3200" b="1" dirty="0"/>
          </a:p>
          <a:p>
            <a:pPr>
              <a:lnSpc>
                <a:spcPts val="3300"/>
              </a:lnSpc>
              <a:buNone/>
            </a:pPr>
            <a:r>
              <a:rPr lang="ja-JP" altLang="en-US" dirty="0"/>
              <a:t>　同じ境遇を持つ本人や家族が協働して課題解決に取り組むことで支え合いの基礎をつくる</a:t>
            </a:r>
          </a:p>
          <a:p>
            <a:pPr>
              <a:lnSpc>
                <a:spcPts val="3300"/>
              </a:lnSpc>
              <a:buNone/>
            </a:pPr>
            <a:r>
              <a:rPr lang="ja-JP" altLang="en-US" sz="3200" b="1" dirty="0"/>
              <a:t>⑥住民活動組織化（地域の組織化）</a:t>
            </a:r>
            <a:endParaRPr lang="en-US" altLang="ja-JP" sz="3200" b="1" dirty="0"/>
          </a:p>
          <a:p>
            <a:pPr>
              <a:lnSpc>
                <a:spcPts val="3300"/>
              </a:lnSpc>
              <a:buNone/>
            </a:pPr>
            <a:r>
              <a:rPr lang="ja-JP" altLang="en-US" dirty="0"/>
              <a:t>　住民個々の活動をつなげることで地域独自のサービスの担い手を作っていく</a:t>
            </a:r>
          </a:p>
        </p:txBody>
      </p:sp>
      <p:sp>
        <p:nvSpPr>
          <p:cNvPr id="6" name="スライド番号プレースホルダー 5"/>
          <p:cNvSpPr>
            <a:spLocks noGrp="1"/>
          </p:cNvSpPr>
          <p:nvPr>
            <p:ph type="sldNum" sz="quarter" idx="12"/>
          </p:nvPr>
        </p:nvSpPr>
        <p:spPr/>
        <p:txBody>
          <a:bodyPr/>
          <a:lstStyle/>
          <a:p>
            <a:fld id="{D175EF6E-453B-4C0B-AC3A-F4FB5E64A2B5}" type="slidenum">
              <a:rPr lang="ja-JP" altLang="en-US" smtClean="0">
                <a:solidFill>
                  <a:prstClr val="black">
                    <a:tint val="75000"/>
                  </a:prstClr>
                </a:solidFill>
              </a:rPr>
              <a:pPr/>
              <a:t>15</a:t>
            </a:fld>
            <a:endParaRPr lang="ja-JP" altLang="en-US">
              <a:solidFill>
                <a:prstClr val="black">
                  <a:tint val="75000"/>
                </a:prstClr>
              </a:solidFill>
            </a:endParaRPr>
          </a:p>
        </p:txBody>
      </p:sp>
      <p:sp>
        <p:nvSpPr>
          <p:cNvPr id="5" name="Text Box 4"/>
          <p:cNvSpPr txBox="1">
            <a:spLocks noChangeArrowheads="1"/>
          </p:cNvSpPr>
          <p:nvPr/>
        </p:nvSpPr>
        <p:spPr bwMode="auto">
          <a:xfrm>
            <a:off x="0" y="6578620"/>
            <a:ext cx="228601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fontAlgn="base">
              <a:spcBef>
                <a:spcPct val="0"/>
              </a:spcBef>
              <a:spcAft>
                <a:spcPct val="0"/>
              </a:spcAft>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univ.2017</a:t>
            </a:r>
          </a:p>
        </p:txBody>
      </p:sp>
      <p:sp>
        <p:nvSpPr>
          <p:cNvPr id="9" name="正方形/長方形 8"/>
          <p:cNvSpPr/>
          <p:nvPr/>
        </p:nvSpPr>
        <p:spPr>
          <a:xfrm>
            <a:off x="2693143" y="6464369"/>
            <a:ext cx="5407249" cy="276999"/>
          </a:xfrm>
          <a:prstGeom prst="rect">
            <a:avLst/>
          </a:prstGeom>
        </p:spPr>
        <p:txBody>
          <a:bodyPr wrap="none">
            <a:spAutoFit/>
          </a:bodyPr>
          <a:lstStyle/>
          <a:p>
            <a:r>
              <a:rPr lang="ja-JP" altLang="en-US" sz="1200" dirty="0"/>
              <a:t>参考　</a:t>
            </a:r>
            <a:r>
              <a:rPr lang="en-US" altLang="ja-JP" sz="1200" dirty="0"/>
              <a:t>(</a:t>
            </a:r>
            <a:r>
              <a:rPr lang="ja-JP" altLang="en-US" sz="1200" dirty="0"/>
              <a:t>一社</a:t>
            </a:r>
            <a:r>
              <a:rPr lang="en-US" altLang="ja-JP" sz="1200" dirty="0"/>
              <a:t>)</a:t>
            </a:r>
            <a:r>
              <a:rPr lang="ja-JP" altLang="en-US" sz="1200" dirty="0"/>
              <a:t>日本介護支援専門員協会テキスト「主任</a:t>
            </a:r>
            <a:r>
              <a:rPr lang="zh-TW" altLang="en-US" sz="1200" dirty="0"/>
              <a:t>介護支援専門員研修</a:t>
            </a:r>
            <a:r>
              <a:rPr lang="ja-JP" altLang="en-US" sz="1200" dirty="0"/>
              <a:t>」</a:t>
            </a:r>
            <a:r>
              <a:rPr lang="en-US" altLang="ja-JP" sz="1200" dirty="0"/>
              <a:t>2016</a:t>
            </a:r>
            <a:endParaRPr lang="ja-JP" altLang="en-US" sz="1200" dirty="0"/>
          </a:p>
        </p:txBody>
      </p:sp>
      <p:sp>
        <p:nvSpPr>
          <p:cNvPr id="8" name="フッター プレースホルダ 4"/>
          <p:cNvSpPr txBox="1">
            <a:spLocks/>
          </p:cNvSpPr>
          <p:nvPr/>
        </p:nvSpPr>
        <p:spPr>
          <a:xfrm>
            <a:off x="0" y="6644382"/>
            <a:ext cx="9144000" cy="168994"/>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新カリキュラムに基づく相談支援従事者養成研修モデル研修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現任研修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 SSA2018-2019(c) </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不許複製</a:t>
            </a:r>
            <a:endParaRPr kumimoji="1" lang="ja-JP" altLang="en-US" sz="800" b="0" i="0" u="none" strike="noStrike" kern="1200" cap="none" spc="0" normalizeH="0" baseline="0" noProof="0" dirty="0">
              <a:ln>
                <a:noFill/>
              </a:ln>
              <a:solidFill>
                <a:prstClr val="black">
                  <a:tint val="75000"/>
                </a:prstClr>
              </a:solidFill>
              <a:effectLst/>
              <a:uLnTx/>
              <a:uFillTx/>
              <a:latin typeface="Arial" pitchFamily="34" charset="0"/>
              <a:ea typeface="ＭＳ Ｐゴシック" pitchFamily="50" charset="-128"/>
              <a:cs typeface="+mn-cs"/>
            </a:endParaRPr>
          </a:p>
        </p:txBody>
      </p:sp>
    </p:spTree>
    <p:extLst>
      <p:ext uri="{BB962C8B-B14F-4D97-AF65-F5344CB8AC3E}">
        <p14:creationId xmlns:p14="http://schemas.microsoft.com/office/powerpoint/2010/main" xmlns="" val="14037075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476672"/>
            <a:ext cx="8280920" cy="796924"/>
          </a:xfrm>
        </p:spPr>
        <p:txBody>
          <a:bodyPr>
            <a:noAutofit/>
          </a:bodyPr>
          <a:lstStyle/>
          <a:p>
            <a:pPr algn="ctr"/>
            <a:r>
              <a:rPr lang="ja-JP" altLang="en-US" sz="3600" dirty="0">
                <a:solidFill>
                  <a:srgbClr val="CC3300"/>
                </a:solidFill>
                <a:latin typeface="HGP創英角ﾎﾟｯﾌﾟ体" panose="040B0A00000000000000" pitchFamily="50" charset="-128"/>
                <a:ea typeface="HGP創英角ﾎﾟｯﾌﾟ体" panose="040B0A00000000000000" pitchFamily="50" charset="-128"/>
              </a:rPr>
              <a:t>住民主体の問題解決を可能とする技術②</a:t>
            </a:r>
            <a:endParaRPr kumimoji="1" lang="ja-JP" altLang="en-US" sz="3600" dirty="0">
              <a:solidFill>
                <a:srgbClr val="CC3300"/>
              </a:solidFill>
              <a:latin typeface="HGP創英角ﾎﾟｯﾌﾟ体" panose="040B0A00000000000000" pitchFamily="50" charset="-128"/>
              <a:ea typeface="HGP創英角ﾎﾟｯﾌﾟ体" panose="040B0A00000000000000" pitchFamily="50" charset="-128"/>
            </a:endParaRPr>
          </a:p>
        </p:txBody>
      </p:sp>
      <p:sp>
        <p:nvSpPr>
          <p:cNvPr id="3" name="コンテンツ プレースホルダー 2"/>
          <p:cNvSpPr>
            <a:spLocks noGrp="1"/>
          </p:cNvSpPr>
          <p:nvPr>
            <p:ph idx="1"/>
          </p:nvPr>
        </p:nvSpPr>
        <p:spPr>
          <a:xfrm>
            <a:off x="971600" y="1772816"/>
            <a:ext cx="7084863" cy="4606652"/>
          </a:xfrm>
        </p:spPr>
        <p:txBody>
          <a:bodyPr>
            <a:normAutofit/>
          </a:bodyPr>
          <a:lstStyle/>
          <a:p>
            <a:pPr>
              <a:lnSpc>
                <a:spcPts val="3300"/>
              </a:lnSpc>
              <a:buNone/>
            </a:pPr>
            <a:r>
              <a:rPr lang="ja-JP" altLang="en-US" sz="3200" b="1" dirty="0"/>
              <a:t>⑦福祉教育（地域の理解力向上）</a:t>
            </a:r>
            <a:endParaRPr lang="en-US" altLang="ja-JP" sz="3200" b="1" dirty="0"/>
          </a:p>
          <a:p>
            <a:pPr>
              <a:lnSpc>
                <a:spcPts val="3300"/>
              </a:lnSpc>
              <a:buNone/>
            </a:pPr>
            <a:r>
              <a:rPr lang="ja-JP" altLang="en-US" dirty="0"/>
              <a:t>　地域にある誤解や偏見を解消し、住民が地域課題を認識できるように講習会や取り組みの可視化を行う</a:t>
            </a:r>
            <a:endParaRPr lang="ja-JP" altLang="en-US" sz="3200" b="1" dirty="0"/>
          </a:p>
          <a:p>
            <a:pPr>
              <a:lnSpc>
                <a:spcPts val="3300"/>
              </a:lnSpc>
              <a:buNone/>
            </a:pPr>
            <a:r>
              <a:rPr lang="ja-JP" altLang="en-US" sz="3200" b="1" dirty="0"/>
              <a:t>⑧支援ネットワークづくり（地域支え合いの輪づくり）</a:t>
            </a:r>
            <a:endParaRPr lang="en-US" altLang="ja-JP" sz="3200" b="1" dirty="0"/>
          </a:p>
          <a:p>
            <a:pPr>
              <a:lnSpc>
                <a:spcPts val="3300"/>
              </a:lnSpc>
              <a:buNone/>
            </a:pPr>
            <a:r>
              <a:rPr lang="ja-JP" altLang="en-US" dirty="0"/>
              <a:t>　個別の問題を住民が中心となって発見・対応・見守りにつなげていくために本人を中心とした小さな輪をつくる</a:t>
            </a:r>
          </a:p>
        </p:txBody>
      </p:sp>
      <p:sp>
        <p:nvSpPr>
          <p:cNvPr id="6" name="スライド番号プレースホルダー 5"/>
          <p:cNvSpPr>
            <a:spLocks noGrp="1"/>
          </p:cNvSpPr>
          <p:nvPr>
            <p:ph type="sldNum" sz="quarter" idx="12"/>
          </p:nvPr>
        </p:nvSpPr>
        <p:spPr/>
        <p:txBody>
          <a:bodyPr/>
          <a:lstStyle/>
          <a:p>
            <a:fld id="{D175EF6E-453B-4C0B-AC3A-F4FB5E64A2B5}" type="slidenum">
              <a:rPr lang="ja-JP" altLang="en-US" smtClean="0">
                <a:solidFill>
                  <a:prstClr val="black">
                    <a:tint val="75000"/>
                  </a:prstClr>
                </a:solidFill>
              </a:rPr>
              <a:pPr/>
              <a:t>16</a:t>
            </a:fld>
            <a:endParaRPr lang="ja-JP" altLang="en-US">
              <a:solidFill>
                <a:prstClr val="black">
                  <a:tint val="75000"/>
                </a:prstClr>
              </a:solidFill>
            </a:endParaRPr>
          </a:p>
        </p:txBody>
      </p:sp>
      <p:sp>
        <p:nvSpPr>
          <p:cNvPr id="5" name="Text Box 4"/>
          <p:cNvSpPr txBox="1">
            <a:spLocks noChangeArrowheads="1"/>
          </p:cNvSpPr>
          <p:nvPr/>
        </p:nvSpPr>
        <p:spPr bwMode="auto">
          <a:xfrm>
            <a:off x="0" y="6578620"/>
            <a:ext cx="228601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fontAlgn="base">
              <a:spcBef>
                <a:spcPct val="0"/>
              </a:spcBef>
              <a:spcAft>
                <a:spcPct val="0"/>
              </a:spcAft>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univ.2017</a:t>
            </a:r>
          </a:p>
        </p:txBody>
      </p:sp>
      <p:sp>
        <p:nvSpPr>
          <p:cNvPr id="8" name="正方形/長方形 7"/>
          <p:cNvSpPr/>
          <p:nvPr/>
        </p:nvSpPr>
        <p:spPr>
          <a:xfrm>
            <a:off x="2693143" y="6464369"/>
            <a:ext cx="5407249" cy="276999"/>
          </a:xfrm>
          <a:prstGeom prst="rect">
            <a:avLst/>
          </a:prstGeom>
        </p:spPr>
        <p:txBody>
          <a:bodyPr wrap="none">
            <a:spAutoFit/>
          </a:bodyPr>
          <a:lstStyle/>
          <a:p>
            <a:r>
              <a:rPr lang="ja-JP" altLang="en-US" sz="1200" dirty="0"/>
              <a:t>参考　</a:t>
            </a:r>
            <a:r>
              <a:rPr lang="en-US" altLang="ja-JP" sz="1200" dirty="0"/>
              <a:t>(</a:t>
            </a:r>
            <a:r>
              <a:rPr lang="ja-JP" altLang="en-US" sz="1200" dirty="0"/>
              <a:t>一社</a:t>
            </a:r>
            <a:r>
              <a:rPr lang="en-US" altLang="ja-JP" sz="1200" dirty="0"/>
              <a:t>)</a:t>
            </a:r>
            <a:r>
              <a:rPr lang="ja-JP" altLang="en-US" sz="1200" dirty="0"/>
              <a:t>日本介護支援専門員協会テキスト「主任</a:t>
            </a:r>
            <a:r>
              <a:rPr lang="zh-TW" altLang="en-US" sz="1200" dirty="0"/>
              <a:t>介護支援専門員研修</a:t>
            </a:r>
            <a:r>
              <a:rPr lang="ja-JP" altLang="en-US" sz="1200" dirty="0"/>
              <a:t>」</a:t>
            </a:r>
            <a:r>
              <a:rPr lang="en-US" altLang="ja-JP" sz="1200" dirty="0"/>
              <a:t>2016</a:t>
            </a:r>
            <a:endParaRPr lang="ja-JP" altLang="en-US" sz="1200" dirty="0"/>
          </a:p>
        </p:txBody>
      </p:sp>
      <p:sp>
        <p:nvSpPr>
          <p:cNvPr id="9" name="フッター プレースホルダ 4"/>
          <p:cNvSpPr txBox="1">
            <a:spLocks/>
          </p:cNvSpPr>
          <p:nvPr/>
        </p:nvSpPr>
        <p:spPr>
          <a:xfrm>
            <a:off x="0" y="6644382"/>
            <a:ext cx="9144000" cy="168994"/>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新カリキュラムに基づく相談支援従事者養成研修モデル研修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現任研修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 SSA2018-2019(c) </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不許複製</a:t>
            </a:r>
            <a:endParaRPr kumimoji="1" lang="ja-JP" altLang="en-US" sz="800" b="0" i="0" u="none" strike="noStrike" kern="1200" cap="none" spc="0" normalizeH="0" baseline="0" noProof="0" dirty="0">
              <a:ln>
                <a:noFill/>
              </a:ln>
              <a:solidFill>
                <a:prstClr val="black">
                  <a:tint val="75000"/>
                </a:prstClr>
              </a:solidFill>
              <a:effectLst/>
              <a:uLnTx/>
              <a:uFillTx/>
              <a:latin typeface="Arial" pitchFamily="34" charset="0"/>
              <a:ea typeface="ＭＳ Ｐゴシック" pitchFamily="50" charset="-128"/>
              <a:cs typeface="+mn-cs"/>
            </a:endParaRPr>
          </a:p>
        </p:txBody>
      </p:sp>
    </p:spTree>
    <p:extLst>
      <p:ext uri="{BB962C8B-B14F-4D97-AF65-F5344CB8AC3E}">
        <p14:creationId xmlns:p14="http://schemas.microsoft.com/office/powerpoint/2010/main" xmlns="" val="18703275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476672"/>
            <a:ext cx="7886700" cy="796924"/>
          </a:xfrm>
        </p:spPr>
        <p:txBody>
          <a:bodyPr>
            <a:noAutofit/>
          </a:bodyPr>
          <a:lstStyle/>
          <a:p>
            <a:pPr algn="ctr"/>
            <a:r>
              <a:rPr lang="ja-JP" altLang="en-US" sz="3600" dirty="0">
                <a:solidFill>
                  <a:srgbClr val="CC3300"/>
                </a:solidFill>
                <a:latin typeface="HGP創英角ﾎﾟｯﾌﾟ体" panose="040B0A00000000000000" pitchFamily="50" charset="-128"/>
                <a:ea typeface="HGP創英角ﾎﾟｯﾌﾟ体" panose="040B0A00000000000000" pitchFamily="50" charset="-128"/>
              </a:rPr>
              <a:t>予防的地域課題解決を可能とする技術</a:t>
            </a:r>
            <a:endParaRPr kumimoji="1" lang="ja-JP" altLang="en-US" sz="3600" dirty="0">
              <a:solidFill>
                <a:srgbClr val="CC3300"/>
              </a:solidFill>
              <a:latin typeface="HGP創英角ﾎﾟｯﾌﾟ体" panose="040B0A00000000000000" pitchFamily="50" charset="-128"/>
              <a:ea typeface="HGP創英角ﾎﾟｯﾌﾟ体" panose="040B0A00000000000000" pitchFamily="50" charset="-128"/>
            </a:endParaRPr>
          </a:p>
        </p:txBody>
      </p:sp>
      <p:sp>
        <p:nvSpPr>
          <p:cNvPr id="3" name="コンテンツ プレースホルダー 2"/>
          <p:cNvSpPr>
            <a:spLocks noGrp="1"/>
          </p:cNvSpPr>
          <p:nvPr>
            <p:ph idx="1"/>
          </p:nvPr>
        </p:nvSpPr>
        <p:spPr>
          <a:xfrm>
            <a:off x="971600" y="1628800"/>
            <a:ext cx="7272808" cy="4805804"/>
          </a:xfrm>
        </p:spPr>
        <p:txBody>
          <a:bodyPr>
            <a:normAutofit fontScale="92500"/>
          </a:bodyPr>
          <a:lstStyle/>
          <a:p>
            <a:pPr>
              <a:lnSpc>
                <a:spcPts val="3300"/>
              </a:lnSpc>
              <a:buNone/>
            </a:pPr>
            <a:r>
              <a:rPr lang="ja-JP" altLang="en-US" sz="3200" b="1" dirty="0"/>
              <a:t>⑨地域ケアシステム（大きなケアマネジメント）</a:t>
            </a:r>
            <a:endParaRPr lang="en-US" altLang="ja-JP" sz="3200" b="1" dirty="0"/>
          </a:p>
          <a:p>
            <a:pPr>
              <a:lnSpc>
                <a:spcPts val="3300"/>
              </a:lnSpc>
              <a:buNone/>
            </a:pPr>
            <a:r>
              <a:rPr lang="ja-JP" altLang="en-US" dirty="0"/>
              <a:t>　地域包括支援センターや基幹相談支援センターの圏域において課題発見→ケア会議→介入→見守りを行う仕組みをつくる</a:t>
            </a:r>
          </a:p>
          <a:p>
            <a:pPr>
              <a:lnSpc>
                <a:spcPts val="3300"/>
              </a:lnSpc>
              <a:buNone/>
            </a:pPr>
            <a:r>
              <a:rPr lang="ja-JP" altLang="en-US" sz="3200" b="1" dirty="0"/>
              <a:t>⑩市町村の計画的な行政推進（制度とマンパワーの向上）</a:t>
            </a:r>
            <a:endParaRPr lang="en-US" altLang="ja-JP" sz="3200" b="1" dirty="0"/>
          </a:p>
          <a:p>
            <a:pPr>
              <a:lnSpc>
                <a:spcPts val="3300"/>
              </a:lnSpc>
              <a:buNone/>
            </a:pPr>
            <a:r>
              <a:rPr lang="ja-JP" altLang="en-US" dirty="0"/>
              <a:t>　市町村域において地域福祉計画等により地域ケアシステムを支える人材確保・育成・システム支援が行う</a:t>
            </a:r>
            <a:endParaRPr lang="en-US" altLang="ja-JP" dirty="0"/>
          </a:p>
        </p:txBody>
      </p:sp>
      <p:sp>
        <p:nvSpPr>
          <p:cNvPr id="6" name="スライド番号プレースホルダー 5"/>
          <p:cNvSpPr>
            <a:spLocks noGrp="1"/>
          </p:cNvSpPr>
          <p:nvPr>
            <p:ph type="sldNum" sz="quarter" idx="12"/>
          </p:nvPr>
        </p:nvSpPr>
        <p:spPr/>
        <p:txBody>
          <a:bodyPr/>
          <a:lstStyle/>
          <a:p>
            <a:fld id="{D175EF6E-453B-4C0B-AC3A-F4FB5E64A2B5}" type="slidenum">
              <a:rPr lang="ja-JP" altLang="en-US" smtClean="0">
                <a:solidFill>
                  <a:prstClr val="black">
                    <a:tint val="75000"/>
                  </a:prstClr>
                </a:solidFill>
              </a:rPr>
              <a:pPr/>
              <a:t>17</a:t>
            </a:fld>
            <a:endParaRPr lang="ja-JP" altLang="en-US">
              <a:solidFill>
                <a:prstClr val="black">
                  <a:tint val="75000"/>
                </a:prstClr>
              </a:solidFill>
            </a:endParaRPr>
          </a:p>
        </p:txBody>
      </p:sp>
      <p:sp>
        <p:nvSpPr>
          <p:cNvPr id="5" name="Text Box 4"/>
          <p:cNvSpPr txBox="1">
            <a:spLocks noChangeArrowheads="1"/>
          </p:cNvSpPr>
          <p:nvPr/>
        </p:nvSpPr>
        <p:spPr bwMode="auto">
          <a:xfrm>
            <a:off x="0" y="6578620"/>
            <a:ext cx="228601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fontAlgn="base">
              <a:spcBef>
                <a:spcPct val="0"/>
              </a:spcBef>
              <a:spcAft>
                <a:spcPct val="0"/>
              </a:spcAft>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univ.2017</a:t>
            </a:r>
          </a:p>
        </p:txBody>
      </p:sp>
      <p:sp>
        <p:nvSpPr>
          <p:cNvPr id="8" name="正方形/長方形 7"/>
          <p:cNvSpPr/>
          <p:nvPr/>
        </p:nvSpPr>
        <p:spPr>
          <a:xfrm>
            <a:off x="2693143" y="6464369"/>
            <a:ext cx="5407249" cy="276999"/>
          </a:xfrm>
          <a:prstGeom prst="rect">
            <a:avLst/>
          </a:prstGeom>
        </p:spPr>
        <p:txBody>
          <a:bodyPr wrap="none">
            <a:spAutoFit/>
          </a:bodyPr>
          <a:lstStyle/>
          <a:p>
            <a:r>
              <a:rPr lang="ja-JP" altLang="en-US" sz="1200" dirty="0"/>
              <a:t>参考　</a:t>
            </a:r>
            <a:r>
              <a:rPr lang="en-US" altLang="ja-JP" sz="1200" dirty="0"/>
              <a:t>(</a:t>
            </a:r>
            <a:r>
              <a:rPr lang="ja-JP" altLang="en-US" sz="1200" dirty="0"/>
              <a:t>一社</a:t>
            </a:r>
            <a:r>
              <a:rPr lang="en-US" altLang="ja-JP" sz="1200" dirty="0"/>
              <a:t>)</a:t>
            </a:r>
            <a:r>
              <a:rPr lang="ja-JP" altLang="en-US" sz="1200" dirty="0"/>
              <a:t>日本介護支援専門員協会テキスト「主任</a:t>
            </a:r>
            <a:r>
              <a:rPr lang="zh-TW" altLang="en-US" sz="1200" dirty="0"/>
              <a:t>介護支援専門員研修</a:t>
            </a:r>
            <a:r>
              <a:rPr lang="ja-JP" altLang="en-US" sz="1200" dirty="0"/>
              <a:t>」</a:t>
            </a:r>
            <a:r>
              <a:rPr lang="en-US" altLang="ja-JP" sz="1200" dirty="0"/>
              <a:t>2016</a:t>
            </a:r>
            <a:endParaRPr lang="ja-JP" altLang="en-US" sz="1200" dirty="0"/>
          </a:p>
        </p:txBody>
      </p:sp>
      <p:sp>
        <p:nvSpPr>
          <p:cNvPr id="9" name="フッター プレースホルダ 4"/>
          <p:cNvSpPr txBox="1">
            <a:spLocks/>
          </p:cNvSpPr>
          <p:nvPr/>
        </p:nvSpPr>
        <p:spPr>
          <a:xfrm>
            <a:off x="0" y="6644382"/>
            <a:ext cx="9144000" cy="168994"/>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新カリキュラムに基づく相談支援従事者養成研修モデル研修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現任研修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 SSA2018-2019(c) </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不許複製</a:t>
            </a:r>
            <a:endParaRPr kumimoji="1" lang="ja-JP" altLang="en-US" sz="800" b="0" i="0" u="none" strike="noStrike" kern="1200" cap="none" spc="0" normalizeH="0" baseline="0" noProof="0" dirty="0">
              <a:ln>
                <a:noFill/>
              </a:ln>
              <a:solidFill>
                <a:prstClr val="black">
                  <a:tint val="75000"/>
                </a:prstClr>
              </a:solidFill>
              <a:effectLst/>
              <a:uLnTx/>
              <a:uFillTx/>
              <a:latin typeface="Arial" pitchFamily="34" charset="0"/>
              <a:ea typeface="ＭＳ Ｐゴシック" pitchFamily="50" charset="-128"/>
              <a:cs typeface="+mn-cs"/>
            </a:endParaRPr>
          </a:p>
        </p:txBody>
      </p:sp>
    </p:spTree>
    <p:extLst>
      <p:ext uri="{BB962C8B-B14F-4D97-AF65-F5344CB8AC3E}">
        <p14:creationId xmlns:p14="http://schemas.microsoft.com/office/powerpoint/2010/main" xmlns="" val="31575271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476672"/>
            <a:ext cx="8229600" cy="864096"/>
          </a:xfrm>
        </p:spPr>
        <p:txBody>
          <a:bodyPr>
            <a:noAutofit/>
          </a:bodyPr>
          <a:lstStyle/>
          <a:p>
            <a:r>
              <a:rPr kumimoji="1" lang="ja-JP" altLang="en-US" sz="3200" dirty="0">
                <a:solidFill>
                  <a:srgbClr val="C00000"/>
                </a:solidFill>
                <a:latin typeface="HGP創英角ﾎﾟｯﾌﾟ体" panose="040B0A00000000000000" pitchFamily="50" charset="-128"/>
                <a:ea typeface="HGP創英角ﾎﾟｯﾌﾟ体" panose="040B0A00000000000000" pitchFamily="50" charset="-128"/>
              </a:rPr>
              <a:t>地域を基盤とする</a:t>
            </a:r>
            <a:r>
              <a:rPr kumimoji="1" lang="en-US" altLang="ja-JP" sz="3200" dirty="0">
                <a:solidFill>
                  <a:srgbClr val="C00000"/>
                </a:solidFill>
                <a:latin typeface="HGP創英角ﾎﾟｯﾌﾟ体" panose="040B0A00000000000000" pitchFamily="50" charset="-128"/>
                <a:ea typeface="HGP創英角ﾎﾟｯﾌﾟ体" panose="040B0A00000000000000" pitchFamily="50" charset="-128"/>
              </a:rPr>
              <a:t/>
            </a:r>
            <a:br>
              <a:rPr kumimoji="1" lang="en-US" altLang="ja-JP" sz="3200" dirty="0">
                <a:solidFill>
                  <a:srgbClr val="C00000"/>
                </a:solidFill>
                <a:latin typeface="HGP創英角ﾎﾟｯﾌﾟ体" panose="040B0A00000000000000" pitchFamily="50" charset="-128"/>
                <a:ea typeface="HGP創英角ﾎﾟｯﾌﾟ体" panose="040B0A00000000000000" pitchFamily="50" charset="-128"/>
              </a:rPr>
            </a:br>
            <a:r>
              <a:rPr kumimoji="1" lang="ja-JP" altLang="en-US" sz="3200" dirty="0">
                <a:solidFill>
                  <a:srgbClr val="C00000"/>
                </a:solidFill>
                <a:latin typeface="HGP創英角ﾎﾟｯﾌﾟ体" panose="040B0A00000000000000" pitchFamily="50" charset="-128"/>
                <a:ea typeface="HGP創英角ﾎﾟｯﾌﾟ体" panose="040B0A00000000000000" pitchFamily="50" charset="-128"/>
              </a:rPr>
              <a:t>相談支援専門員が持つべき</a:t>
            </a:r>
            <a:r>
              <a:rPr kumimoji="1" lang="en-US" altLang="ja-JP" sz="3200" dirty="0">
                <a:solidFill>
                  <a:srgbClr val="C00000"/>
                </a:solidFill>
                <a:latin typeface="HGP創英角ﾎﾟｯﾌﾟ体" panose="040B0A00000000000000" pitchFamily="50" charset="-128"/>
                <a:ea typeface="HGP創英角ﾎﾟｯﾌﾟ体" panose="040B0A00000000000000" pitchFamily="50" charset="-128"/>
              </a:rPr>
              <a:t/>
            </a:r>
            <a:br>
              <a:rPr kumimoji="1" lang="en-US" altLang="ja-JP" sz="3200" dirty="0">
                <a:solidFill>
                  <a:srgbClr val="C00000"/>
                </a:solidFill>
                <a:latin typeface="HGP創英角ﾎﾟｯﾌﾟ体" panose="040B0A00000000000000" pitchFamily="50" charset="-128"/>
                <a:ea typeface="HGP創英角ﾎﾟｯﾌﾟ体" panose="040B0A00000000000000" pitchFamily="50" charset="-128"/>
              </a:rPr>
            </a:br>
            <a:r>
              <a:rPr kumimoji="1" lang="ja-JP" altLang="en-US" sz="3200" dirty="0">
                <a:solidFill>
                  <a:srgbClr val="C00000"/>
                </a:solidFill>
                <a:latin typeface="HGP創英角ﾎﾟｯﾌﾟ体" panose="040B0A00000000000000" pitchFamily="50" charset="-128"/>
                <a:ea typeface="HGP創英角ﾎﾟｯﾌﾟ体" panose="040B0A00000000000000" pitchFamily="50" charset="-128"/>
              </a:rPr>
              <a:t>重要な</a:t>
            </a:r>
            <a:r>
              <a:rPr kumimoji="1" lang="en-US" altLang="ja-JP" sz="3200" dirty="0">
                <a:solidFill>
                  <a:srgbClr val="C00000"/>
                </a:solidFill>
                <a:latin typeface="HGP創英角ﾎﾟｯﾌﾟ体" panose="040B0A00000000000000" pitchFamily="50" charset="-128"/>
                <a:ea typeface="HGP創英角ﾎﾟｯﾌﾟ体" panose="040B0A00000000000000" pitchFamily="50" charset="-128"/>
              </a:rPr>
              <a:t>3</a:t>
            </a:r>
            <a:r>
              <a:rPr kumimoji="1" lang="ja-JP" altLang="en-US" sz="3200" dirty="0" err="1">
                <a:solidFill>
                  <a:srgbClr val="C00000"/>
                </a:solidFill>
                <a:latin typeface="HGP創英角ﾎﾟｯﾌﾟ体" panose="040B0A00000000000000" pitchFamily="50" charset="-128"/>
                <a:ea typeface="HGP創英角ﾎﾟｯﾌﾟ体" panose="040B0A00000000000000" pitchFamily="50" charset="-128"/>
              </a:rPr>
              <a:t>つの</a:t>
            </a:r>
            <a:r>
              <a:rPr kumimoji="1" lang="ja-JP" altLang="en-US" sz="3200" dirty="0">
                <a:solidFill>
                  <a:srgbClr val="C00000"/>
                </a:solidFill>
                <a:latin typeface="HGP創英角ﾎﾟｯﾌﾟ体" panose="040B0A00000000000000" pitchFamily="50" charset="-128"/>
                <a:ea typeface="HGP創英角ﾎﾟｯﾌﾟ体" panose="040B0A00000000000000" pitchFamily="50" charset="-128"/>
              </a:rPr>
              <a:t>姿勢</a:t>
            </a:r>
          </a:p>
        </p:txBody>
      </p:sp>
      <p:sp>
        <p:nvSpPr>
          <p:cNvPr id="3" name="コンテンツ プレースホルダー 2"/>
          <p:cNvSpPr>
            <a:spLocks noGrp="1"/>
          </p:cNvSpPr>
          <p:nvPr>
            <p:ph idx="1"/>
          </p:nvPr>
        </p:nvSpPr>
        <p:spPr>
          <a:xfrm>
            <a:off x="755576" y="1948398"/>
            <a:ext cx="7808275" cy="4669979"/>
          </a:xfrm>
        </p:spPr>
        <p:txBody>
          <a:bodyPr>
            <a:normAutofit fontScale="92500" lnSpcReduction="20000"/>
          </a:bodyPr>
          <a:lstStyle/>
          <a:p>
            <a:pPr marL="0" indent="0">
              <a:buNone/>
            </a:pPr>
            <a:r>
              <a:rPr lang="ja-JP" altLang="en-US" sz="3000" dirty="0">
                <a:solidFill>
                  <a:srgbClr val="A50021"/>
                </a:solidFill>
                <a:latin typeface="HGP創英角ｺﾞｼｯｸUB" panose="020B0900000000000000" pitchFamily="50" charset="-128"/>
                <a:ea typeface="HGP創英角ｺﾞｼｯｸUB" panose="020B0900000000000000" pitchFamily="50" charset="-128"/>
              </a:rPr>
              <a:t>本人と住民の主体性を引き出す（エンパワメント）</a:t>
            </a:r>
            <a:endParaRPr lang="en-US" altLang="ja-JP" sz="3000" dirty="0">
              <a:solidFill>
                <a:srgbClr val="A50021"/>
              </a:solidFill>
              <a:latin typeface="HGP創英角ｺﾞｼｯｸUB" panose="020B0900000000000000" pitchFamily="50" charset="-128"/>
              <a:ea typeface="HGP創英角ｺﾞｼｯｸUB" panose="020B0900000000000000" pitchFamily="50" charset="-128"/>
            </a:endParaRPr>
          </a:p>
          <a:p>
            <a:pPr marL="0" indent="0">
              <a:buNone/>
            </a:pPr>
            <a:r>
              <a:rPr kumimoji="1" lang="ja-JP" altLang="en-US" sz="2800" dirty="0"/>
              <a:t>　地域課題の把握・ワークショップ・マップづくりによる住民の主体的取り組みと本人の積極的関与</a:t>
            </a:r>
            <a:endParaRPr kumimoji="1" lang="en-US" altLang="ja-JP" sz="2800" dirty="0"/>
          </a:p>
          <a:p>
            <a:pPr marL="0" indent="0">
              <a:buNone/>
            </a:pPr>
            <a:endParaRPr kumimoji="1" lang="en-US" altLang="ja-JP" sz="2800" dirty="0"/>
          </a:p>
          <a:p>
            <a:pPr marL="0" indent="0">
              <a:buNone/>
            </a:pPr>
            <a:r>
              <a:rPr lang="ja-JP" altLang="en-US" sz="3000" dirty="0">
                <a:solidFill>
                  <a:srgbClr val="A50021"/>
                </a:solidFill>
                <a:latin typeface="HGP創英角ｺﾞｼｯｸUB" panose="020B0900000000000000" pitchFamily="50" charset="-128"/>
                <a:ea typeface="HGP創英角ｺﾞｼｯｸUB" panose="020B0900000000000000" pitchFamily="50" charset="-128"/>
              </a:rPr>
              <a:t>本人と住民のつながりを拡げる（協働と連帯）</a:t>
            </a:r>
            <a:endParaRPr lang="en-US" altLang="ja-JP" sz="3000" dirty="0">
              <a:solidFill>
                <a:srgbClr val="A50021"/>
              </a:solidFill>
              <a:latin typeface="HGP創英角ｺﾞｼｯｸUB" panose="020B0900000000000000" pitchFamily="50" charset="-128"/>
              <a:ea typeface="HGP創英角ｺﾞｼｯｸUB" panose="020B0900000000000000" pitchFamily="50" charset="-128"/>
            </a:endParaRPr>
          </a:p>
          <a:p>
            <a:pPr marL="0" indent="0">
              <a:buNone/>
            </a:pPr>
            <a:r>
              <a:rPr kumimoji="1" lang="ja-JP" altLang="en-US" sz="2800" dirty="0"/>
              <a:t>　</a:t>
            </a:r>
            <a:r>
              <a:rPr lang="ja-JP" altLang="en-US" sz="2800" dirty="0"/>
              <a:t>住民懇談会</a:t>
            </a:r>
            <a:r>
              <a:rPr kumimoji="1" lang="ja-JP" altLang="en-US" sz="2800" dirty="0"/>
              <a:t>・調査の共同実施によるネットワークの拡大と連帯感の醸成</a:t>
            </a:r>
            <a:endParaRPr kumimoji="1" lang="en-US" altLang="ja-JP" sz="2800" dirty="0"/>
          </a:p>
          <a:p>
            <a:pPr marL="0" indent="0">
              <a:buNone/>
            </a:pPr>
            <a:endParaRPr kumimoji="1" lang="en-US" altLang="ja-JP" sz="2800" dirty="0">
              <a:solidFill>
                <a:srgbClr val="A50021"/>
              </a:solidFill>
            </a:endParaRPr>
          </a:p>
          <a:p>
            <a:pPr marL="0" indent="0">
              <a:buNone/>
            </a:pPr>
            <a:r>
              <a:rPr lang="ja-JP" altLang="en-US" sz="3000" dirty="0">
                <a:solidFill>
                  <a:srgbClr val="A50021"/>
                </a:solidFill>
                <a:latin typeface="HGP創英角ｺﾞｼｯｸUB" panose="020B0900000000000000" pitchFamily="50" charset="-128"/>
                <a:ea typeface="HGP創英角ｺﾞｼｯｸUB" panose="020B0900000000000000" pitchFamily="50" charset="-128"/>
              </a:rPr>
              <a:t>各専門機関が住民の取り組みに寄り添う（補完的サービス活用）</a:t>
            </a:r>
            <a:endParaRPr lang="en-US" altLang="ja-JP" sz="3000" dirty="0">
              <a:solidFill>
                <a:srgbClr val="A50021"/>
              </a:solidFill>
              <a:latin typeface="HGP創英角ｺﾞｼｯｸUB" panose="020B0900000000000000" pitchFamily="50" charset="-128"/>
              <a:ea typeface="HGP創英角ｺﾞｼｯｸUB" panose="020B0900000000000000" pitchFamily="50" charset="-128"/>
            </a:endParaRPr>
          </a:p>
          <a:p>
            <a:pPr marL="0" indent="0">
              <a:buNone/>
            </a:pPr>
            <a:r>
              <a:rPr kumimoji="1" lang="ja-JP" altLang="en-US" sz="2800" dirty="0"/>
              <a:t>　住民のさり気ない関わりを壊さず育てる障害者支援・</a:t>
            </a:r>
            <a:r>
              <a:rPr lang="ja-JP" altLang="en-US" sz="2800" dirty="0"/>
              <a:t>介護保険</a:t>
            </a:r>
            <a:r>
              <a:rPr kumimoji="1" lang="ja-JP" altLang="en-US" sz="2800" dirty="0"/>
              <a:t>等サービスの一元的適用</a:t>
            </a:r>
          </a:p>
        </p:txBody>
      </p:sp>
      <p:sp>
        <p:nvSpPr>
          <p:cNvPr id="7" name="Text Box 4"/>
          <p:cNvSpPr txBox="1">
            <a:spLocks noChangeArrowheads="1"/>
          </p:cNvSpPr>
          <p:nvPr/>
        </p:nvSpPr>
        <p:spPr bwMode="auto">
          <a:xfrm>
            <a:off x="0" y="6578600"/>
            <a:ext cx="2286000"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univ.2017</a:t>
            </a:r>
          </a:p>
        </p:txBody>
      </p:sp>
      <p:sp>
        <p:nvSpPr>
          <p:cNvPr id="8" name="スライド番号プレースホルダー 7"/>
          <p:cNvSpPr>
            <a:spLocks noGrp="1"/>
          </p:cNvSpPr>
          <p:nvPr>
            <p:ph type="sldNum" sz="quarter" idx="12"/>
          </p:nvPr>
        </p:nvSpPr>
        <p:spPr/>
        <p:txBody>
          <a:bodyPr/>
          <a:lstStyle/>
          <a:p>
            <a:fld id="{D7533D25-8E92-45F7-894A-80AEF5B89AF7}" type="slidenum">
              <a:rPr lang="ja-JP" altLang="en-US" smtClean="0">
                <a:solidFill>
                  <a:prstClr val="black">
                    <a:tint val="75000"/>
                  </a:prstClr>
                </a:solidFill>
              </a:rPr>
              <a:pPr/>
              <a:t>18</a:t>
            </a:fld>
            <a:endParaRPr lang="ja-JP" altLang="en-US">
              <a:solidFill>
                <a:prstClr val="black">
                  <a:tint val="75000"/>
                </a:prstClr>
              </a:solidFill>
            </a:endParaRPr>
          </a:p>
        </p:txBody>
      </p:sp>
      <p:sp>
        <p:nvSpPr>
          <p:cNvPr id="9" name="フッター プレースホルダ 4"/>
          <p:cNvSpPr txBox="1">
            <a:spLocks/>
          </p:cNvSpPr>
          <p:nvPr/>
        </p:nvSpPr>
        <p:spPr>
          <a:xfrm>
            <a:off x="0" y="6644382"/>
            <a:ext cx="9144000" cy="168994"/>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新カリキュラムに基づく相談支援従事者養成研修モデル研修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現任研修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 SSA2018-2019(c) </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不許複製</a:t>
            </a:r>
            <a:endParaRPr kumimoji="1" lang="ja-JP" altLang="en-US" sz="800" b="0" i="0" u="none" strike="noStrike" kern="1200" cap="none" spc="0" normalizeH="0" baseline="0" noProof="0" dirty="0">
              <a:ln>
                <a:noFill/>
              </a:ln>
              <a:solidFill>
                <a:prstClr val="black">
                  <a:tint val="75000"/>
                </a:prstClr>
              </a:solidFill>
              <a:effectLst/>
              <a:uLnTx/>
              <a:uFillTx/>
              <a:latin typeface="Arial" pitchFamily="34" charset="0"/>
              <a:ea typeface="ＭＳ Ｐゴシック" pitchFamily="50" charset="-128"/>
              <a:cs typeface="+mn-cs"/>
            </a:endParaRPr>
          </a:p>
        </p:txBody>
      </p:sp>
    </p:spTree>
    <p:extLst>
      <p:ext uri="{BB962C8B-B14F-4D97-AF65-F5344CB8AC3E}">
        <p14:creationId xmlns:p14="http://schemas.microsoft.com/office/powerpoint/2010/main" xmlns="" val="11693523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23850" y="333375"/>
            <a:ext cx="8569325" cy="457200"/>
          </a:xfrm>
        </p:spPr>
        <p:txBody>
          <a:bodyPr/>
          <a:lstStyle/>
          <a:p>
            <a:pPr eaLnBrk="1" hangingPunct="1"/>
            <a:r>
              <a:rPr lang="ja-JP" altLang="en-US" sz="3600" dirty="0">
                <a:solidFill>
                  <a:srgbClr val="C00000"/>
                </a:solidFill>
                <a:latin typeface="HGP創英角ﾎﾟｯﾌﾟ体" pitchFamily="50" charset="-128"/>
                <a:ea typeface="HGP創英角ﾎﾟｯﾌﾟ体" pitchFamily="50" charset="-128"/>
              </a:rPr>
              <a:t>コミュニティソーシャルワークの展開プロセス</a:t>
            </a:r>
          </a:p>
        </p:txBody>
      </p:sp>
      <p:sp>
        <p:nvSpPr>
          <p:cNvPr id="19459" name="Rectangle 3"/>
          <p:cNvSpPr>
            <a:spLocks noGrp="1" noChangeArrowheads="1"/>
          </p:cNvSpPr>
          <p:nvPr>
            <p:ph type="body" idx="1"/>
          </p:nvPr>
        </p:nvSpPr>
        <p:spPr>
          <a:xfrm>
            <a:off x="539750" y="1268413"/>
            <a:ext cx="8229600" cy="4886325"/>
          </a:xfrm>
        </p:spPr>
        <p:txBody>
          <a:bodyPr/>
          <a:lstStyle/>
          <a:p>
            <a:pPr eaLnBrk="1" hangingPunct="1">
              <a:lnSpc>
                <a:spcPts val="3300"/>
              </a:lnSpc>
              <a:buFontTx/>
              <a:buNone/>
            </a:pPr>
            <a:r>
              <a:rPr lang="ja-JP" altLang="en-US" sz="2400" dirty="0">
                <a:latin typeface="HGP創英角ｺﾞｼｯｸUB" pitchFamily="50" charset="-128"/>
                <a:ea typeface="HGP創英角ｺﾞｼｯｸUB" pitchFamily="50" charset="-128"/>
              </a:rPr>
              <a:t>■アセスメント</a:t>
            </a:r>
            <a:endParaRPr lang="en-US" altLang="ja-JP" sz="2400" dirty="0">
              <a:latin typeface="HGP創英角ｺﾞｼｯｸUB" pitchFamily="50" charset="-128"/>
              <a:ea typeface="HGP創英角ｺﾞｼｯｸUB" pitchFamily="50" charset="-128"/>
            </a:endParaRPr>
          </a:p>
          <a:p>
            <a:pPr eaLnBrk="1" hangingPunct="1">
              <a:lnSpc>
                <a:spcPts val="3300"/>
              </a:lnSpc>
              <a:buFontTx/>
              <a:buNone/>
            </a:pPr>
            <a:r>
              <a:rPr lang="ja-JP" altLang="en-US" sz="2400" dirty="0"/>
              <a:t>　・個別アセスメント　・潜在的ニーズの把握　</a:t>
            </a:r>
            <a:r>
              <a:rPr lang="ja-JP" altLang="en-US" sz="2400" u="sng" dirty="0"/>
              <a:t>・地域アセスメント</a:t>
            </a:r>
            <a:endParaRPr lang="en-US" altLang="ja-JP" sz="2400" u="sng" dirty="0"/>
          </a:p>
          <a:p>
            <a:pPr eaLnBrk="1" hangingPunct="1">
              <a:lnSpc>
                <a:spcPts val="3300"/>
              </a:lnSpc>
              <a:buFontTx/>
              <a:buNone/>
            </a:pPr>
            <a:r>
              <a:rPr lang="ja-JP" altLang="en-US" sz="2400" dirty="0">
                <a:latin typeface="HGP創英角ｺﾞｼｯｸUB" pitchFamily="50" charset="-128"/>
                <a:ea typeface="HGP創英角ｺﾞｼｯｸUB" pitchFamily="50" charset="-128"/>
              </a:rPr>
              <a:t>■プランニング・カンファレンス</a:t>
            </a:r>
            <a:endParaRPr lang="en-US" altLang="ja-JP" sz="2400" dirty="0">
              <a:latin typeface="HGP創英角ｺﾞｼｯｸUB" pitchFamily="50" charset="-128"/>
              <a:ea typeface="HGP創英角ｺﾞｼｯｸUB" pitchFamily="50" charset="-128"/>
            </a:endParaRPr>
          </a:p>
          <a:p>
            <a:pPr eaLnBrk="1" hangingPunct="1">
              <a:lnSpc>
                <a:spcPts val="3300"/>
              </a:lnSpc>
              <a:buFontTx/>
              <a:buNone/>
            </a:pPr>
            <a:r>
              <a:rPr lang="ja-JP" altLang="en-US" sz="2400" dirty="0"/>
              <a:t>　・</a:t>
            </a:r>
            <a:r>
              <a:rPr lang="ja-JP" altLang="en-US" sz="2400" u="sng" dirty="0"/>
              <a:t>地域人材とともに考える</a:t>
            </a:r>
            <a:r>
              <a:rPr lang="ja-JP" altLang="en-US" sz="2400" dirty="0"/>
              <a:t>　・地域のエゴを乗り越える</a:t>
            </a:r>
            <a:endParaRPr lang="en-US" altLang="ja-JP" sz="2400" dirty="0"/>
          </a:p>
          <a:p>
            <a:pPr eaLnBrk="1" hangingPunct="1">
              <a:lnSpc>
                <a:spcPts val="3300"/>
              </a:lnSpc>
              <a:buFontTx/>
              <a:buNone/>
            </a:pPr>
            <a:r>
              <a:rPr lang="ja-JP" altLang="en-US" sz="2400" dirty="0">
                <a:latin typeface="HGP創英角ｺﾞｼｯｸUB" pitchFamily="50" charset="-128"/>
                <a:ea typeface="HGP創英角ｺﾞｼｯｸUB" pitchFamily="50" charset="-128"/>
              </a:rPr>
              <a:t>■実施</a:t>
            </a:r>
            <a:endParaRPr lang="en-US" altLang="ja-JP" sz="2400" dirty="0">
              <a:latin typeface="HGP創英角ｺﾞｼｯｸUB" pitchFamily="50" charset="-128"/>
              <a:ea typeface="HGP創英角ｺﾞｼｯｸUB" pitchFamily="50" charset="-128"/>
            </a:endParaRPr>
          </a:p>
          <a:p>
            <a:pPr eaLnBrk="1" hangingPunct="1">
              <a:lnSpc>
                <a:spcPts val="3300"/>
              </a:lnSpc>
              <a:buFontTx/>
              <a:buNone/>
            </a:pPr>
            <a:r>
              <a:rPr lang="ja-JP" altLang="en-US" sz="2400" dirty="0"/>
              <a:t>　・</a:t>
            </a:r>
            <a:r>
              <a:rPr lang="ja-JP" altLang="en-US" sz="2400" u="sng" dirty="0"/>
              <a:t>地域（資源）の主体性</a:t>
            </a:r>
            <a:r>
              <a:rPr lang="ja-JP" altLang="en-US" sz="2400" dirty="0"/>
              <a:t>を引き出す・利用者の力を理解させる</a:t>
            </a:r>
            <a:endParaRPr lang="en-US" altLang="ja-JP" sz="2400" dirty="0"/>
          </a:p>
          <a:p>
            <a:pPr eaLnBrk="1" hangingPunct="1">
              <a:lnSpc>
                <a:spcPts val="3300"/>
              </a:lnSpc>
              <a:buFontTx/>
              <a:buNone/>
            </a:pPr>
            <a:r>
              <a:rPr lang="ja-JP" altLang="en-US" sz="2400" dirty="0">
                <a:latin typeface="HGP創英角ｺﾞｼｯｸUB" pitchFamily="50" charset="-128"/>
                <a:ea typeface="HGP創英角ｺﾞｼｯｸUB" pitchFamily="50" charset="-128"/>
              </a:rPr>
              <a:t>■モニタリング</a:t>
            </a:r>
            <a:endParaRPr lang="en-US" altLang="ja-JP" sz="2400" dirty="0">
              <a:latin typeface="HGP創英角ｺﾞｼｯｸUB" pitchFamily="50" charset="-128"/>
              <a:ea typeface="HGP創英角ｺﾞｼｯｸUB" pitchFamily="50" charset="-128"/>
            </a:endParaRPr>
          </a:p>
          <a:p>
            <a:pPr eaLnBrk="1" hangingPunct="1">
              <a:lnSpc>
                <a:spcPts val="3300"/>
              </a:lnSpc>
              <a:buFontTx/>
              <a:buNone/>
            </a:pPr>
            <a:r>
              <a:rPr lang="ja-JP" altLang="en-US" sz="2400" dirty="0"/>
              <a:t>　・地域の中で見守られる・</a:t>
            </a:r>
            <a:r>
              <a:rPr lang="ja-JP" altLang="en-US" sz="2400" u="sng" dirty="0"/>
              <a:t>支え合うことで双方向性を維持</a:t>
            </a:r>
            <a:r>
              <a:rPr lang="ja-JP" altLang="en-US" sz="2400" dirty="0"/>
              <a:t>する</a:t>
            </a:r>
            <a:endParaRPr lang="en-US" altLang="ja-JP" sz="2400" dirty="0"/>
          </a:p>
          <a:p>
            <a:pPr eaLnBrk="1" hangingPunct="1">
              <a:lnSpc>
                <a:spcPts val="3300"/>
              </a:lnSpc>
              <a:buFontTx/>
              <a:buNone/>
            </a:pPr>
            <a:r>
              <a:rPr lang="ja-JP" altLang="en-US" sz="2400" dirty="0">
                <a:latin typeface="HGP創英角ｺﾞｼｯｸUB" pitchFamily="50" charset="-128"/>
                <a:ea typeface="HGP創英角ｺﾞｼｯｸUB" pitchFamily="50" charset="-128"/>
              </a:rPr>
              <a:t>■評価</a:t>
            </a:r>
            <a:endParaRPr lang="en-US" altLang="ja-JP" sz="2400" dirty="0">
              <a:latin typeface="HGP創英角ｺﾞｼｯｸUB" pitchFamily="50" charset="-128"/>
              <a:ea typeface="HGP創英角ｺﾞｼｯｸUB" pitchFamily="50" charset="-128"/>
            </a:endParaRPr>
          </a:p>
          <a:p>
            <a:pPr eaLnBrk="1" hangingPunct="1">
              <a:lnSpc>
                <a:spcPts val="3300"/>
              </a:lnSpc>
              <a:buFontTx/>
              <a:buNone/>
            </a:pPr>
            <a:r>
              <a:rPr lang="ja-JP" altLang="en-US" sz="2400" dirty="0"/>
              <a:t>　・ケア会議での次に向けた検討・他地域から「</a:t>
            </a:r>
            <a:r>
              <a:rPr lang="ja-JP" altLang="en-US" sz="2400" u="sng" dirty="0"/>
              <a:t>良い評価</a:t>
            </a:r>
            <a:r>
              <a:rPr lang="ja-JP" altLang="en-US" sz="2400" dirty="0"/>
              <a:t>」</a:t>
            </a:r>
            <a:endParaRPr lang="en-US" altLang="ja-JP" sz="2400" dirty="0"/>
          </a:p>
        </p:txBody>
      </p:sp>
      <p:sp>
        <p:nvSpPr>
          <p:cNvPr id="19461" name="Text Box 19"/>
          <p:cNvSpPr txBox="1">
            <a:spLocks noChangeArrowheads="1"/>
          </p:cNvSpPr>
          <p:nvPr/>
        </p:nvSpPr>
        <p:spPr bwMode="auto">
          <a:xfrm>
            <a:off x="4499992" y="6443662"/>
            <a:ext cx="3600549"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1200" i="1" dirty="0">
                <a:solidFill>
                  <a:srgbClr val="000000"/>
                </a:solidFill>
              </a:rPr>
              <a:t>参考　介護支援専門員必携テキストＰ</a:t>
            </a:r>
            <a:r>
              <a:rPr lang="en-US" altLang="ja-JP" sz="1200" i="1" dirty="0">
                <a:solidFill>
                  <a:srgbClr val="000000"/>
                </a:solidFill>
              </a:rPr>
              <a:t>119</a:t>
            </a:r>
            <a:r>
              <a:rPr lang="ja-JP" altLang="en-US" sz="1200" i="1" dirty="0">
                <a:solidFill>
                  <a:srgbClr val="000000"/>
                </a:solidFill>
              </a:rPr>
              <a:t>を一部改編</a:t>
            </a:r>
            <a:endParaRPr lang="en-US" altLang="ja-JP" sz="1200" i="1" dirty="0">
              <a:solidFill>
                <a:srgbClr val="000000"/>
              </a:solidFill>
            </a:endParaRPr>
          </a:p>
        </p:txBody>
      </p:sp>
      <p:sp>
        <p:nvSpPr>
          <p:cNvPr id="6" name="線吹き出し 1 (枠付き) 5"/>
          <p:cNvSpPr/>
          <p:nvPr/>
        </p:nvSpPr>
        <p:spPr>
          <a:xfrm>
            <a:off x="4067175" y="981075"/>
            <a:ext cx="1584325" cy="719138"/>
          </a:xfrm>
          <a:prstGeom prst="borderCallout1">
            <a:avLst>
              <a:gd name="adj1" fmla="val 45206"/>
              <a:gd name="adj2" fmla="val -3924"/>
              <a:gd name="adj3" fmla="val 112500"/>
              <a:gd name="adj4" fmla="val -2274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000" dirty="0">
                <a:solidFill>
                  <a:srgbClr val="FFFFFF"/>
                </a:solidFill>
              </a:rPr>
              <a:t>ジェノグラム</a:t>
            </a:r>
            <a:endParaRPr lang="en-US" altLang="ja-JP" sz="2000" dirty="0">
              <a:solidFill>
                <a:srgbClr val="FFFFFF"/>
              </a:solidFill>
            </a:endParaRPr>
          </a:p>
          <a:p>
            <a:pPr algn="ctr">
              <a:defRPr/>
            </a:pPr>
            <a:r>
              <a:rPr lang="ja-JP" altLang="en-US" sz="2000" dirty="0">
                <a:solidFill>
                  <a:srgbClr val="FFFFFF"/>
                </a:solidFill>
              </a:rPr>
              <a:t>エコマップ</a:t>
            </a:r>
          </a:p>
        </p:txBody>
      </p:sp>
      <p:sp>
        <p:nvSpPr>
          <p:cNvPr id="7" name="線吹き出し 1 (枠付き) 6"/>
          <p:cNvSpPr/>
          <p:nvPr/>
        </p:nvSpPr>
        <p:spPr>
          <a:xfrm>
            <a:off x="6732588" y="981075"/>
            <a:ext cx="2232025" cy="719138"/>
          </a:xfrm>
          <a:prstGeom prst="borderCallout1">
            <a:avLst>
              <a:gd name="adj1" fmla="val 45206"/>
              <a:gd name="adj2" fmla="val -3924"/>
              <a:gd name="adj3" fmla="val 131019"/>
              <a:gd name="adj4" fmla="val -1207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000" dirty="0">
                <a:solidFill>
                  <a:srgbClr val="FFFFFF"/>
                </a:solidFill>
              </a:rPr>
              <a:t>地域資源の把握</a:t>
            </a:r>
            <a:endParaRPr lang="en-US" altLang="ja-JP" sz="2000" dirty="0">
              <a:solidFill>
                <a:srgbClr val="FFFFFF"/>
              </a:solidFill>
            </a:endParaRPr>
          </a:p>
          <a:p>
            <a:pPr algn="ctr">
              <a:defRPr/>
            </a:pPr>
            <a:r>
              <a:rPr lang="ja-JP" altLang="en-US" sz="2000" dirty="0">
                <a:solidFill>
                  <a:srgbClr val="FFFFFF"/>
                </a:solidFill>
              </a:rPr>
              <a:t>地域の基礎データ</a:t>
            </a:r>
          </a:p>
        </p:txBody>
      </p:sp>
      <p:sp>
        <p:nvSpPr>
          <p:cNvPr id="8" name="線吹き出し 1 (枠付き) 7"/>
          <p:cNvSpPr/>
          <p:nvPr/>
        </p:nvSpPr>
        <p:spPr>
          <a:xfrm>
            <a:off x="4716682" y="2349500"/>
            <a:ext cx="2449513" cy="431800"/>
          </a:xfrm>
          <a:prstGeom prst="borderCallout1">
            <a:avLst>
              <a:gd name="adj1" fmla="val 45206"/>
              <a:gd name="adj2" fmla="val -3924"/>
              <a:gd name="adj3" fmla="val 134407"/>
              <a:gd name="adj4" fmla="val -3561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000" dirty="0">
                <a:solidFill>
                  <a:srgbClr val="FFFFFF"/>
                </a:solidFill>
              </a:rPr>
              <a:t>地域懇談会の開催</a:t>
            </a:r>
          </a:p>
        </p:txBody>
      </p:sp>
      <p:sp>
        <p:nvSpPr>
          <p:cNvPr id="9" name="線吹き出し 1 (枠付き) 8"/>
          <p:cNvSpPr/>
          <p:nvPr/>
        </p:nvSpPr>
        <p:spPr>
          <a:xfrm>
            <a:off x="4356100" y="3284538"/>
            <a:ext cx="2879725" cy="431800"/>
          </a:xfrm>
          <a:prstGeom prst="borderCallout1">
            <a:avLst>
              <a:gd name="adj1" fmla="val 45206"/>
              <a:gd name="adj2" fmla="val -3924"/>
              <a:gd name="adj3" fmla="val 112500"/>
              <a:gd name="adj4" fmla="val -2274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000" dirty="0">
                <a:solidFill>
                  <a:srgbClr val="FFFFFF"/>
                </a:solidFill>
              </a:rPr>
              <a:t>地域内のチームづくり</a:t>
            </a:r>
          </a:p>
        </p:txBody>
      </p:sp>
      <p:sp>
        <p:nvSpPr>
          <p:cNvPr id="10" name="線吹き出し 1 (枠付き) 9"/>
          <p:cNvSpPr/>
          <p:nvPr/>
        </p:nvSpPr>
        <p:spPr>
          <a:xfrm>
            <a:off x="4284663" y="4292600"/>
            <a:ext cx="4175769" cy="431800"/>
          </a:xfrm>
          <a:prstGeom prst="borderCallout1">
            <a:avLst>
              <a:gd name="adj1" fmla="val 45206"/>
              <a:gd name="adj2" fmla="val -3924"/>
              <a:gd name="adj3" fmla="val 112500"/>
              <a:gd name="adj4" fmla="val -2274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000" dirty="0">
                <a:solidFill>
                  <a:srgbClr val="FFFFFF"/>
                </a:solidFill>
              </a:rPr>
              <a:t>地域内の会議の継続・予防的ケア</a:t>
            </a:r>
          </a:p>
        </p:txBody>
      </p:sp>
      <p:sp>
        <p:nvSpPr>
          <p:cNvPr id="11" name="線吹き出し 1 (枠付き) 10"/>
          <p:cNvSpPr/>
          <p:nvPr/>
        </p:nvSpPr>
        <p:spPr>
          <a:xfrm>
            <a:off x="4284663" y="5300663"/>
            <a:ext cx="4319587" cy="431800"/>
          </a:xfrm>
          <a:prstGeom prst="borderCallout1">
            <a:avLst>
              <a:gd name="adj1" fmla="val 45206"/>
              <a:gd name="adj2" fmla="val -3924"/>
              <a:gd name="adj3" fmla="val 112500"/>
              <a:gd name="adj4" fmla="val -2274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000" dirty="0">
                <a:solidFill>
                  <a:srgbClr val="FFFFFF"/>
                </a:solidFill>
              </a:rPr>
              <a:t>地域ケア会議での評価、広域で発表</a:t>
            </a:r>
          </a:p>
        </p:txBody>
      </p:sp>
      <p:sp>
        <p:nvSpPr>
          <p:cNvPr id="12" name="Text Box 4"/>
          <p:cNvSpPr txBox="1">
            <a:spLocks noChangeArrowheads="1"/>
          </p:cNvSpPr>
          <p:nvPr/>
        </p:nvSpPr>
        <p:spPr bwMode="auto">
          <a:xfrm>
            <a:off x="0" y="6578600"/>
            <a:ext cx="2286000"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univ.2017</a:t>
            </a:r>
          </a:p>
        </p:txBody>
      </p:sp>
      <p:sp>
        <p:nvSpPr>
          <p:cNvPr id="2" name="スライド番号プレースホルダー 1"/>
          <p:cNvSpPr>
            <a:spLocks noGrp="1"/>
          </p:cNvSpPr>
          <p:nvPr>
            <p:ph type="sldNum" sz="quarter" idx="12"/>
          </p:nvPr>
        </p:nvSpPr>
        <p:spPr/>
        <p:txBody>
          <a:bodyPr/>
          <a:lstStyle/>
          <a:p>
            <a:fld id="{31E2F613-F059-4C55-86A6-1B2E98A47AC9}" type="slidenum">
              <a:rPr lang="en-US" altLang="ja-JP" smtClean="0">
                <a:solidFill>
                  <a:srgbClr val="000000"/>
                </a:solidFill>
              </a:rPr>
              <a:pPr/>
              <a:t>19</a:t>
            </a:fld>
            <a:endParaRPr lang="en-US" altLang="ja-JP">
              <a:solidFill>
                <a:srgbClr val="000000"/>
              </a:solidFill>
            </a:endParaRPr>
          </a:p>
        </p:txBody>
      </p:sp>
      <p:sp>
        <p:nvSpPr>
          <p:cNvPr id="14" name="フッター プレースホルダ 4"/>
          <p:cNvSpPr txBox="1">
            <a:spLocks/>
          </p:cNvSpPr>
          <p:nvPr/>
        </p:nvSpPr>
        <p:spPr>
          <a:xfrm>
            <a:off x="0" y="6644382"/>
            <a:ext cx="9144000" cy="168994"/>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新カリキュラムに基づく相談支援従事者養成研修モデル研修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現任研修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 SSA2018-2019(c) </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不許複製</a:t>
            </a:r>
            <a:endParaRPr kumimoji="1" lang="ja-JP" altLang="en-US" sz="800" b="0" i="0" u="none" strike="noStrike" kern="1200" cap="none" spc="0" normalizeH="0" baseline="0" noProof="0" dirty="0">
              <a:ln>
                <a:noFill/>
              </a:ln>
              <a:solidFill>
                <a:prstClr val="black">
                  <a:tint val="75000"/>
                </a:prstClr>
              </a:solidFill>
              <a:effectLst/>
              <a:uLnTx/>
              <a:uFillTx/>
              <a:latin typeface="Arial" pitchFamily="34" charset="0"/>
              <a:ea typeface="ＭＳ Ｐゴシック" pitchFamily="50" charset="-128"/>
              <a:cs typeface="+mn-cs"/>
            </a:endParaRPr>
          </a:p>
        </p:txBody>
      </p:sp>
    </p:spTree>
    <p:extLst>
      <p:ext uri="{BB962C8B-B14F-4D97-AF65-F5344CB8AC3E}">
        <p14:creationId xmlns:p14="http://schemas.microsoft.com/office/powerpoint/2010/main" xmlns="" val="24570670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4811187-0E57-445F-8817-62B659B1F4E5}"/>
              </a:ext>
            </a:extLst>
          </p:cNvPr>
          <p:cNvSpPr>
            <a:spLocks noGrp="1"/>
          </p:cNvSpPr>
          <p:nvPr>
            <p:ph type="title"/>
          </p:nvPr>
        </p:nvSpPr>
        <p:spPr/>
        <p:txBody>
          <a:bodyPr/>
          <a:lstStyle/>
          <a:p>
            <a:r>
              <a:rPr kumimoji="1" lang="ja-JP" altLang="en-US" dirty="0"/>
              <a:t>内容</a:t>
            </a:r>
          </a:p>
        </p:txBody>
      </p:sp>
      <p:sp>
        <p:nvSpPr>
          <p:cNvPr id="3" name="コンテンツ プレースホルダー 2">
            <a:extLst>
              <a:ext uri="{FF2B5EF4-FFF2-40B4-BE49-F238E27FC236}">
                <a16:creationId xmlns:a16="http://schemas.microsoft.com/office/drawing/2014/main" xmlns="" id="{2E027A58-6C32-4177-AD0C-577C42FE9691}"/>
              </a:ext>
            </a:extLst>
          </p:cNvPr>
          <p:cNvSpPr>
            <a:spLocks noGrp="1"/>
          </p:cNvSpPr>
          <p:nvPr>
            <p:ph idx="1"/>
          </p:nvPr>
        </p:nvSpPr>
        <p:spPr/>
        <p:txBody>
          <a:bodyPr/>
          <a:lstStyle/>
          <a:p>
            <a:r>
              <a:rPr kumimoji="1" lang="ja-JP" altLang="en-US" dirty="0"/>
              <a:t>コミュニティソーシャルワークの考え方</a:t>
            </a:r>
            <a:endParaRPr kumimoji="1" lang="en-US" altLang="ja-JP" dirty="0"/>
          </a:p>
          <a:p>
            <a:r>
              <a:rPr kumimoji="1" lang="ja-JP" altLang="en-US" dirty="0"/>
              <a:t>個別支援から地域課題への展開</a:t>
            </a:r>
            <a:endParaRPr kumimoji="1" lang="en-US" altLang="ja-JP" dirty="0"/>
          </a:p>
          <a:p>
            <a:r>
              <a:rPr lang="ja-JP" altLang="en-US" dirty="0"/>
              <a:t>地域援助技術としての</a:t>
            </a:r>
            <a:r>
              <a:rPr lang="en-US" altLang="ja-JP" dirty="0"/>
              <a:t>CSW</a:t>
            </a:r>
            <a:r>
              <a:rPr lang="ja-JP" altLang="en-US" dirty="0"/>
              <a:t>（この部分のスライド資料は厚生労働科学研究（</a:t>
            </a:r>
            <a:r>
              <a:rPr lang="en-US" altLang="ja-JP" dirty="0"/>
              <a:t>2017</a:t>
            </a:r>
            <a:r>
              <a:rPr lang="ja-JP" altLang="en-US" dirty="0"/>
              <a:t>年度）、島村聡氏作成、一部改変）</a:t>
            </a:r>
            <a:endParaRPr kumimoji="1" lang="ja-JP" altLang="en-US" dirty="0"/>
          </a:p>
        </p:txBody>
      </p:sp>
      <p:sp>
        <p:nvSpPr>
          <p:cNvPr id="4" name="スライド番号プレースホルダー 3">
            <a:extLst>
              <a:ext uri="{FF2B5EF4-FFF2-40B4-BE49-F238E27FC236}">
                <a16:creationId xmlns:a16="http://schemas.microsoft.com/office/drawing/2014/main" xmlns="" id="{C36F0B76-C9B4-4F29-910E-DB9A4E446242}"/>
              </a:ext>
            </a:extLst>
          </p:cNvPr>
          <p:cNvSpPr>
            <a:spLocks noGrp="1"/>
          </p:cNvSpPr>
          <p:nvPr>
            <p:ph type="sldNum" sz="quarter" idx="12"/>
          </p:nvPr>
        </p:nvSpPr>
        <p:spPr/>
        <p:txBody>
          <a:bodyPr/>
          <a:lstStyle/>
          <a:p>
            <a:fld id="{C99A5BB0-EC22-4349-A745-DD97799C4398}" type="slidenum">
              <a:rPr lang="en-US" altLang="ja-JP" smtClean="0">
                <a:solidFill>
                  <a:srgbClr val="000000"/>
                </a:solidFill>
              </a:rPr>
              <a:pPr/>
              <a:t>2</a:t>
            </a:fld>
            <a:endParaRPr lang="en-US" altLang="ja-JP">
              <a:solidFill>
                <a:srgbClr val="000000"/>
              </a:solidFill>
            </a:endParaRPr>
          </a:p>
        </p:txBody>
      </p:sp>
      <p:sp>
        <p:nvSpPr>
          <p:cNvPr id="6" name="フッター プレースホルダ 4"/>
          <p:cNvSpPr txBox="1">
            <a:spLocks/>
          </p:cNvSpPr>
          <p:nvPr/>
        </p:nvSpPr>
        <p:spPr>
          <a:xfrm>
            <a:off x="0" y="6644382"/>
            <a:ext cx="9144000" cy="168994"/>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新カリキュラムに基づく相談支援従事者養成研修モデル研修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現任研修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 SSA2018-2019(c) </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不許複製</a:t>
            </a:r>
            <a:endParaRPr kumimoji="1" lang="ja-JP" altLang="en-US" sz="800" b="0" i="0" u="none" strike="noStrike" kern="1200" cap="none" spc="0" normalizeH="0" baseline="0" noProof="0" dirty="0">
              <a:ln>
                <a:noFill/>
              </a:ln>
              <a:solidFill>
                <a:prstClr val="black">
                  <a:tint val="75000"/>
                </a:prstClr>
              </a:solidFill>
              <a:effectLst/>
              <a:uLnTx/>
              <a:uFillTx/>
              <a:latin typeface="Arial" pitchFamily="34" charset="0"/>
              <a:ea typeface="ＭＳ Ｐゴシック" pitchFamily="50" charset="-128"/>
              <a:cs typeface="+mn-cs"/>
            </a:endParaRPr>
          </a:p>
        </p:txBody>
      </p:sp>
    </p:spTree>
    <p:extLst>
      <p:ext uri="{BB962C8B-B14F-4D97-AF65-F5344CB8AC3E}">
        <p14:creationId xmlns:p14="http://schemas.microsoft.com/office/powerpoint/2010/main" xmlns="" val="12374461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245806" y="69469"/>
            <a:ext cx="8740877" cy="549964"/>
          </a:xfrm>
        </p:spPr>
        <p:txBody>
          <a:bodyPr>
            <a:normAutofit fontScale="90000"/>
          </a:bodyPr>
          <a:lstStyle/>
          <a:p>
            <a:pPr algn="ctr"/>
            <a:r>
              <a:rPr kumimoji="1" lang="ja-JP" altLang="en-US" sz="4000" dirty="0">
                <a:solidFill>
                  <a:srgbClr val="C00000"/>
                </a:solidFill>
                <a:latin typeface="HGP創英角ﾎﾟｯﾌﾟ体" panose="040B0A00000000000000" pitchFamily="50" charset="-128"/>
                <a:ea typeface="HGP創英角ﾎﾟｯﾌﾟ体" panose="040B0A00000000000000" pitchFamily="50" charset="-128"/>
              </a:rPr>
              <a:t>地域課題解決に必要な５つの仕組み</a:t>
            </a:r>
          </a:p>
        </p:txBody>
      </p:sp>
      <p:sp>
        <p:nvSpPr>
          <p:cNvPr id="5" name="正方形/長方形 4"/>
          <p:cNvSpPr/>
          <p:nvPr/>
        </p:nvSpPr>
        <p:spPr>
          <a:xfrm>
            <a:off x="611560" y="720926"/>
            <a:ext cx="7920880" cy="5908275"/>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pPr algn="ctr" fontAlgn="auto">
              <a:spcBef>
                <a:spcPts val="0"/>
              </a:spcBef>
              <a:spcAft>
                <a:spcPts val="0"/>
              </a:spcAft>
            </a:pPr>
            <a:endParaRPr lang="ja-JP" altLang="en-US">
              <a:solidFill>
                <a:prstClr val="black"/>
              </a:solidFill>
            </a:endParaRPr>
          </a:p>
        </p:txBody>
      </p:sp>
      <p:graphicFrame>
        <p:nvGraphicFramePr>
          <p:cNvPr id="6" name="図表 5"/>
          <p:cNvGraphicFramePr/>
          <p:nvPr>
            <p:extLst>
              <p:ext uri="{D42A27DB-BD31-4B8C-83A1-F6EECF244321}">
                <p14:modId xmlns:p14="http://schemas.microsoft.com/office/powerpoint/2010/main" xmlns="" val="2854821049"/>
              </p:ext>
            </p:extLst>
          </p:nvPr>
        </p:nvGraphicFramePr>
        <p:xfrm>
          <a:off x="1093411" y="994612"/>
          <a:ext cx="6827195" cy="53303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円/楕円 6"/>
          <p:cNvSpPr/>
          <p:nvPr/>
        </p:nvSpPr>
        <p:spPr>
          <a:xfrm>
            <a:off x="1075049" y="4129492"/>
            <a:ext cx="1933575" cy="718734"/>
          </a:xfrm>
          <a:prstGeom prst="ellipse">
            <a:avLst/>
          </a:prstGeom>
          <a:solidFill>
            <a:schemeClr val="bg1"/>
          </a:solidFill>
        </p:spPr>
        <p:style>
          <a:lnRef idx="0">
            <a:schemeClr val="accent3"/>
          </a:lnRef>
          <a:fillRef idx="3">
            <a:schemeClr val="accent3"/>
          </a:fillRef>
          <a:effectRef idx="3">
            <a:schemeClr val="accent3"/>
          </a:effectRef>
          <a:fontRef idx="minor">
            <a:schemeClr val="lt1"/>
          </a:fontRef>
        </p:style>
        <p:txBody>
          <a:bodyPr rtlCol="0" anchor="ctr"/>
          <a:lstStyle/>
          <a:p>
            <a:pPr algn="ctr" fontAlgn="auto">
              <a:spcBef>
                <a:spcPts val="0"/>
              </a:spcBef>
              <a:spcAft>
                <a:spcPts val="0"/>
              </a:spcAft>
            </a:pPr>
            <a:r>
              <a:rPr lang="ja-JP" altLang="en-US" sz="2400" dirty="0">
                <a:solidFill>
                  <a:prstClr val="black"/>
                </a:solidFill>
              </a:rPr>
              <a:t>困窮者など</a:t>
            </a:r>
          </a:p>
        </p:txBody>
      </p:sp>
      <p:sp>
        <p:nvSpPr>
          <p:cNvPr id="8" name="円/楕円 7"/>
          <p:cNvSpPr/>
          <p:nvPr/>
        </p:nvSpPr>
        <p:spPr>
          <a:xfrm>
            <a:off x="3466961" y="2759204"/>
            <a:ext cx="1988649" cy="640610"/>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fontAlgn="auto">
              <a:spcBef>
                <a:spcPts val="0"/>
              </a:spcBef>
              <a:spcAft>
                <a:spcPts val="0"/>
              </a:spcAft>
            </a:pPr>
            <a:r>
              <a:rPr lang="en-US" altLang="ja-JP" sz="2800" dirty="0">
                <a:solidFill>
                  <a:prstClr val="white"/>
                </a:solidFill>
              </a:rPr>
              <a:t>CSW</a:t>
            </a:r>
            <a:endParaRPr lang="ja-JP" altLang="en-US" sz="2800" dirty="0">
              <a:solidFill>
                <a:prstClr val="white"/>
              </a:solidFill>
            </a:endParaRPr>
          </a:p>
        </p:txBody>
      </p:sp>
      <p:sp>
        <p:nvSpPr>
          <p:cNvPr id="10" name="右矢印 9"/>
          <p:cNvSpPr/>
          <p:nvPr/>
        </p:nvSpPr>
        <p:spPr>
          <a:xfrm rot="16200000">
            <a:off x="1710562" y="4480501"/>
            <a:ext cx="717622" cy="1676396"/>
          </a:xfrm>
          <a:prstGeom prst="rightArrow">
            <a:avLst/>
          </a:prstGeom>
          <a:ln>
            <a:noFill/>
          </a:ln>
        </p:spPr>
        <p:style>
          <a:lnRef idx="2">
            <a:schemeClr val="accent3">
              <a:shade val="50000"/>
            </a:schemeClr>
          </a:lnRef>
          <a:fillRef idx="1">
            <a:schemeClr val="accent3"/>
          </a:fillRef>
          <a:effectRef idx="0">
            <a:schemeClr val="accent3"/>
          </a:effectRef>
          <a:fontRef idx="minor">
            <a:schemeClr val="lt1"/>
          </a:fontRef>
        </p:style>
        <p:txBody>
          <a:bodyPr vert="eaVert" rtlCol="0" anchor="ctr"/>
          <a:lstStyle/>
          <a:p>
            <a:pPr algn="ctr" fontAlgn="auto">
              <a:spcBef>
                <a:spcPts val="0"/>
              </a:spcBef>
              <a:spcAft>
                <a:spcPts val="0"/>
              </a:spcAft>
            </a:pPr>
            <a:endParaRPr lang="ja-JP" altLang="en-US" dirty="0">
              <a:solidFill>
                <a:prstClr val="white"/>
              </a:solidFill>
            </a:endParaRPr>
          </a:p>
        </p:txBody>
      </p:sp>
      <p:sp>
        <p:nvSpPr>
          <p:cNvPr id="11" name="円/楕円 10"/>
          <p:cNvSpPr/>
          <p:nvPr/>
        </p:nvSpPr>
        <p:spPr>
          <a:xfrm>
            <a:off x="1075049" y="2770147"/>
            <a:ext cx="1988649" cy="640610"/>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fontAlgn="auto">
              <a:spcBef>
                <a:spcPts val="0"/>
              </a:spcBef>
              <a:spcAft>
                <a:spcPts val="0"/>
              </a:spcAft>
            </a:pPr>
            <a:r>
              <a:rPr lang="ja-JP" altLang="en-US" dirty="0">
                <a:solidFill>
                  <a:prstClr val="white"/>
                </a:solidFill>
              </a:rPr>
              <a:t>関係機関・地域</a:t>
            </a:r>
          </a:p>
        </p:txBody>
      </p:sp>
      <p:sp>
        <p:nvSpPr>
          <p:cNvPr id="12" name="円/楕円 11"/>
          <p:cNvSpPr/>
          <p:nvPr/>
        </p:nvSpPr>
        <p:spPr>
          <a:xfrm>
            <a:off x="5916832" y="2759204"/>
            <a:ext cx="1988649" cy="640610"/>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fontAlgn="auto">
              <a:spcBef>
                <a:spcPts val="0"/>
              </a:spcBef>
              <a:spcAft>
                <a:spcPts val="0"/>
              </a:spcAft>
            </a:pPr>
            <a:r>
              <a:rPr lang="ja-JP" altLang="en-US" dirty="0">
                <a:solidFill>
                  <a:prstClr val="white"/>
                </a:solidFill>
              </a:rPr>
              <a:t>事業者・</a:t>
            </a:r>
            <a:r>
              <a:rPr lang="en-US" altLang="ja-JP" dirty="0">
                <a:solidFill>
                  <a:prstClr val="white"/>
                </a:solidFill>
              </a:rPr>
              <a:t>NPO</a:t>
            </a:r>
            <a:r>
              <a:rPr lang="ja-JP" altLang="en-US" dirty="0">
                <a:solidFill>
                  <a:prstClr val="white"/>
                </a:solidFill>
              </a:rPr>
              <a:t>住民</a:t>
            </a:r>
          </a:p>
        </p:txBody>
      </p:sp>
      <p:sp>
        <p:nvSpPr>
          <p:cNvPr id="2" name="角丸四角形 1"/>
          <p:cNvSpPr/>
          <p:nvPr/>
        </p:nvSpPr>
        <p:spPr>
          <a:xfrm>
            <a:off x="1093411" y="5766628"/>
            <a:ext cx="6827195" cy="710478"/>
          </a:xfrm>
          <a:prstGeom prst="round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fontAlgn="auto">
              <a:spcBef>
                <a:spcPts val="0"/>
              </a:spcBef>
              <a:spcAft>
                <a:spcPts val="0"/>
              </a:spcAft>
            </a:pPr>
            <a:r>
              <a:rPr lang="ja-JP" altLang="en-US" sz="2400" dirty="0">
                <a:solidFill>
                  <a:prstClr val="white"/>
                </a:solidFill>
              </a:rPr>
              <a:t>積極的な</a:t>
            </a:r>
            <a:r>
              <a:rPr lang="ja-JP" altLang="en-US" sz="2600" dirty="0">
                <a:solidFill>
                  <a:prstClr val="white"/>
                </a:solidFill>
              </a:rPr>
              <a:t>社会連帯の推進</a:t>
            </a:r>
          </a:p>
        </p:txBody>
      </p:sp>
      <p:sp>
        <p:nvSpPr>
          <p:cNvPr id="13" name="右矢印 12"/>
          <p:cNvSpPr/>
          <p:nvPr/>
        </p:nvSpPr>
        <p:spPr>
          <a:xfrm rot="16200000">
            <a:off x="1821319" y="2913847"/>
            <a:ext cx="496108" cy="1676396"/>
          </a:xfrm>
          <a:prstGeom prst="rightArrow">
            <a:avLst/>
          </a:prstGeom>
          <a:ln>
            <a:noFill/>
          </a:ln>
        </p:spPr>
        <p:style>
          <a:lnRef idx="2">
            <a:schemeClr val="accent3">
              <a:shade val="50000"/>
            </a:schemeClr>
          </a:lnRef>
          <a:fillRef idx="1">
            <a:schemeClr val="accent3"/>
          </a:fillRef>
          <a:effectRef idx="0">
            <a:schemeClr val="accent3"/>
          </a:effectRef>
          <a:fontRef idx="minor">
            <a:schemeClr val="lt1"/>
          </a:fontRef>
        </p:style>
        <p:txBody>
          <a:bodyPr vert="eaVert" rtlCol="0" anchor="ctr"/>
          <a:lstStyle/>
          <a:p>
            <a:pPr algn="ctr" fontAlgn="auto">
              <a:spcBef>
                <a:spcPts val="0"/>
              </a:spcBef>
              <a:spcAft>
                <a:spcPts val="0"/>
              </a:spcAft>
            </a:pPr>
            <a:endParaRPr lang="ja-JP" altLang="en-US" dirty="0">
              <a:solidFill>
                <a:prstClr val="white"/>
              </a:solidFill>
            </a:endParaRPr>
          </a:p>
        </p:txBody>
      </p:sp>
      <p:sp>
        <p:nvSpPr>
          <p:cNvPr id="14" name="Text Box 4"/>
          <p:cNvSpPr txBox="1">
            <a:spLocks noChangeArrowheads="1"/>
          </p:cNvSpPr>
          <p:nvPr/>
        </p:nvSpPr>
        <p:spPr bwMode="auto">
          <a:xfrm>
            <a:off x="0" y="6578600"/>
            <a:ext cx="2286000"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univ.2016</a:t>
            </a:r>
          </a:p>
        </p:txBody>
      </p:sp>
      <p:sp>
        <p:nvSpPr>
          <p:cNvPr id="3" name="スライド番号プレースホルダー 2"/>
          <p:cNvSpPr>
            <a:spLocks noGrp="1"/>
          </p:cNvSpPr>
          <p:nvPr>
            <p:ph type="sldNum" sz="quarter" idx="12"/>
          </p:nvPr>
        </p:nvSpPr>
        <p:spPr/>
        <p:txBody>
          <a:bodyPr/>
          <a:lstStyle/>
          <a:p>
            <a:fld id="{33DBB337-B976-4E2B-B1EE-E7AEC83E0D9D}" type="slidenum">
              <a:rPr lang="ja-JP" altLang="en-US" smtClean="0">
                <a:solidFill>
                  <a:prstClr val="black">
                    <a:tint val="75000"/>
                  </a:prstClr>
                </a:solidFill>
              </a:rPr>
              <a:pPr/>
              <a:t>20</a:t>
            </a:fld>
            <a:endParaRPr lang="ja-JP" altLang="en-US">
              <a:solidFill>
                <a:prstClr val="black">
                  <a:tint val="75000"/>
                </a:prstClr>
              </a:solidFill>
            </a:endParaRPr>
          </a:p>
        </p:txBody>
      </p:sp>
      <p:sp>
        <p:nvSpPr>
          <p:cNvPr id="16" name="フッター プレースホルダ 4"/>
          <p:cNvSpPr txBox="1">
            <a:spLocks/>
          </p:cNvSpPr>
          <p:nvPr/>
        </p:nvSpPr>
        <p:spPr>
          <a:xfrm>
            <a:off x="0" y="6644382"/>
            <a:ext cx="9144000" cy="168994"/>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新カリキュラムに基づく相談支援従事者養成研修モデル研修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現任研修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 SSA2018-2019(c) </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不許複製</a:t>
            </a:r>
            <a:endParaRPr kumimoji="1" lang="ja-JP" altLang="en-US" sz="800" b="0" i="0" u="none" strike="noStrike" kern="1200" cap="none" spc="0" normalizeH="0" baseline="0" noProof="0" dirty="0">
              <a:ln>
                <a:noFill/>
              </a:ln>
              <a:solidFill>
                <a:prstClr val="black">
                  <a:tint val="75000"/>
                </a:prstClr>
              </a:solidFill>
              <a:effectLst/>
              <a:uLnTx/>
              <a:uFillTx/>
              <a:latin typeface="Arial" pitchFamily="34" charset="0"/>
              <a:ea typeface="ＭＳ Ｐゴシック" pitchFamily="50" charset="-128"/>
              <a:cs typeface="+mn-cs"/>
            </a:endParaRPr>
          </a:p>
        </p:txBody>
      </p:sp>
    </p:spTree>
    <p:extLst>
      <p:ext uri="{BB962C8B-B14F-4D97-AF65-F5344CB8AC3E}">
        <p14:creationId xmlns:p14="http://schemas.microsoft.com/office/powerpoint/2010/main" xmlns="" val="25726413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Oval 2"/>
          <p:cNvSpPr>
            <a:spLocks noChangeArrowheads="1"/>
          </p:cNvSpPr>
          <p:nvPr/>
        </p:nvSpPr>
        <p:spPr bwMode="auto">
          <a:xfrm>
            <a:off x="5076825" y="2638425"/>
            <a:ext cx="3743325" cy="2087563"/>
          </a:xfrm>
          <a:prstGeom prst="ellipse">
            <a:avLst/>
          </a:prstGeom>
          <a:solidFill>
            <a:srgbClr val="FFFFCC"/>
          </a:solidFill>
          <a:ln w="9525">
            <a:solidFill>
              <a:schemeClr val="tx1"/>
            </a:solidFill>
            <a:round/>
            <a:headEnd/>
            <a:tailEnd/>
          </a:ln>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endParaRPr lang="ja-JP" altLang="en-US">
              <a:solidFill>
                <a:srgbClr val="000000"/>
              </a:solidFill>
            </a:endParaRPr>
          </a:p>
        </p:txBody>
      </p:sp>
      <p:sp>
        <p:nvSpPr>
          <p:cNvPr id="11267" name="Rectangle 3"/>
          <p:cNvSpPr>
            <a:spLocks noChangeArrowheads="1"/>
          </p:cNvSpPr>
          <p:nvPr/>
        </p:nvSpPr>
        <p:spPr bwMode="auto">
          <a:xfrm>
            <a:off x="684213" y="1846263"/>
            <a:ext cx="2519362" cy="431800"/>
          </a:xfrm>
          <a:prstGeom prst="rect">
            <a:avLst/>
          </a:prstGeom>
          <a:solidFill>
            <a:srgbClr val="85E3F9"/>
          </a:solidFill>
          <a:ln w="12700" cap="sq">
            <a:solidFill>
              <a:schemeClr val="tx1"/>
            </a:solidFill>
            <a:miter lim="800000"/>
            <a:headEnd type="none" w="sm" len="sm"/>
            <a:tailEnd type="none" w="sm" len="sm"/>
          </a:ln>
          <a:effectLst/>
        </p:spPr>
        <p:txBody>
          <a:bodyPr wrap="none" anchor="ctr"/>
          <a:lstStyle/>
          <a:p>
            <a:pPr algn="ctr">
              <a:defRPr/>
            </a:pPr>
            <a:r>
              <a:rPr lang="ja-JP" altLang="en-US" sz="2400">
                <a:solidFill>
                  <a:srgbClr val="F1F5A1"/>
                </a:solidFill>
                <a:effectLst>
                  <a:outerShdw blurRad="38100" dist="38100" dir="2700000" algn="tl">
                    <a:srgbClr val="000000"/>
                  </a:outerShdw>
                </a:effectLst>
                <a:ea typeface="HGP創英角ｺﾞｼｯｸUB" pitchFamily="50" charset="-128"/>
              </a:rPr>
              <a:t>相談受付</a:t>
            </a:r>
          </a:p>
        </p:txBody>
      </p:sp>
      <p:sp>
        <p:nvSpPr>
          <p:cNvPr id="12292" name="Line 4"/>
          <p:cNvSpPr>
            <a:spLocks noChangeShapeType="1"/>
          </p:cNvSpPr>
          <p:nvPr/>
        </p:nvSpPr>
        <p:spPr bwMode="auto">
          <a:xfrm>
            <a:off x="1908175" y="2349500"/>
            <a:ext cx="0" cy="304800"/>
          </a:xfrm>
          <a:prstGeom prst="line">
            <a:avLst/>
          </a:prstGeom>
          <a:noFill/>
          <a:ln w="57150" cap="sq">
            <a:solidFill>
              <a:schemeClr val="tx1"/>
            </a:solidFill>
            <a:round/>
            <a:headEnd type="none" w="sm" len="sm"/>
            <a:tailEnd type="triangle" w="med" len="med"/>
          </a:ln>
          <a:extLst>
            <a:ext uri="{909E8E84-426E-40DD-AFC4-6F175D3DCCD1}">
              <a14:hiddenFill xmlns:a14="http://schemas.microsoft.com/office/drawing/2010/main" xmlns="">
                <a:noFill/>
              </a14:hiddenFill>
            </a:ext>
          </a:extLst>
        </p:spPr>
        <p:txBody>
          <a:bodyPr wrap="none" anchor="ctr"/>
          <a:lstStyle/>
          <a:p>
            <a:endParaRPr lang="ja-JP" altLang="en-US">
              <a:solidFill>
                <a:srgbClr val="000000"/>
              </a:solidFill>
            </a:endParaRPr>
          </a:p>
        </p:txBody>
      </p:sp>
      <p:sp>
        <p:nvSpPr>
          <p:cNvPr id="11269" name="Rectangle 5"/>
          <p:cNvSpPr>
            <a:spLocks noChangeArrowheads="1"/>
          </p:cNvSpPr>
          <p:nvPr/>
        </p:nvSpPr>
        <p:spPr bwMode="auto">
          <a:xfrm>
            <a:off x="684213" y="2638425"/>
            <a:ext cx="2519362" cy="431800"/>
          </a:xfrm>
          <a:prstGeom prst="rect">
            <a:avLst/>
          </a:prstGeom>
          <a:solidFill>
            <a:srgbClr val="85E3F9"/>
          </a:solidFill>
          <a:ln w="12700" cap="sq">
            <a:solidFill>
              <a:schemeClr val="tx1"/>
            </a:solidFill>
            <a:miter lim="800000"/>
            <a:headEnd type="none" w="sm" len="sm"/>
            <a:tailEnd type="none" w="sm" len="sm"/>
          </a:ln>
          <a:effectLst/>
        </p:spPr>
        <p:txBody>
          <a:bodyPr wrap="none" anchor="ctr"/>
          <a:lstStyle/>
          <a:p>
            <a:pPr algn="ctr">
              <a:defRPr/>
            </a:pPr>
            <a:r>
              <a:rPr lang="ja-JP" altLang="en-US" sz="2400">
                <a:solidFill>
                  <a:srgbClr val="F1F5A1"/>
                </a:solidFill>
                <a:effectLst>
                  <a:outerShdw blurRad="38100" dist="38100" dir="2700000" algn="tl">
                    <a:srgbClr val="000000"/>
                  </a:outerShdw>
                </a:effectLst>
                <a:ea typeface="HGP創英角ｺﾞｼｯｸUB" pitchFamily="50" charset="-128"/>
              </a:rPr>
              <a:t>アセスメント</a:t>
            </a:r>
          </a:p>
        </p:txBody>
      </p:sp>
      <p:sp>
        <p:nvSpPr>
          <p:cNvPr id="12294" name="Line 6"/>
          <p:cNvSpPr>
            <a:spLocks noChangeShapeType="1"/>
          </p:cNvSpPr>
          <p:nvPr/>
        </p:nvSpPr>
        <p:spPr bwMode="auto">
          <a:xfrm>
            <a:off x="1908175" y="3141663"/>
            <a:ext cx="0" cy="304800"/>
          </a:xfrm>
          <a:prstGeom prst="line">
            <a:avLst/>
          </a:prstGeom>
          <a:noFill/>
          <a:ln w="57150" cap="sq">
            <a:solidFill>
              <a:schemeClr val="tx1"/>
            </a:solidFill>
            <a:round/>
            <a:headEnd type="none" w="sm" len="sm"/>
            <a:tailEnd type="triangle" w="med" len="med"/>
          </a:ln>
          <a:extLst>
            <a:ext uri="{909E8E84-426E-40DD-AFC4-6F175D3DCCD1}">
              <a14:hiddenFill xmlns:a14="http://schemas.microsoft.com/office/drawing/2010/main" xmlns="">
                <a:noFill/>
              </a14:hiddenFill>
            </a:ext>
          </a:extLst>
        </p:spPr>
        <p:txBody>
          <a:bodyPr wrap="none" anchor="ctr"/>
          <a:lstStyle/>
          <a:p>
            <a:endParaRPr lang="ja-JP" altLang="en-US">
              <a:solidFill>
                <a:srgbClr val="000000"/>
              </a:solidFill>
            </a:endParaRPr>
          </a:p>
        </p:txBody>
      </p:sp>
      <p:sp>
        <p:nvSpPr>
          <p:cNvPr id="12295" name="Line 7"/>
          <p:cNvSpPr>
            <a:spLocks noChangeShapeType="1"/>
          </p:cNvSpPr>
          <p:nvPr/>
        </p:nvSpPr>
        <p:spPr bwMode="auto">
          <a:xfrm>
            <a:off x="4716463" y="4222750"/>
            <a:ext cx="0" cy="1008063"/>
          </a:xfrm>
          <a:prstGeom prst="line">
            <a:avLst/>
          </a:prstGeom>
          <a:noFill/>
          <a:ln w="76200" cap="sq">
            <a:solidFill>
              <a:schemeClr val="tx1"/>
            </a:solidFill>
            <a:round/>
            <a:headEnd type="triangle" w="med" len="med"/>
            <a:tailEnd/>
          </a:ln>
          <a:extLst>
            <a:ext uri="{909E8E84-426E-40DD-AFC4-6F175D3DCCD1}">
              <a14:hiddenFill xmlns:a14="http://schemas.microsoft.com/office/drawing/2010/main" xmlns="">
                <a:noFill/>
              </a14:hiddenFill>
            </a:ext>
          </a:extLst>
        </p:spPr>
        <p:txBody>
          <a:bodyPr wrap="none" anchor="ctr"/>
          <a:lstStyle/>
          <a:p>
            <a:endParaRPr lang="ja-JP" altLang="en-US">
              <a:solidFill>
                <a:srgbClr val="000000"/>
              </a:solidFill>
            </a:endParaRPr>
          </a:p>
        </p:txBody>
      </p:sp>
      <p:sp>
        <p:nvSpPr>
          <p:cNvPr id="12296" name="Line 8"/>
          <p:cNvSpPr>
            <a:spLocks noChangeShapeType="1"/>
          </p:cNvSpPr>
          <p:nvPr/>
        </p:nvSpPr>
        <p:spPr bwMode="auto">
          <a:xfrm flipH="1">
            <a:off x="3203575" y="5230813"/>
            <a:ext cx="1439863" cy="0"/>
          </a:xfrm>
          <a:prstGeom prst="line">
            <a:avLst/>
          </a:prstGeom>
          <a:noFill/>
          <a:ln w="76200" cap="sq">
            <a:solidFill>
              <a:schemeClr val="tx1"/>
            </a:solidFill>
            <a:round/>
            <a:headEnd type="none" w="sm" len="sm"/>
            <a:tailEnd/>
          </a:ln>
          <a:extLst>
            <a:ext uri="{909E8E84-426E-40DD-AFC4-6F175D3DCCD1}">
              <a14:hiddenFill xmlns:a14="http://schemas.microsoft.com/office/drawing/2010/main" xmlns="">
                <a:noFill/>
              </a14:hiddenFill>
            </a:ext>
          </a:extLst>
        </p:spPr>
        <p:txBody>
          <a:bodyPr wrap="none" anchor="ctr"/>
          <a:lstStyle/>
          <a:p>
            <a:endParaRPr lang="ja-JP" altLang="en-US">
              <a:solidFill>
                <a:srgbClr val="000000"/>
              </a:solidFill>
            </a:endParaRPr>
          </a:p>
        </p:txBody>
      </p:sp>
      <p:sp>
        <p:nvSpPr>
          <p:cNvPr id="12297" name="Rectangle 9"/>
          <p:cNvSpPr>
            <a:spLocks noGrp="1" noChangeArrowheads="1"/>
          </p:cNvSpPr>
          <p:nvPr>
            <p:ph type="title" idx="4294967295"/>
          </p:nvPr>
        </p:nvSpPr>
        <p:spPr>
          <a:xfrm>
            <a:off x="1691680" y="346886"/>
            <a:ext cx="7128470" cy="936625"/>
          </a:xfrm>
        </p:spPr>
        <p:txBody>
          <a:bodyPr/>
          <a:lstStyle/>
          <a:p>
            <a:pPr eaLnBrk="1" hangingPunct="1"/>
            <a:r>
              <a:rPr lang="ja-JP" altLang="en-US" sz="2400" dirty="0">
                <a:solidFill>
                  <a:srgbClr val="CC3300"/>
                </a:solidFill>
                <a:ea typeface="HGP創英角ﾎﾟｯﾌﾟ体" pitchFamily="50" charset="-128"/>
              </a:rPr>
              <a:t>個別課題から地域の課題として解決する</a:t>
            </a:r>
            <a:br>
              <a:rPr lang="ja-JP" altLang="en-US" sz="2400" dirty="0">
                <a:solidFill>
                  <a:srgbClr val="CC3300"/>
                </a:solidFill>
                <a:ea typeface="HGP創英角ﾎﾟｯﾌﾟ体" pitchFamily="50" charset="-128"/>
              </a:rPr>
            </a:br>
            <a:r>
              <a:rPr lang="ja-JP" altLang="en-US" sz="3200" dirty="0">
                <a:solidFill>
                  <a:srgbClr val="CC3300"/>
                </a:solidFill>
                <a:ea typeface="HGP創英角ﾎﾟｯﾌﾟ体" pitchFamily="50" charset="-128"/>
              </a:rPr>
              <a:t>分野を越えた汎用的な仕組みへ</a:t>
            </a:r>
          </a:p>
        </p:txBody>
      </p:sp>
      <p:sp>
        <p:nvSpPr>
          <p:cNvPr id="11274" name="Rectangle 10"/>
          <p:cNvSpPr>
            <a:spLocks noChangeArrowheads="1"/>
          </p:cNvSpPr>
          <p:nvPr/>
        </p:nvSpPr>
        <p:spPr bwMode="auto">
          <a:xfrm>
            <a:off x="6011863" y="4365625"/>
            <a:ext cx="2160587" cy="609600"/>
          </a:xfrm>
          <a:prstGeom prst="rect">
            <a:avLst/>
          </a:prstGeom>
          <a:solidFill>
            <a:srgbClr val="996633"/>
          </a:solidFill>
          <a:ln w="12700" cap="sq">
            <a:solidFill>
              <a:schemeClr val="tx1"/>
            </a:solidFill>
            <a:miter lim="800000"/>
            <a:headEnd type="none" w="sm" len="sm"/>
            <a:tailEnd type="none" w="sm" len="sm"/>
          </a:ln>
          <a:effectLst/>
        </p:spPr>
        <p:txBody>
          <a:bodyPr wrap="none" anchor="ctr"/>
          <a:lstStyle/>
          <a:p>
            <a:pPr algn="ctr">
              <a:defRPr/>
            </a:pPr>
            <a:r>
              <a:rPr lang="ja-JP" altLang="en-US" sz="2400">
                <a:solidFill>
                  <a:srgbClr val="F1F5A1"/>
                </a:solidFill>
                <a:effectLst>
                  <a:outerShdw blurRad="38100" dist="38100" dir="2700000" algn="tl">
                    <a:srgbClr val="000000"/>
                  </a:outerShdw>
                </a:effectLst>
                <a:ea typeface="HGP創英角ｺﾞｼｯｸUB" pitchFamily="50" charset="-128"/>
              </a:rPr>
              <a:t>社会資源開発</a:t>
            </a:r>
          </a:p>
        </p:txBody>
      </p:sp>
      <p:sp>
        <p:nvSpPr>
          <p:cNvPr id="11275" name="Rectangle 11"/>
          <p:cNvSpPr>
            <a:spLocks noChangeArrowheads="1"/>
          </p:cNvSpPr>
          <p:nvPr/>
        </p:nvSpPr>
        <p:spPr bwMode="auto">
          <a:xfrm>
            <a:off x="6011863" y="2349500"/>
            <a:ext cx="2160587" cy="609600"/>
          </a:xfrm>
          <a:prstGeom prst="rect">
            <a:avLst/>
          </a:prstGeom>
          <a:solidFill>
            <a:srgbClr val="996633"/>
          </a:solidFill>
          <a:ln w="12700" cap="sq">
            <a:solidFill>
              <a:schemeClr val="tx1"/>
            </a:solidFill>
            <a:miter lim="800000"/>
            <a:headEnd type="none" w="sm" len="sm"/>
            <a:tailEnd type="none" w="sm" len="sm"/>
          </a:ln>
          <a:effectLst/>
        </p:spPr>
        <p:txBody>
          <a:bodyPr wrap="none" anchor="ctr"/>
          <a:lstStyle/>
          <a:p>
            <a:pPr algn="ctr">
              <a:defRPr/>
            </a:pPr>
            <a:r>
              <a:rPr lang="ja-JP" altLang="en-US" sz="2400">
                <a:solidFill>
                  <a:srgbClr val="F1F5A1"/>
                </a:solidFill>
                <a:effectLst>
                  <a:outerShdw blurRad="38100" dist="38100" dir="2700000" algn="tl">
                    <a:srgbClr val="000000"/>
                  </a:outerShdw>
                </a:effectLst>
                <a:ea typeface="HGP創英角ｺﾞｼｯｸUB" pitchFamily="50" charset="-128"/>
              </a:rPr>
              <a:t>地域ネット形成</a:t>
            </a:r>
          </a:p>
        </p:txBody>
      </p:sp>
      <p:sp>
        <p:nvSpPr>
          <p:cNvPr id="11276" name="Rectangle 12"/>
          <p:cNvSpPr>
            <a:spLocks noChangeArrowheads="1"/>
          </p:cNvSpPr>
          <p:nvPr/>
        </p:nvSpPr>
        <p:spPr bwMode="auto">
          <a:xfrm>
            <a:off x="684213" y="3430588"/>
            <a:ext cx="2519362" cy="431800"/>
          </a:xfrm>
          <a:prstGeom prst="rect">
            <a:avLst/>
          </a:prstGeom>
          <a:solidFill>
            <a:srgbClr val="85E3F9"/>
          </a:solidFill>
          <a:ln w="12700" cap="sq">
            <a:solidFill>
              <a:schemeClr val="tx1"/>
            </a:solidFill>
            <a:miter lim="800000"/>
            <a:headEnd type="none" w="sm" len="sm"/>
            <a:tailEnd type="none" w="sm" len="sm"/>
          </a:ln>
          <a:effectLst/>
        </p:spPr>
        <p:txBody>
          <a:bodyPr wrap="none" anchor="ctr"/>
          <a:lstStyle/>
          <a:p>
            <a:pPr algn="ctr">
              <a:defRPr/>
            </a:pPr>
            <a:r>
              <a:rPr lang="ja-JP" altLang="en-US" sz="1600">
                <a:solidFill>
                  <a:srgbClr val="F1F5A1"/>
                </a:solidFill>
                <a:effectLst>
                  <a:outerShdw blurRad="38100" dist="38100" dir="2700000" algn="tl">
                    <a:srgbClr val="000000"/>
                  </a:outerShdw>
                </a:effectLst>
                <a:ea typeface="HGP創英角ｺﾞｼｯｸUB" pitchFamily="50" charset="-128"/>
              </a:rPr>
              <a:t>サービス利用</a:t>
            </a:r>
            <a:r>
              <a:rPr lang="ja-JP" altLang="en-US" sz="2400">
                <a:solidFill>
                  <a:srgbClr val="F1F5A1"/>
                </a:solidFill>
                <a:effectLst>
                  <a:outerShdw blurRad="38100" dist="38100" dir="2700000" algn="tl">
                    <a:srgbClr val="000000"/>
                  </a:outerShdw>
                </a:effectLst>
                <a:ea typeface="HGP創英角ｺﾞｼｯｸUB" pitchFamily="50" charset="-128"/>
              </a:rPr>
              <a:t>計画作成</a:t>
            </a:r>
          </a:p>
        </p:txBody>
      </p:sp>
      <p:sp>
        <p:nvSpPr>
          <p:cNvPr id="11277" name="Rectangle 13"/>
          <p:cNvSpPr>
            <a:spLocks noChangeArrowheads="1"/>
          </p:cNvSpPr>
          <p:nvPr/>
        </p:nvSpPr>
        <p:spPr bwMode="auto">
          <a:xfrm>
            <a:off x="684213" y="4222750"/>
            <a:ext cx="2519362" cy="431800"/>
          </a:xfrm>
          <a:prstGeom prst="rect">
            <a:avLst/>
          </a:prstGeom>
          <a:solidFill>
            <a:srgbClr val="85E3F9"/>
          </a:solidFill>
          <a:ln w="12700" cap="sq">
            <a:solidFill>
              <a:schemeClr val="tx1"/>
            </a:solidFill>
            <a:miter lim="800000"/>
            <a:headEnd type="none" w="sm" len="sm"/>
            <a:tailEnd type="none" w="sm" len="sm"/>
          </a:ln>
          <a:effectLst/>
        </p:spPr>
        <p:txBody>
          <a:bodyPr wrap="none" anchor="ctr"/>
          <a:lstStyle/>
          <a:p>
            <a:pPr algn="ctr">
              <a:defRPr/>
            </a:pPr>
            <a:r>
              <a:rPr lang="ja-JP" altLang="en-US" sz="1600">
                <a:solidFill>
                  <a:srgbClr val="F1F5A1"/>
                </a:solidFill>
                <a:effectLst>
                  <a:outerShdw blurRad="38100" dist="38100" dir="2700000" algn="tl">
                    <a:srgbClr val="000000"/>
                  </a:outerShdw>
                </a:effectLst>
                <a:ea typeface="HGP創英角ｺﾞｼｯｸUB" pitchFamily="50" charset="-128"/>
              </a:rPr>
              <a:t>サービス利用</a:t>
            </a:r>
            <a:r>
              <a:rPr lang="ja-JP" altLang="en-US" sz="2400">
                <a:solidFill>
                  <a:srgbClr val="F1F5A1"/>
                </a:solidFill>
                <a:effectLst>
                  <a:outerShdw blurRad="38100" dist="38100" dir="2700000" algn="tl">
                    <a:srgbClr val="000000"/>
                  </a:outerShdw>
                </a:effectLst>
                <a:ea typeface="HGP創英角ｺﾞｼｯｸUB" pitchFamily="50" charset="-128"/>
              </a:rPr>
              <a:t>計画実行</a:t>
            </a:r>
          </a:p>
        </p:txBody>
      </p:sp>
      <p:sp>
        <p:nvSpPr>
          <p:cNvPr id="12302" name="Line 14"/>
          <p:cNvSpPr>
            <a:spLocks noChangeShapeType="1"/>
          </p:cNvSpPr>
          <p:nvPr/>
        </p:nvSpPr>
        <p:spPr bwMode="auto">
          <a:xfrm>
            <a:off x="1908175" y="4725988"/>
            <a:ext cx="0" cy="304800"/>
          </a:xfrm>
          <a:prstGeom prst="line">
            <a:avLst/>
          </a:prstGeom>
          <a:noFill/>
          <a:ln w="57150" cap="sq">
            <a:solidFill>
              <a:schemeClr val="tx1"/>
            </a:solidFill>
            <a:round/>
            <a:headEnd type="none" w="sm" len="sm"/>
            <a:tailEnd type="triangle" w="med" len="med"/>
          </a:ln>
          <a:extLst>
            <a:ext uri="{909E8E84-426E-40DD-AFC4-6F175D3DCCD1}">
              <a14:hiddenFill xmlns:a14="http://schemas.microsoft.com/office/drawing/2010/main" xmlns="">
                <a:noFill/>
              </a14:hiddenFill>
            </a:ext>
          </a:extLst>
        </p:spPr>
        <p:txBody>
          <a:bodyPr wrap="none" anchor="ctr"/>
          <a:lstStyle/>
          <a:p>
            <a:endParaRPr lang="ja-JP" altLang="en-US">
              <a:solidFill>
                <a:srgbClr val="000000"/>
              </a:solidFill>
            </a:endParaRPr>
          </a:p>
        </p:txBody>
      </p:sp>
      <p:sp>
        <p:nvSpPr>
          <p:cNvPr id="11279" name="Rectangle 15"/>
          <p:cNvSpPr>
            <a:spLocks noChangeArrowheads="1"/>
          </p:cNvSpPr>
          <p:nvPr/>
        </p:nvSpPr>
        <p:spPr bwMode="auto">
          <a:xfrm>
            <a:off x="684213" y="5013325"/>
            <a:ext cx="2519362" cy="431800"/>
          </a:xfrm>
          <a:prstGeom prst="rect">
            <a:avLst/>
          </a:prstGeom>
          <a:solidFill>
            <a:srgbClr val="996633"/>
          </a:solidFill>
          <a:ln w="12700" cap="sq">
            <a:solidFill>
              <a:schemeClr val="tx1"/>
            </a:solidFill>
            <a:miter lim="800000"/>
            <a:headEnd type="none" w="sm" len="sm"/>
            <a:tailEnd type="none" w="sm" len="sm"/>
          </a:ln>
          <a:effectLst/>
        </p:spPr>
        <p:txBody>
          <a:bodyPr wrap="none" anchor="ctr"/>
          <a:lstStyle/>
          <a:p>
            <a:pPr algn="ctr">
              <a:defRPr/>
            </a:pPr>
            <a:r>
              <a:rPr lang="ja-JP" altLang="en-US" sz="2400">
                <a:solidFill>
                  <a:srgbClr val="F1F5A1"/>
                </a:solidFill>
                <a:effectLst>
                  <a:outerShdw blurRad="38100" dist="38100" dir="2700000" algn="tl">
                    <a:srgbClr val="000000"/>
                  </a:outerShdw>
                </a:effectLst>
                <a:ea typeface="HGP創英角ｺﾞｼｯｸUB" pitchFamily="50" charset="-128"/>
              </a:rPr>
              <a:t>モニタリング</a:t>
            </a:r>
          </a:p>
        </p:txBody>
      </p:sp>
      <p:sp>
        <p:nvSpPr>
          <p:cNvPr id="12304" name="Line 16"/>
          <p:cNvSpPr>
            <a:spLocks noChangeShapeType="1"/>
          </p:cNvSpPr>
          <p:nvPr/>
        </p:nvSpPr>
        <p:spPr bwMode="auto">
          <a:xfrm>
            <a:off x="1908175" y="3933825"/>
            <a:ext cx="0" cy="304800"/>
          </a:xfrm>
          <a:prstGeom prst="line">
            <a:avLst/>
          </a:prstGeom>
          <a:noFill/>
          <a:ln w="57150" cap="sq">
            <a:solidFill>
              <a:schemeClr val="tx1"/>
            </a:solidFill>
            <a:round/>
            <a:headEnd type="none" w="sm" len="sm"/>
            <a:tailEnd type="triangle" w="med" len="med"/>
          </a:ln>
          <a:extLst>
            <a:ext uri="{909E8E84-426E-40DD-AFC4-6F175D3DCCD1}">
              <a14:hiddenFill xmlns:a14="http://schemas.microsoft.com/office/drawing/2010/main" xmlns="">
                <a:noFill/>
              </a14:hiddenFill>
            </a:ext>
          </a:extLst>
        </p:spPr>
        <p:txBody>
          <a:bodyPr wrap="none" anchor="ctr"/>
          <a:lstStyle/>
          <a:p>
            <a:endParaRPr lang="ja-JP" altLang="en-US">
              <a:solidFill>
                <a:srgbClr val="000000"/>
              </a:solidFill>
            </a:endParaRPr>
          </a:p>
        </p:txBody>
      </p:sp>
      <p:sp>
        <p:nvSpPr>
          <p:cNvPr id="11281" name="Rectangle 17"/>
          <p:cNvSpPr>
            <a:spLocks noChangeArrowheads="1"/>
          </p:cNvSpPr>
          <p:nvPr/>
        </p:nvSpPr>
        <p:spPr bwMode="auto">
          <a:xfrm>
            <a:off x="684213" y="5805488"/>
            <a:ext cx="2519362" cy="431800"/>
          </a:xfrm>
          <a:prstGeom prst="rect">
            <a:avLst/>
          </a:prstGeom>
          <a:solidFill>
            <a:srgbClr val="85E3F9"/>
          </a:solidFill>
          <a:ln w="12700" cap="sq">
            <a:solidFill>
              <a:schemeClr val="tx1"/>
            </a:solidFill>
            <a:miter lim="800000"/>
            <a:headEnd type="none" w="sm" len="sm"/>
            <a:tailEnd type="none" w="sm" len="sm"/>
          </a:ln>
          <a:effectLst/>
        </p:spPr>
        <p:txBody>
          <a:bodyPr wrap="none" anchor="ctr"/>
          <a:lstStyle/>
          <a:p>
            <a:pPr algn="ctr">
              <a:defRPr/>
            </a:pPr>
            <a:r>
              <a:rPr lang="ja-JP" altLang="en-US" sz="2400">
                <a:solidFill>
                  <a:srgbClr val="F1F5A1"/>
                </a:solidFill>
                <a:effectLst>
                  <a:outerShdw blurRad="38100" dist="38100" dir="2700000" algn="tl">
                    <a:srgbClr val="000000"/>
                  </a:outerShdw>
                </a:effectLst>
                <a:ea typeface="HGP創英角ｺﾞｼｯｸUB" pitchFamily="50" charset="-128"/>
              </a:rPr>
              <a:t>終結と結果評価</a:t>
            </a:r>
          </a:p>
        </p:txBody>
      </p:sp>
      <p:sp>
        <p:nvSpPr>
          <p:cNvPr id="12306" name="Line 18"/>
          <p:cNvSpPr>
            <a:spLocks noChangeShapeType="1"/>
          </p:cNvSpPr>
          <p:nvPr/>
        </p:nvSpPr>
        <p:spPr bwMode="auto">
          <a:xfrm>
            <a:off x="1908175" y="5518150"/>
            <a:ext cx="0" cy="304800"/>
          </a:xfrm>
          <a:prstGeom prst="line">
            <a:avLst/>
          </a:prstGeom>
          <a:noFill/>
          <a:ln w="57150" cap="sq">
            <a:solidFill>
              <a:schemeClr val="tx1"/>
            </a:solidFill>
            <a:round/>
            <a:headEnd type="none" w="sm" len="sm"/>
            <a:tailEnd type="triangle" w="med" len="med"/>
          </a:ln>
          <a:extLst>
            <a:ext uri="{909E8E84-426E-40DD-AFC4-6F175D3DCCD1}">
              <a14:hiddenFill xmlns:a14="http://schemas.microsoft.com/office/drawing/2010/main" xmlns="">
                <a:noFill/>
              </a14:hiddenFill>
            </a:ext>
          </a:extLst>
        </p:spPr>
        <p:txBody>
          <a:bodyPr wrap="none" anchor="ctr"/>
          <a:lstStyle/>
          <a:p>
            <a:endParaRPr lang="ja-JP" altLang="en-US">
              <a:solidFill>
                <a:srgbClr val="000000"/>
              </a:solidFill>
            </a:endParaRPr>
          </a:p>
        </p:txBody>
      </p:sp>
      <p:grpSp>
        <p:nvGrpSpPr>
          <p:cNvPr id="12307" name="Group 20"/>
          <p:cNvGrpSpPr>
            <a:grpSpLocks/>
          </p:cNvGrpSpPr>
          <p:nvPr/>
        </p:nvGrpSpPr>
        <p:grpSpPr bwMode="auto">
          <a:xfrm>
            <a:off x="3276600" y="3359150"/>
            <a:ext cx="863600" cy="647700"/>
            <a:chOff x="2200" y="1888"/>
            <a:chExt cx="635" cy="499"/>
          </a:xfrm>
        </p:grpSpPr>
        <p:sp>
          <p:nvSpPr>
            <p:cNvPr id="12319" name="AutoShape 21"/>
            <p:cNvSpPr>
              <a:spLocks noChangeArrowheads="1"/>
            </p:cNvSpPr>
            <p:nvPr/>
          </p:nvSpPr>
          <p:spPr bwMode="auto">
            <a:xfrm rot="16196016" flipV="1">
              <a:off x="2358" y="1911"/>
              <a:ext cx="499" cy="454"/>
            </a:xfrm>
            <a:prstGeom prst="upArrow">
              <a:avLst>
                <a:gd name="adj1" fmla="val 50000"/>
                <a:gd name="adj2" fmla="val 25000"/>
              </a:avLst>
            </a:prstGeom>
            <a:solidFill>
              <a:schemeClr val="tx1"/>
            </a:solidFill>
            <a:ln w="12700" cap="sq">
              <a:solidFill>
                <a:schemeClr val="tx1"/>
              </a:solidFill>
              <a:miter lim="800000"/>
              <a:headEnd type="none" w="sm" len="sm"/>
              <a:tailEnd type="none" w="sm" len="sm"/>
            </a:ln>
          </p:spPr>
          <p:txBody>
            <a:bodyPr vert="eaVert"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endParaRPr lang="ja-JP" altLang="en-US">
                <a:solidFill>
                  <a:srgbClr val="000000"/>
                </a:solidFill>
              </a:endParaRPr>
            </a:p>
          </p:txBody>
        </p:sp>
        <p:sp>
          <p:nvSpPr>
            <p:cNvPr id="12320" name="AutoShape 22"/>
            <p:cNvSpPr>
              <a:spLocks noChangeArrowheads="1"/>
            </p:cNvSpPr>
            <p:nvPr/>
          </p:nvSpPr>
          <p:spPr bwMode="auto">
            <a:xfrm rot="5403984" flipH="1" flipV="1">
              <a:off x="2177" y="1911"/>
              <a:ext cx="499" cy="454"/>
            </a:xfrm>
            <a:prstGeom prst="upArrow">
              <a:avLst>
                <a:gd name="adj1" fmla="val 50000"/>
                <a:gd name="adj2" fmla="val 25000"/>
              </a:avLst>
            </a:prstGeom>
            <a:solidFill>
              <a:schemeClr val="tx1"/>
            </a:solidFill>
            <a:ln w="12700" cap="sq">
              <a:solidFill>
                <a:schemeClr val="tx1"/>
              </a:solidFill>
              <a:miter lim="800000"/>
              <a:headEnd type="none" w="sm" len="sm"/>
              <a:tailEnd type="none" w="sm" len="sm"/>
            </a:ln>
          </p:spPr>
          <p:txBody>
            <a:bodyPr vert="eaVert"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endParaRPr lang="ja-JP" altLang="en-US">
                <a:solidFill>
                  <a:srgbClr val="000000"/>
                </a:solidFill>
              </a:endParaRPr>
            </a:p>
          </p:txBody>
        </p:sp>
      </p:grpSp>
      <p:sp>
        <p:nvSpPr>
          <p:cNvPr id="12308" name="Line 26"/>
          <p:cNvSpPr>
            <a:spLocks noChangeShapeType="1"/>
          </p:cNvSpPr>
          <p:nvPr/>
        </p:nvSpPr>
        <p:spPr bwMode="auto">
          <a:xfrm>
            <a:off x="3276600" y="2062163"/>
            <a:ext cx="3816350" cy="0"/>
          </a:xfrm>
          <a:prstGeom prst="line">
            <a:avLst/>
          </a:prstGeom>
          <a:noFill/>
          <a:ln w="76200" cap="sq">
            <a:solidFill>
              <a:schemeClr val="tx1"/>
            </a:solidFill>
            <a:round/>
            <a:headEnd type="triangle" w="med" len="med"/>
            <a:tailEnd/>
          </a:ln>
          <a:extLst>
            <a:ext uri="{909E8E84-426E-40DD-AFC4-6F175D3DCCD1}">
              <a14:hiddenFill xmlns:a14="http://schemas.microsoft.com/office/drawing/2010/main" xmlns="">
                <a:noFill/>
              </a14:hiddenFill>
            </a:ext>
          </a:extLst>
        </p:spPr>
        <p:txBody>
          <a:bodyPr wrap="none" anchor="ctr"/>
          <a:lstStyle/>
          <a:p>
            <a:endParaRPr lang="ja-JP" altLang="en-US">
              <a:solidFill>
                <a:srgbClr val="000000"/>
              </a:solidFill>
            </a:endParaRPr>
          </a:p>
        </p:txBody>
      </p:sp>
      <p:sp>
        <p:nvSpPr>
          <p:cNvPr id="12309" name="Line 27"/>
          <p:cNvSpPr>
            <a:spLocks noChangeShapeType="1"/>
          </p:cNvSpPr>
          <p:nvPr/>
        </p:nvSpPr>
        <p:spPr bwMode="auto">
          <a:xfrm flipH="1" flipV="1">
            <a:off x="7092950" y="2062163"/>
            <a:ext cx="0" cy="288925"/>
          </a:xfrm>
          <a:prstGeom prst="line">
            <a:avLst/>
          </a:prstGeom>
          <a:noFill/>
          <a:ln w="76200" cap="sq">
            <a:solidFill>
              <a:schemeClr val="tx1"/>
            </a:solidFill>
            <a:round/>
            <a:headEnd type="none" w="sm" len="sm"/>
            <a:tailEnd/>
          </a:ln>
          <a:extLst>
            <a:ext uri="{909E8E84-426E-40DD-AFC4-6F175D3DCCD1}">
              <a14:hiddenFill xmlns:a14="http://schemas.microsoft.com/office/drawing/2010/main" xmlns="">
                <a:noFill/>
              </a14:hiddenFill>
            </a:ext>
          </a:extLst>
        </p:spPr>
        <p:txBody>
          <a:bodyPr wrap="none" anchor="ctr"/>
          <a:lstStyle/>
          <a:p>
            <a:endParaRPr lang="ja-JP" altLang="en-US">
              <a:solidFill>
                <a:srgbClr val="000000"/>
              </a:solidFill>
            </a:endParaRPr>
          </a:p>
        </p:txBody>
      </p:sp>
      <p:sp>
        <p:nvSpPr>
          <p:cNvPr id="11292" name="Rectangle 28"/>
          <p:cNvSpPr>
            <a:spLocks noChangeArrowheads="1"/>
          </p:cNvSpPr>
          <p:nvPr/>
        </p:nvSpPr>
        <p:spPr bwMode="auto">
          <a:xfrm>
            <a:off x="4067175" y="1701800"/>
            <a:ext cx="1584325" cy="609600"/>
          </a:xfrm>
          <a:prstGeom prst="rect">
            <a:avLst/>
          </a:prstGeom>
          <a:solidFill>
            <a:srgbClr val="996633"/>
          </a:solidFill>
          <a:ln w="12700" cap="sq">
            <a:solidFill>
              <a:schemeClr val="tx1"/>
            </a:solidFill>
            <a:miter lim="800000"/>
            <a:headEnd type="none" w="sm" len="sm"/>
            <a:tailEnd type="none" w="sm" len="sm"/>
          </a:ln>
          <a:effectLst/>
        </p:spPr>
        <p:txBody>
          <a:bodyPr wrap="none" anchor="ctr"/>
          <a:lstStyle/>
          <a:p>
            <a:pPr algn="ctr">
              <a:defRPr/>
            </a:pPr>
            <a:r>
              <a:rPr lang="ja-JP" altLang="en-US" sz="2400">
                <a:solidFill>
                  <a:srgbClr val="F1F5A1"/>
                </a:solidFill>
                <a:effectLst>
                  <a:outerShdw blurRad="38100" dist="38100" dir="2700000" algn="tl">
                    <a:srgbClr val="000000"/>
                  </a:outerShdw>
                </a:effectLst>
                <a:ea typeface="HGP創英角ｺﾞｼｯｸUB" pitchFamily="50" charset="-128"/>
              </a:rPr>
              <a:t>実態把握</a:t>
            </a:r>
          </a:p>
        </p:txBody>
      </p:sp>
      <p:sp>
        <p:nvSpPr>
          <p:cNvPr id="12311" name="Text Box 29"/>
          <p:cNvSpPr txBox="1">
            <a:spLocks noChangeArrowheads="1"/>
          </p:cNvSpPr>
          <p:nvPr/>
        </p:nvSpPr>
        <p:spPr bwMode="auto">
          <a:xfrm>
            <a:off x="4140200" y="2351088"/>
            <a:ext cx="1349375"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sq">
                <a:solidFill>
                  <a:srgbClr val="000000"/>
                </a:solidFill>
                <a:miter lim="800000"/>
                <a:headEnd type="none" w="sm" len="sm"/>
                <a:tailEnd type="none" w="sm" len="sm"/>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lang="ja-JP" altLang="en-US">
                <a:solidFill>
                  <a:srgbClr val="000000"/>
                </a:solidFill>
                <a:latin typeface="Tahoma" pitchFamily="34" charset="0"/>
              </a:rPr>
              <a:t>アウトリーチ</a:t>
            </a:r>
          </a:p>
        </p:txBody>
      </p:sp>
      <p:grpSp>
        <p:nvGrpSpPr>
          <p:cNvPr id="12312" name="Group 31"/>
          <p:cNvGrpSpPr>
            <a:grpSpLocks/>
          </p:cNvGrpSpPr>
          <p:nvPr/>
        </p:nvGrpSpPr>
        <p:grpSpPr bwMode="auto">
          <a:xfrm rot="5400000">
            <a:off x="6768307" y="3250406"/>
            <a:ext cx="1295400" cy="792163"/>
            <a:chOff x="2200" y="1888"/>
            <a:chExt cx="635" cy="499"/>
          </a:xfrm>
        </p:grpSpPr>
        <p:sp>
          <p:nvSpPr>
            <p:cNvPr id="12317" name="AutoShape 32"/>
            <p:cNvSpPr>
              <a:spLocks noChangeArrowheads="1"/>
            </p:cNvSpPr>
            <p:nvPr/>
          </p:nvSpPr>
          <p:spPr bwMode="auto">
            <a:xfrm rot="16196016" flipV="1">
              <a:off x="2358" y="1911"/>
              <a:ext cx="499" cy="454"/>
            </a:xfrm>
            <a:prstGeom prst="upArrow">
              <a:avLst>
                <a:gd name="adj1" fmla="val 50000"/>
                <a:gd name="adj2" fmla="val 25000"/>
              </a:avLst>
            </a:prstGeom>
            <a:solidFill>
              <a:schemeClr val="tx1"/>
            </a:solidFill>
            <a:ln w="12700" cap="sq">
              <a:solidFill>
                <a:schemeClr val="tx1"/>
              </a:solidFill>
              <a:miter lim="800000"/>
              <a:headEnd type="none" w="sm" len="sm"/>
              <a:tailEnd type="none" w="sm" len="sm"/>
            </a:ln>
          </p:spPr>
          <p:txBody>
            <a:bodyPr vert="eaVert"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endParaRPr lang="ja-JP" altLang="en-US">
                <a:solidFill>
                  <a:srgbClr val="000000"/>
                </a:solidFill>
              </a:endParaRPr>
            </a:p>
          </p:txBody>
        </p:sp>
        <p:sp>
          <p:nvSpPr>
            <p:cNvPr id="12318" name="AutoShape 33"/>
            <p:cNvSpPr>
              <a:spLocks noChangeArrowheads="1"/>
            </p:cNvSpPr>
            <p:nvPr/>
          </p:nvSpPr>
          <p:spPr bwMode="auto">
            <a:xfrm rot="5403984" flipH="1" flipV="1">
              <a:off x="2177" y="1911"/>
              <a:ext cx="499" cy="454"/>
            </a:xfrm>
            <a:prstGeom prst="upArrow">
              <a:avLst>
                <a:gd name="adj1" fmla="val 50000"/>
                <a:gd name="adj2" fmla="val 25000"/>
              </a:avLst>
            </a:prstGeom>
            <a:solidFill>
              <a:schemeClr val="tx1"/>
            </a:solidFill>
            <a:ln w="12700" cap="sq">
              <a:solidFill>
                <a:schemeClr val="tx1"/>
              </a:solidFill>
              <a:miter lim="800000"/>
              <a:headEnd type="none" w="sm" len="sm"/>
              <a:tailEnd type="none" w="sm" len="sm"/>
            </a:ln>
          </p:spPr>
          <p:txBody>
            <a:bodyPr vert="eaVert"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endParaRPr lang="ja-JP" altLang="en-US">
                <a:solidFill>
                  <a:srgbClr val="000000"/>
                </a:solidFill>
              </a:endParaRPr>
            </a:p>
          </p:txBody>
        </p:sp>
      </p:grpSp>
      <p:sp>
        <p:nvSpPr>
          <p:cNvPr id="12314" name="Line 8"/>
          <p:cNvSpPr>
            <a:spLocks noChangeShapeType="1"/>
          </p:cNvSpPr>
          <p:nvPr/>
        </p:nvSpPr>
        <p:spPr bwMode="auto">
          <a:xfrm flipH="1">
            <a:off x="6156325" y="3716338"/>
            <a:ext cx="576263" cy="0"/>
          </a:xfrm>
          <a:prstGeom prst="line">
            <a:avLst/>
          </a:prstGeom>
          <a:noFill/>
          <a:ln w="76200" cap="sq">
            <a:solidFill>
              <a:schemeClr val="tx1"/>
            </a:solidFill>
            <a:round/>
            <a:headEnd type="none" w="sm" len="sm"/>
            <a:tailEnd/>
          </a:ln>
          <a:extLst>
            <a:ext uri="{909E8E84-426E-40DD-AFC4-6F175D3DCCD1}">
              <a14:hiddenFill xmlns:a14="http://schemas.microsoft.com/office/drawing/2010/main" xmlns="">
                <a:noFill/>
              </a14:hiddenFill>
            </a:ext>
          </a:extLst>
        </p:spPr>
        <p:txBody>
          <a:bodyPr wrap="none" anchor="ctr"/>
          <a:lstStyle/>
          <a:p>
            <a:endParaRPr lang="ja-JP" altLang="en-US">
              <a:solidFill>
                <a:srgbClr val="000000"/>
              </a:solidFill>
            </a:endParaRPr>
          </a:p>
        </p:txBody>
      </p:sp>
      <p:sp>
        <p:nvSpPr>
          <p:cNvPr id="11283" name="Rectangle 19"/>
          <p:cNvSpPr>
            <a:spLocks noChangeArrowheads="1"/>
          </p:cNvSpPr>
          <p:nvPr/>
        </p:nvSpPr>
        <p:spPr bwMode="auto">
          <a:xfrm>
            <a:off x="4211638" y="3194939"/>
            <a:ext cx="1944687" cy="954141"/>
          </a:xfrm>
          <a:prstGeom prst="rect">
            <a:avLst/>
          </a:prstGeom>
          <a:solidFill>
            <a:schemeClr val="folHlink"/>
          </a:solidFill>
          <a:ln w="12700" cap="sq">
            <a:solidFill>
              <a:schemeClr val="tx1"/>
            </a:solidFill>
            <a:miter lim="800000"/>
            <a:headEnd type="none" w="sm" len="sm"/>
            <a:tailEnd type="none" w="sm" len="sm"/>
          </a:ln>
          <a:effectLst/>
        </p:spPr>
        <p:txBody>
          <a:bodyPr wrap="none" anchor="ctr"/>
          <a:lstStyle/>
          <a:p>
            <a:pPr algn="ctr">
              <a:defRPr/>
            </a:pPr>
            <a:r>
              <a:rPr lang="ja-JP" altLang="en-US" sz="2400" dirty="0">
                <a:solidFill>
                  <a:srgbClr val="F1F5A1"/>
                </a:solidFill>
                <a:effectLst>
                  <a:outerShdw blurRad="38100" dist="38100" dir="2700000" algn="tl">
                    <a:srgbClr val="000000"/>
                  </a:outerShdw>
                </a:effectLst>
                <a:ea typeface="HGP創英角ｺﾞｼｯｸUB" pitchFamily="50" charset="-128"/>
              </a:rPr>
              <a:t>個別支援会議</a:t>
            </a:r>
            <a:endParaRPr lang="en-US" altLang="ja-JP" sz="2400" dirty="0">
              <a:solidFill>
                <a:srgbClr val="F1F5A1"/>
              </a:solidFill>
              <a:effectLst>
                <a:outerShdw blurRad="38100" dist="38100" dir="2700000" algn="tl">
                  <a:srgbClr val="000000"/>
                </a:outerShdw>
              </a:effectLst>
              <a:ea typeface="HGP創英角ｺﾞｼｯｸUB" pitchFamily="50" charset="-128"/>
            </a:endParaRPr>
          </a:p>
          <a:p>
            <a:pPr algn="ctr">
              <a:defRPr/>
            </a:pPr>
            <a:r>
              <a:rPr lang="ja-JP" altLang="en-US" sz="2400" dirty="0">
                <a:solidFill>
                  <a:srgbClr val="FF6D6D"/>
                </a:solidFill>
                <a:effectLst>
                  <a:outerShdw blurRad="38100" dist="38100" dir="2700000" algn="tl">
                    <a:srgbClr val="000000"/>
                  </a:outerShdw>
                </a:effectLst>
                <a:ea typeface="HGP創英角ｺﾞｼｯｸUB" pitchFamily="50" charset="-128"/>
              </a:rPr>
              <a:t>地域ケア会議</a:t>
            </a:r>
          </a:p>
        </p:txBody>
      </p:sp>
      <p:sp>
        <p:nvSpPr>
          <p:cNvPr id="11298" name="Rectangle 34"/>
          <p:cNvSpPr>
            <a:spLocks noChangeArrowheads="1"/>
          </p:cNvSpPr>
          <p:nvPr/>
        </p:nvSpPr>
        <p:spPr bwMode="auto">
          <a:xfrm>
            <a:off x="6732588" y="3430588"/>
            <a:ext cx="2160587" cy="503237"/>
          </a:xfrm>
          <a:prstGeom prst="rect">
            <a:avLst/>
          </a:prstGeom>
          <a:solidFill>
            <a:schemeClr val="folHlink"/>
          </a:solidFill>
          <a:ln w="12700" cap="sq">
            <a:solidFill>
              <a:schemeClr val="tx1"/>
            </a:solidFill>
            <a:miter lim="800000"/>
            <a:headEnd type="none" w="sm" len="sm"/>
            <a:tailEnd type="none" w="sm" len="sm"/>
          </a:ln>
          <a:effectLst/>
        </p:spPr>
        <p:txBody>
          <a:bodyPr wrap="none" anchor="ctr"/>
          <a:lstStyle/>
          <a:p>
            <a:pPr algn="ctr">
              <a:defRPr/>
            </a:pPr>
            <a:r>
              <a:rPr lang="ja-JP" altLang="en-US" sz="2400" dirty="0">
                <a:solidFill>
                  <a:srgbClr val="F1F5A1"/>
                </a:solidFill>
                <a:effectLst>
                  <a:outerShdw blurRad="38100" dist="38100" dir="2700000" algn="tl">
                    <a:srgbClr val="000000"/>
                  </a:outerShdw>
                </a:effectLst>
                <a:ea typeface="HGP創英角ｺﾞｼｯｸUB" pitchFamily="50" charset="-128"/>
              </a:rPr>
              <a:t>自立支援協議会</a:t>
            </a:r>
          </a:p>
        </p:txBody>
      </p:sp>
      <p:sp>
        <p:nvSpPr>
          <p:cNvPr id="33" name="Text Box 4"/>
          <p:cNvSpPr txBox="1">
            <a:spLocks noChangeArrowheads="1"/>
          </p:cNvSpPr>
          <p:nvPr/>
        </p:nvSpPr>
        <p:spPr bwMode="auto">
          <a:xfrm>
            <a:off x="0" y="6578600"/>
            <a:ext cx="2286000"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univ.2017</a:t>
            </a:r>
          </a:p>
        </p:txBody>
      </p:sp>
      <p:sp>
        <p:nvSpPr>
          <p:cNvPr id="2" name="正方形/長方形 1"/>
          <p:cNvSpPr/>
          <p:nvPr/>
        </p:nvSpPr>
        <p:spPr>
          <a:xfrm>
            <a:off x="3641854" y="5651203"/>
            <a:ext cx="5028941" cy="923330"/>
          </a:xfrm>
          <a:prstGeom prst="rect">
            <a:avLst/>
          </a:prstGeom>
        </p:spPr>
        <p:txBody>
          <a:bodyPr wrap="none">
            <a:spAutoFit/>
          </a:bodyPr>
          <a:lstStyle/>
          <a:p>
            <a:r>
              <a:rPr lang="ja-JP" altLang="en-US" dirty="0"/>
              <a:t>高齢者など分野を広げるだけでなく、地域で住民</a:t>
            </a:r>
            <a:endParaRPr lang="en-US" altLang="ja-JP" dirty="0"/>
          </a:p>
          <a:p>
            <a:r>
              <a:rPr lang="ja-JP" altLang="en-US" dirty="0"/>
              <a:t>が関わった経緯を含めることで、施策としての実現</a:t>
            </a:r>
            <a:endParaRPr lang="en-US" altLang="ja-JP" dirty="0"/>
          </a:p>
          <a:p>
            <a:r>
              <a:rPr lang="ja-JP" altLang="en-US" dirty="0"/>
              <a:t>可能性は飛躍的に向上する</a:t>
            </a:r>
            <a:endParaRPr lang="en-US" altLang="ja-JP" dirty="0"/>
          </a:p>
        </p:txBody>
      </p:sp>
      <p:sp>
        <p:nvSpPr>
          <p:cNvPr id="35" name="Line 7"/>
          <p:cNvSpPr>
            <a:spLocks noChangeShapeType="1"/>
          </p:cNvSpPr>
          <p:nvPr/>
        </p:nvSpPr>
        <p:spPr bwMode="auto">
          <a:xfrm>
            <a:off x="5364088" y="4007858"/>
            <a:ext cx="0" cy="1643345"/>
          </a:xfrm>
          <a:prstGeom prst="line">
            <a:avLst/>
          </a:prstGeom>
          <a:noFill/>
          <a:ln w="76200" cap="sq">
            <a:solidFill>
              <a:srgbClr val="FF6D6D"/>
            </a:solidFill>
            <a:prstDash val="sysDot"/>
            <a:round/>
            <a:headEnd type="triangle" w="med" len="med"/>
            <a:tailEnd/>
          </a:ln>
          <a:extLst>
            <a:ext uri="{909E8E84-426E-40DD-AFC4-6F175D3DCCD1}">
              <a14:hiddenFill xmlns:a14="http://schemas.microsoft.com/office/drawing/2010/main" xmlns="">
                <a:noFill/>
              </a14:hiddenFill>
            </a:ext>
          </a:extLst>
        </p:spPr>
        <p:txBody>
          <a:bodyPr wrap="none" anchor="ctr"/>
          <a:lstStyle/>
          <a:p>
            <a:endParaRPr lang="ja-JP" altLang="en-US">
              <a:solidFill>
                <a:srgbClr val="000000"/>
              </a:solidFill>
            </a:endParaRPr>
          </a:p>
        </p:txBody>
      </p:sp>
      <p:sp>
        <p:nvSpPr>
          <p:cNvPr id="3" name="スライド番号プレースホルダー 2"/>
          <p:cNvSpPr>
            <a:spLocks noGrp="1"/>
          </p:cNvSpPr>
          <p:nvPr>
            <p:ph type="sldNum" sz="quarter" idx="12"/>
          </p:nvPr>
        </p:nvSpPr>
        <p:spPr/>
        <p:txBody>
          <a:bodyPr/>
          <a:lstStyle/>
          <a:p>
            <a:pPr>
              <a:defRPr/>
            </a:pPr>
            <a:fld id="{514C2A71-7178-4AB9-A983-705958E9F61D}" type="slidenum">
              <a:rPr lang="en-US" altLang="ja-JP" smtClean="0">
                <a:solidFill>
                  <a:srgbClr val="000000"/>
                </a:solidFill>
              </a:rPr>
              <a:pPr>
                <a:defRPr/>
              </a:pPr>
              <a:t>21</a:t>
            </a:fld>
            <a:endParaRPr lang="en-US" altLang="ja-JP">
              <a:solidFill>
                <a:srgbClr val="000000"/>
              </a:solidFill>
            </a:endParaRPr>
          </a:p>
        </p:txBody>
      </p:sp>
      <p:sp>
        <p:nvSpPr>
          <p:cNvPr id="36" name="Oval 11"/>
          <p:cNvSpPr>
            <a:spLocks noChangeArrowheads="1"/>
          </p:cNvSpPr>
          <p:nvPr/>
        </p:nvSpPr>
        <p:spPr bwMode="auto">
          <a:xfrm rot="20317465">
            <a:off x="103896" y="309151"/>
            <a:ext cx="2449512" cy="1235876"/>
          </a:xfrm>
          <a:prstGeom prst="ellipse">
            <a:avLst/>
          </a:prstGeom>
          <a:solidFill>
            <a:srgbClr val="CCFFFF"/>
          </a:solidFill>
          <a:ln w="25400">
            <a:solidFill>
              <a:srgbClr val="00CCFF"/>
            </a:solidFill>
            <a:round/>
            <a:headEnd/>
            <a:tailEnd/>
          </a:ln>
          <a:effectLst>
            <a:outerShdw dist="107763" dir="2700000" algn="ctr" rotWithShape="0">
              <a:schemeClr val="bg2">
                <a:alpha val="50000"/>
              </a:schemeClr>
            </a:outerShdw>
          </a:effectLst>
        </p:spPr>
        <p:txBody>
          <a:bodyPr wrap="none" anchor="ctr"/>
          <a:lstStyle/>
          <a:p>
            <a:pPr algn="ctr">
              <a:defRPr/>
            </a:pPr>
            <a:r>
              <a:rPr lang="ja-JP" altLang="en-US" dirty="0">
                <a:solidFill>
                  <a:srgbClr val="CC6600"/>
                </a:solidFill>
                <a:effectLst>
                  <a:outerShdw blurRad="38100" dist="38100" dir="2700000" algn="tl">
                    <a:srgbClr val="000000"/>
                  </a:outerShdw>
                </a:effectLst>
                <a:latin typeface="HGP創英角ｺﾞｼｯｸUB" pitchFamily="50" charset="-128"/>
                <a:ea typeface="HGP創英角ｺﾞｼｯｸUB" pitchFamily="50" charset="-128"/>
              </a:rPr>
              <a:t>利用しやすい</a:t>
            </a:r>
            <a:endParaRPr lang="en-US" altLang="ja-JP" dirty="0">
              <a:solidFill>
                <a:srgbClr val="CC6600"/>
              </a:solidFill>
              <a:effectLst>
                <a:outerShdw blurRad="38100" dist="38100" dir="2700000" algn="tl">
                  <a:srgbClr val="000000"/>
                </a:outerShdw>
              </a:effectLst>
              <a:latin typeface="HGP創英角ｺﾞｼｯｸUB" pitchFamily="50" charset="-128"/>
              <a:ea typeface="HGP創英角ｺﾞｼｯｸUB" pitchFamily="50" charset="-128"/>
            </a:endParaRPr>
          </a:p>
          <a:p>
            <a:pPr algn="ctr">
              <a:defRPr/>
            </a:pPr>
            <a:r>
              <a:rPr lang="ja-JP" altLang="en-US" sz="2200" dirty="0">
                <a:solidFill>
                  <a:srgbClr val="CC6600"/>
                </a:solidFill>
                <a:effectLst>
                  <a:outerShdw blurRad="38100" dist="38100" dir="2700000" algn="tl">
                    <a:srgbClr val="000000"/>
                  </a:outerShdw>
                </a:effectLst>
                <a:latin typeface="HGP創英角ｺﾞｼｯｸUB" pitchFamily="50" charset="-128"/>
                <a:ea typeface="HGP創英角ｺﾞｼｯｸUB" pitchFamily="50" charset="-128"/>
              </a:rPr>
              <a:t>社会資源の開発</a:t>
            </a:r>
          </a:p>
        </p:txBody>
      </p:sp>
      <p:sp>
        <p:nvSpPr>
          <p:cNvPr id="38" name="フッター プレースホルダ 4"/>
          <p:cNvSpPr txBox="1">
            <a:spLocks/>
          </p:cNvSpPr>
          <p:nvPr/>
        </p:nvSpPr>
        <p:spPr>
          <a:xfrm>
            <a:off x="0" y="6644382"/>
            <a:ext cx="9144000" cy="168994"/>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新カリキュラムに基づく相談支援従事者養成研修モデル研修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現任研修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 SSA2018-2019(c) </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不許複製</a:t>
            </a:r>
            <a:endParaRPr kumimoji="1" lang="ja-JP" altLang="en-US" sz="800" b="0" i="0" u="none" strike="noStrike" kern="1200" cap="none" spc="0" normalizeH="0" baseline="0" noProof="0" dirty="0">
              <a:ln>
                <a:noFill/>
              </a:ln>
              <a:solidFill>
                <a:prstClr val="black">
                  <a:tint val="75000"/>
                </a:prstClr>
              </a:solidFill>
              <a:effectLst/>
              <a:uLnTx/>
              <a:uFillTx/>
              <a:latin typeface="Arial" pitchFamily="34" charset="0"/>
              <a:ea typeface="ＭＳ Ｐゴシック" pitchFamily="50" charset="-128"/>
              <a:cs typeface="+mn-cs"/>
            </a:endParaRPr>
          </a:p>
        </p:txBody>
      </p:sp>
    </p:spTree>
    <p:extLst>
      <p:ext uri="{BB962C8B-B14F-4D97-AF65-F5344CB8AC3E}">
        <p14:creationId xmlns:p14="http://schemas.microsoft.com/office/powerpoint/2010/main" xmlns="" val="9407550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1268760"/>
            <a:ext cx="7886700" cy="148852"/>
          </a:xfrm>
        </p:spPr>
        <p:txBody>
          <a:bodyPr>
            <a:normAutofit fontScale="90000"/>
          </a:bodyPr>
          <a:lstStyle/>
          <a:p>
            <a:pPr algn="ctr"/>
            <a:r>
              <a:rPr lang="ja-JP" altLang="en-US" dirty="0">
                <a:solidFill>
                  <a:srgbClr val="CC3300"/>
                </a:solidFill>
                <a:latin typeface="HGP創英角ﾎﾟｯﾌﾟ体" panose="040B0A00000000000000" pitchFamily="50" charset="-128"/>
                <a:ea typeface="HGP創英角ﾎﾟｯﾌﾟ体" panose="040B0A00000000000000" pitchFamily="50" charset="-128"/>
              </a:rPr>
              <a:t>コミュニティ</a:t>
            </a:r>
            <a:r>
              <a:rPr kumimoji="1" lang="ja-JP" altLang="en-US" dirty="0">
                <a:solidFill>
                  <a:srgbClr val="CC3300"/>
                </a:solidFill>
                <a:latin typeface="HGP創英角ﾎﾟｯﾌﾟ体" panose="040B0A00000000000000" pitchFamily="50" charset="-128"/>
                <a:ea typeface="HGP創英角ﾎﾟｯﾌﾟ体" panose="040B0A00000000000000" pitchFamily="50" charset="-128"/>
              </a:rPr>
              <a:t>ソーシャルワーク</a:t>
            </a:r>
            <a:r>
              <a:rPr lang="ja-JP" altLang="en-US" dirty="0">
                <a:solidFill>
                  <a:srgbClr val="CC3300"/>
                </a:solidFill>
                <a:latin typeface="HGP創英角ﾎﾟｯﾌﾟ体" panose="040B0A00000000000000" pitchFamily="50" charset="-128"/>
                <a:ea typeface="HGP創英角ﾎﾟｯﾌﾟ体" panose="040B0A00000000000000" pitchFamily="50" charset="-128"/>
              </a:rPr>
              <a:t>：個別支援から地域支援へ</a:t>
            </a:r>
            <a:r>
              <a:rPr lang="ja-JP" altLang="en-US" dirty="0"/>
              <a:t/>
            </a:r>
            <a:br>
              <a:rPr lang="ja-JP" altLang="en-US" dirty="0"/>
            </a:br>
            <a:endParaRPr kumimoji="1" lang="ja-JP" altLang="en-US" dirty="0">
              <a:solidFill>
                <a:srgbClr val="CC3300"/>
              </a:solidFill>
              <a:latin typeface="HGP創英角ﾎﾟｯﾌﾟ体" panose="040B0A00000000000000" pitchFamily="50" charset="-128"/>
              <a:ea typeface="HGP創英角ﾎﾟｯﾌﾟ体" panose="040B0A00000000000000" pitchFamily="50" charset="-128"/>
            </a:endParaRPr>
          </a:p>
        </p:txBody>
      </p:sp>
      <p:sp>
        <p:nvSpPr>
          <p:cNvPr id="3" name="コンテンツ プレースホルダー 2"/>
          <p:cNvSpPr>
            <a:spLocks noGrp="1"/>
          </p:cNvSpPr>
          <p:nvPr>
            <p:ph idx="1"/>
          </p:nvPr>
        </p:nvSpPr>
        <p:spPr>
          <a:xfrm>
            <a:off x="827584" y="2060848"/>
            <a:ext cx="7632848" cy="4392488"/>
          </a:xfrm>
        </p:spPr>
        <p:txBody>
          <a:bodyPr>
            <a:normAutofit fontScale="92500" lnSpcReduction="20000"/>
          </a:bodyPr>
          <a:lstStyle/>
          <a:p>
            <a:pPr marL="0" indent="0">
              <a:lnSpc>
                <a:spcPct val="120000"/>
              </a:lnSpc>
              <a:buNone/>
            </a:pPr>
            <a:r>
              <a:rPr kumimoji="1" lang="ja-JP" altLang="en-US" sz="3200" dirty="0"/>
              <a:t>地域において個別支援と地域組織化を統合化させる実践である。地域自立生活上サービスを</a:t>
            </a:r>
            <a:r>
              <a:rPr lang="ja-JP" altLang="en-US" sz="3200" dirty="0"/>
              <a:t>必要としている人に対し、</a:t>
            </a:r>
            <a:r>
              <a:rPr lang="ja-JP" altLang="en-US" sz="3200" dirty="0">
                <a:highlight>
                  <a:srgbClr val="FFFF00"/>
                </a:highlight>
              </a:rPr>
              <a:t>ケアマネジメントによる具体的援助を提供しつつ、その人に必要なソーシャルサポート・ネットワークづくりを行い、</a:t>
            </a:r>
            <a:r>
              <a:rPr lang="ja-JP" altLang="en-US" sz="3200" dirty="0"/>
              <a:t>かつその人が抱える生活問題が同じように起きないよう福祉コミュニティづくりとを</a:t>
            </a:r>
            <a:r>
              <a:rPr lang="ja-JP" altLang="en-US" sz="3200" dirty="0">
                <a:solidFill>
                  <a:schemeClr val="tx2"/>
                </a:solidFill>
              </a:rPr>
              <a:t>統合的に展開する、地域を基盤としたソーシャルワーク</a:t>
            </a:r>
            <a:r>
              <a:rPr lang="ja-JP" altLang="en-US" sz="3200" dirty="0"/>
              <a:t>実践である（大橋</a:t>
            </a:r>
            <a:r>
              <a:rPr lang="en-US" altLang="ja-JP" sz="3200" dirty="0"/>
              <a:t>2005</a:t>
            </a:r>
            <a:r>
              <a:rPr lang="ja-JP" altLang="en-US" sz="3200" dirty="0"/>
              <a:t>）</a:t>
            </a:r>
            <a:r>
              <a:rPr kumimoji="1" lang="ja-JP" altLang="en-US" sz="3200" dirty="0"/>
              <a:t>。</a:t>
            </a:r>
            <a:endParaRPr kumimoji="1" lang="en-US" altLang="ja-JP" sz="3200" dirty="0"/>
          </a:p>
        </p:txBody>
      </p:sp>
      <p:sp>
        <p:nvSpPr>
          <p:cNvPr id="5" name="スライド番号プレースホルダー 4"/>
          <p:cNvSpPr>
            <a:spLocks noGrp="1"/>
          </p:cNvSpPr>
          <p:nvPr>
            <p:ph type="sldNum" sz="quarter" idx="12"/>
          </p:nvPr>
        </p:nvSpPr>
        <p:spPr/>
        <p:txBody>
          <a:bodyPr/>
          <a:lstStyle/>
          <a:p>
            <a:fld id="{D175EF6E-453B-4C0B-AC3A-F4FB5E64A2B5}" type="slidenum">
              <a:rPr lang="ja-JP" altLang="en-US" smtClean="0">
                <a:solidFill>
                  <a:prstClr val="black">
                    <a:tint val="75000"/>
                  </a:prstClr>
                </a:solidFill>
              </a:rPr>
              <a:pPr/>
              <a:t>3</a:t>
            </a:fld>
            <a:endParaRPr lang="ja-JP" altLang="en-US">
              <a:solidFill>
                <a:prstClr val="black">
                  <a:tint val="75000"/>
                </a:prstClr>
              </a:solidFill>
            </a:endParaRPr>
          </a:p>
        </p:txBody>
      </p:sp>
      <p:sp>
        <p:nvSpPr>
          <p:cNvPr id="4" name="Text Box 4"/>
          <p:cNvSpPr txBox="1">
            <a:spLocks noChangeArrowheads="1"/>
          </p:cNvSpPr>
          <p:nvPr/>
        </p:nvSpPr>
        <p:spPr bwMode="auto">
          <a:xfrm>
            <a:off x="0" y="6578600"/>
            <a:ext cx="2286000"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univ.2017</a:t>
            </a:r>
          </a:p>
        </p:txBody>
      </p:sp>
      <p:sp>
        <p:nvSpPr>
          <p:cNvPr id="7" name="フッター プレースホルダ 4"/>
          <p:cNvSpPr txBox="1">
            <a:spLocks/>
          </p:cNvSpPr>
          <p:nvPr/>
        </p:nvSpPr>
        <p:spPr>
          <a:xfrm>
            <a:off x="0" y="6644382"/>
            <a:ext cx="9144000" cy="168994"/>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新カリキュラムに基づく相談支援従事者養成研修モデル研修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現任研修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 SSA2018-2019(c) </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不許複製</a:t>
            </a:r>
            <a:endParaRPr kumimoji="1" lang="ja-JP" altLang="en-US" sz="800" b="0" i="0" u="none" strike="noStrike" kern="1200" cap="none" spc="0" normalizeH="0" baseline="0" noProof="0" dirty="0">
              <a:ln>
                <a:noFill/>
              </a:ln>
              <a:solidFill>
                <a:prstClr val="black">
                  <a:tint val="75000"/>
                </a:prstClr>
              </a:solidFill>
              <a:effectLst/>
              <a:uLnTx/>
              <a:uFillTx/>
              <a:latin typeface="Arial" pitchFamily="34" charset="0"/>
              <a:ea typeface="ＭＳ Ｐゴシック" pitchFamily="50" charset="-128"/>
              <a:cs typeface="+mn-cs"/>
            </a:endParaRPr>
          </a:p>
        </p:txBody>
      </p:sp>
    </p:spTree>
    <p:extLst>
      <p:ext uri="{BB962C8B-B14F-4D97-AF65-F5344CB8AC3E}">
        <p14:creationId xmlns:p14="http://schemas.microsoft.com/office/powerpoint/2010/main" xmlns="" val="19791419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ja-JP" altLang="en-US" sz="4000" dirty="0"/>
              <a:t>地域自立支援協議会と展開と地域づくり</a:t>
            </a:r>
          </a:p>
        </p:txBody>
      </p:sp>
      <p:sp>
        <p:nvSpPr>
          <p:cNvPr id="18435" name="Rectangle 3"/>
          <p:cNvSpPr>
            <a:spLocks noGrp="1" noChangeArrowheads="1"/>
          </p:cNvSpPr>
          <p:nvPr>
            <p:ph sz="quarter" idx="1"/>
          </p:nvPr>
        </p:nvSpPr>
        <p:spPr>
          <a:xfrm>
            <a:off x="457200" y="2060847"/>
            <a:ext cx="8229600" cy="3885683"/>
          </a:xfrm>
        </p:spPr>
        <p:txBody>
          <a:bodyPr/>
          <a:lstStyle/>
          <a:p>
            <a:pPr eaLnBrk="1" hangingPunct="1"/>
            <a:r>
              <a:rPr lang="ja-JP" altLang="en-US" dirty="0"/>
              <a:t>地域自立支援協議会で強調している３層構造</a:t>
            </a:r>
          </a:p>
          <a:p>
            <a:pPr eaLnBrk="1" hangingPunct="1"/>
            <a:r>
              <a:rPr lang="ja-JP" altLang="en-US" dirty="0"/>
              <a:t>個別調整会議→定例調整会議→運営会議</a:t>
            </a:r>
          </a:p>
          <a:p>
            <a:pPr eaLnBrk="1" hangingPunct="1"/>
            <a:r>
              <a:rPr lang="ja-JP" altLang="en-US" dirty="0"/>
              <a:t>これに基づいて、個別ニーズ→地域課題→社会資源の調整と開発へ展開する</a:t>
            </a:r>
            <a:endParaRPr lang="en-US" altLang="ja-JP" dirty="0"/>
          </a:p>
          <a:p>
            <a:pPr eaLnBrk="1" hangingPunct="1"/>
            <a:endParaRPr lang="ja-JP" altLang="en-US" dirty="0"/>
          </a:p>
        </p:txBody>
      </p:sp>
      <p:sp>
        <p:nvSpPr>
          <p:cNvPr id="4" name="スライド番号プレースホルダ 3"/>
          <p:cNvSpPr>
            <a:spLocks noGrp="1"/>
          </p:cNvSpPr>
          <p:nvPr>
            <p:ph type="sldNum" sz="quarter" idx="12"/>
          </p:nvPr>
        </p:nvSpPr>
        <p:spPr/>
        <p:txBody>
          <a:bodyPr/>
          <a:lstStyle/>
          <a:p>
            <a:fld id="{31E2F613-F059-4C55-86A6-1B2E98A47AC9}" type="slidenum">
              <a:rPr lang="en-US" altLang="ja-JP" smtClean="0">
                <a:solidFill>
                  <a:srgbClr val="000000"/>
                </a:solidFill>
              </a:rPr>
              <a:pPr/>
              <a:t>4</a:t>
            </a:fld>
            <a:endParaRPr lang="en-US" altLang="ja-JP">
              <a:solidFill>
                <a:srgbClr val="000000"/>
              </a:solidFill>
            </a:endParaRPr>
          </a:p>
        </p:txBody>
      </p:sp>
      <p:sp>
        <p:nvSpPr>
          <p:cNvPr id="6" name="フッター プレースホルダ 4"/>
          <p:cNvSpPr txBox="1">
            <a:spLocks/>
          </p:cNvSpPr>
          <p:nvPr/>
        </p:nvSpPr>
        <p:spPr>
          <a:xfrm>
            <a:off x="0" y="6644382"/>
            <a:ext cx="9144000" cy="168994"/>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新カリキュラムに基づく相談支援従事者養成研修モデル研修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現任研修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 SSA2018-2019(c) </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不許複製</a:t>
            </a:r>
            <a:endParaRPr kumimoji="1" lang="ja-JP" altLang="en-US" sz="800" b="0" i="0" u="none" strike="noStrike" kern="1200" cap="none" spc="0" normalizeH="0" baseline="0" noProof="0" dirty="0">
              <a:ln>
                <a:noFill/>
              </a:ln>
              <a:solidFill>
                <a:prstClr val="black">
                  <a:tint val="75000"/>
                </a:prstClr>
              </a:solidFill>
              <a:effectLst/>
              <a:uLnTx/>
              <a:uFillTx/>
              <a:latin typeface="Arial" pitchFamily="34" charset="0"/>
              <a:ea typeface="ＭＳ Ｐゴシック" pitchFamily="50" charset="-128"/>
              <a:cs typeface="+mn-cs"/>
            </a:endParaRPr>
          </a:p>
        </p:txBody>
      </p:sp>
    </p:spTree>
    <p:extLst>
      <p:ext uri="{BB962C8B-B14F-4D97-AF65-F5344CB8AC3E}">
        <p14:creationId xmlns:p14="http://schemas.microsoft.com/office/powerpoint/2010/main" xmlns="" val="907900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xmlns="" id="{D0EBEF5A-3441-49CD-AB4F-97E35DC3B685}"/>
              </a:ext>
            </a:extLst>
          </p:cNvPr>
          <p:cNvSpPr>
            <a:spLocks noChangeArrowheads="1"/>
          </p:cNvSpPr>
          <p:nvPr/>
        </p:nvSpPr>
        <p:spPr bwMode="auto">
          <a:xfrm>
            <a:off x="685800" y="6248400"/>
            <a:ext cx="1905000" cy="455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spcBef>
                <a:spcPct val="20000"/>
              </a:spcBef>
              <a:buClr>
                <a:schemeClr val="accent1"/>
              </a:buClr>
              <a:buSzPct val="85000"/>
              <a:buFont typeface="Arial" panose="020B0604020202020204" pitchFamily="34" charset="0"/>
              <a:buChar char="•"/>
              <a:defRPr kumimoji="1" sz="24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lr>
                <a:schemeClr val="accent1"/>
              </a:buClr>
              <a:buSzPct val="85000"/>
              <a:buFont typeface="Arial" panose="020B0604020202020204" pitchFamily="34" charset="0"/>
              <a:buChar char="•"/>
              <a:defRPr kumimoji="1" sz="20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lr>
                <a:schemeClr val="accent1"/>
              </a:buClr>
              <a:buSzPct val="90000"/>
              <a:buFont typeface="Arial" panose="020B0604020202020204" pitchFamily="34" charset="0"/>
              <a:buChar char="•"/>
              <a:defRPr kumimoji="1">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lr>
                <a:schemeClr val="accent1"/>
              </a:buClr>
              <a:buFont typeface="Arial" panose="020B0604020202020204" pitchFamily="34" charset="0"/>
              <a:buChar char="•"/>
              <a:defRPr kumimoji="1" sz="16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ClrTx/>
              <a:buSzTx/>
              <a:buFontTx/>
              <a:buNone/>
            </a:pPr>
            <a:endParaRPr lang="ja-JP" altLang="en-US" sz="1800">
              <a:ea typeface="メイリオ" panose="020B0604030504040204" pitchFamily="50" charset="-128"/>
            </a:endParaRPr>
          </a:p>
        </p:txBody>
      </p:sp>
      <p:sp>
        <p:nvSpPr>
          <p:cNvPr id="16387" name="Rectangle 3">
            <a:extLst>
              <a:ext uri="{FF2B5EF4-FFF2-40B4-BE49-F238E27FC236}">
                <a16:creationId xmlns:a16="http://schemas.microsoft.com/office/drawing/2014/main" xmlns="" id="{BCEB3DF2-3DDD-421A-9A58-CC6C11BF6DB8}"/>
              </a:ext>
            </a:extLst>
          </p:cNvPr>
          <p:cNvSpPr>
            <a:spLocks noChangeArrowheads="1"/>
          </p:cNvSpPr>
          <p:nvPr/>
        </p:nvSpPr>
        <p:spPr bwMode="auto">
          <a:xfrm>
            <a:off x="685800" y="6248400"/>
            <a:ext cx="1905000" cy="455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spcBef>
                <a:spcPct val="20000"/>
              </a:spcBef>
              <a:buClr>
                <a:schemeClr val="accent1"/>
              </a:buClr>
              <a:buSzPct val="85000"/>
              <a:buFont typeface="Arial" panose="020B0604020202020204" pitchFamily="34" charset="0"/>
              <a:buChar char="•"/>
              <a:defRPr kumimoji="1" sz="24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lr>
                <a:schemeClr val="accent1"/>
              </a:buClr>
              <a:buSzPct val="85000"/>
              <a:buFont typeface="Arial" panose="020B0604020202020204" pitchFamily="34" charset="0"/>
              <a:buChar char="•"/>
              <a:defRPr kumimoji="1" sz="20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lr>
                <a:schemeClr val="accent1"/>
              </a:buClr>
              <a:buSzPct val="90000"/>
              <a:buFont typeface="Arial" panose="020B0604020202020204" pitchFamily="34" charset="0"/>
              <a:buChar char="•"/>
              <a:defRPr kumimoji="1">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lr>
                <a:schemeClr val="accent1"/>
              </a:buClr>
              <a:buFont typeface="Arial" panose="020B0604020202020204" pitchFamily="34" charset="0"/>
              <a:buChar char="•"/>
              <a:defRPr kumimoji="1" sz="16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ClrTx/>
              <a:buSzTx/>
              <a:buFontTx/>
              <a:buNone/>
            </a:pPr>
            <a:endParaRPr lang="ja-JP" altLang="en-US" sz="1800">
              <a:ea typeface="メイリオ" panose="020B0604030504040204" pitchFamily="50" charset="-128"/>
            </a:endParaRPr>
          </a:p>
        </p:txBody>
      </p:sp>
      <p:sp>
        <p:nvSpPr>
          <p:cNvPr id="16388" name="Rectangle 4">
            <a:extLst>
              <a:ext uri="{FF2B5EF4-FFF2-40B4-BE49-F238E27FC236}">
                <a16:creationId xmlns:a16="http://schemas.microsoft.com/office/drawing/2014/main" xmlns="" id="{BAE13AFD-63AE-4EB5-A9B7-85434658FFAA}"/>
              </a:ext>
            </a:extLst>
          </p:cNvPr>
          <p:cNvSpPr>
            <a:spLocks noChangeArrowheads="1"/>
          </p:cNvSpPr>
          <p:nvPr/>
        </p:nvSpPr>
        <p:spPr bwMode="auto">
          <a:xfrm>
            <a:off x="3124200" y="5715000"/>
            <a:ext cx="2895600" cy="989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spcBef>
                <a:spcPct val="20000"/>
              </a:spcBef>
              <a:buClr>
                <a:schemeClr val="accent1"/>
              </a:buClr>
              <a:buSzPct val="85000"/>
              <a:buFont typeface="Arial" panose="020B0604020202020204" pitchFamily="34" charset="0"/>
              <a:buChar char="•"/>
              <a:defRPr kumimoji="1" sz="24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lr>
                <a:schemeClr val="accent1"/>
              </a:buClr>
              <a:buSzPct val="85000"/>
              <a:buFont typeface="Arial" panose="020B0604020202020204" pitchFamily="34" charset="0"/>
              <a:buChar char="•"/>
              <a:defRPr kumimoji="1" sz="20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lr>
                <a:schemeClr val="accent1"/>
              </a:buClr>
              <a:buSzPct val="90000"/>
              <a:buFont typeface="Arial" panose="020B0604020202020204" pitchFamily="34" charset="0"/>
              <a:buChar char="•"/>
              <a:defRPr kumimoji="1">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lr>
                <a:schemeClr val="accent1"/>
              </a:buClr>
              <a:buFont typeface="Arial" panose="020B0604020202020204" pitchFamily="34" charset="0"/>
              <a:buChar char="•"/>
              <a:defRPr kumimoji="1" sz="16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ClrTx/>
              <a:buSzTx/>
              <a:buFontTx/>
              <a:buNone/>
            </a:pPr>
            <a:endParaRPr lang="ja-JP" altLang="en-US" sz="1800">
              <a:ea typeface="メイリオ" panose="020B0604030504040204" pitchFamily="50" charset="-128"/>
            </a:endParaRPr>
          </a:p>
        </p:txBody>
      </p:sp>
      <p:sp>
        <p:nvSpPr>
          <p:cNvPr id="15365" name="Rectangle 5">
            <a:extLst>
              <a:ext uri="{FF2B5EF4-FFF2-40B4-BE49-F238E27FC236}">
                <a16:creationId xmlns:a16="http://schemas.microsoft.com/office/drawing/2014/main" xmlns="" id="{95A97B0C-8E5E-47D8-97CD-4AD0EF028569}"/>
              </a:ext>
            </a:extLst>
          </p:cNvPr>
          <p:cNvSpPr>
            <a:spLocks noGrp="1" noChangeArrowheads="1"/>
          </p:cNvSpPr>
          <p:nvPr>
            <p:ph type="title"/>
          </p:nvPr>
        </p:nvSpPr>
        <p:spPr>
          <a:xfrm>
            <a:off x="700088" y="317500"/>
            <a:ext cx="7529512" cy="661988"/>
          </a:xfrm>
        </p:spPr>
        <p:txBody>
          <a:bodyPr lIns="90478" tIns="44446" rIns="90478" bIns="44446">
            <a:normAutofit fontScale="90000"/>
          </a:bodyPr>
          <a:lstStyle/>
          <a:p>
            <a:pPr eaLnBrk="1" fontAlgn="auto" hangingPunct="1">
              <a:spcAft>
                <a:spcPts val="0"/>
              </a:spcAft>
              <a:defRPr/>
            </a:pPr>
            <a:r>
              <a:rPr lang="ja-JP" altLang="en-US" b="1" dirty="0">
                <a:solidFill>
                  <a:srgbClr val="00B0F0"/>
                </a:solidFill>
              </a:rPr>
              <a:t>個別支援から地域支援へ（１）</a:t>
            </a:r>
          </a:p>
        </p:txBody>
      </p:sp>
      <p:sp>
        <p:nvSpPr>
          <p:cNvPr id="109574" name="Rectangle 6">
            <a:extLst>
              <a:ext uri="{FF2B5EF4-FFF2-40B4-BE49-F238E27FC236}">
                <a16:creationId xmlns:a16="http://schemas.microsoft.com/office/drawing/2014/main" xmlns="" id="{F04F0DDD-10BC-4A41-B2E3-226D636D3E64}"/>
              </a:ext>
            </a:extLst>
          </p:cNvPr>
          <p:cNvSpPr>
            <a:spLocks noChangeArrowheads="1"/>
          </p:cNvSpPr>
          <p:nvPr/>
        </p:nvSpPr>
        <p:spPr bwMode="auto">
          <a:xfrm>
            <a:off x="0" y="3048000"/>
            <a:ext cx="2514600" cy="363538"/>
          </a:xfrm>
          <a:prstGeom prst="rect">
            <a:avLst/>
          </a:prstGeom>
          <a:noFill/>
          <a:ln w="12700">
            <a:noFill/>
            <a:miter lim="800000"/>
            <a:headEnd/>
            <a:tailEnd/>
          </a:ln>
          <a:effectLst/>
        </p:spPr>
        <p:txBody>
          <a:bodyPr lIns="90478" tIns="44446" rIns="90478" bIns="44446">
            <a:spAutoFit/>
          </a:bodyPr>
          <a:lstStyle/>
          <a:p>
            <a:pPr>
              <a:defRPr/>
            </a:pPr>
            <a:endParaRPr lang="ja-JP" altLang="ja-JP" b="1">
              <a:effectLst>
                <a:outerShdw blurRad="38100" dist="38100" dir="2700000" algn="tl">
                  <a:srgbClr val="C0C0C0"/>
                </a:outerShdw>
              </a:effectLst>
            </a:endParaRPr>
          </a:p>
        </p:txBody>
      </p:sp>
      <p:sp>
        <p:nvSpPr>
          <p:cNvPr id="109575" name="Rectangle 7">
            <a:extLst>
              <a:ext uri="{FF2B5EF4-FFF2-40B4-BE49-F238E27FC236}">
                <a16:creationId xmlns:a16="http://schemas.microsoft.com/office/drawing/2014/main" xmlns="" id="{16FFD36C-1EAD-42D1-98EC-BE1CAFB4C2E4}"/>
              </a:ext>
            </a:extLst>
          </p:cNvPr>
          <p:cNvSpPr>
            <a:spLocks noChangeArrowheads="1"/>
          </p:cNvSpPr>
          <p:nvPr/>
        </p:nvSpPr>
        <p:spPr bwMode="auto">
          <a:xfrm>
            <a:off x="3581400" y="1300163"/>
            <a:ext cx="1981200" cy="520647"/>
          </a:xfrm>
          <a:prstGeom prst="rect">
            <a:avLst/>
          </a:prstGeom>
          <a:noFill/>
          <a:ln w="12700">
            <a:solidFill>
              <a:schemeClr val="tx1"/>
            </a:solidFill>
            <a:miter lim="800000"/>
            <a:headEnd/>
            <a:tailEnd/>
          </a:ln>
          <a:effectLst/>
        </p:spPr>
        <p:txBody>
          <a:bodyPr lIns="90478" tIns="44446" rIns="90478" bIns="44446">
            <a:spAutoFit/>
          </a:bodyPr>
          <a:lstStyle/>
          <a:p>
            <a:pPr>
              <a:defRPr/>
            </a:pPr>
            <a:r>
              <a:rPr lang="ja-JP" altLang="en-US" sz="2800" dirty="0">
                <a:effectLst>
                  <a:outerShdw blurRad="38100" dist="38100" dir="2700000" algn="tl">
                    <a:srgbClr val="C0C0C0"/>
                  </a:outerShdw>
                </a:effectLst>
              </a:rPr>
              <a:t>精神障害</a:t>
            </a:r>
            <a:endParaRPr lang="ja-JP" altLang="en-US" sz="2800" dirty="0"/>
          </a:p>
        </p:txBody>
      </p:sp>
      <p:sp>
        <p:nvSpPr>
          <p:cNvPr id="16392" name="Rectangle 8">
            <a:extLst>
              <a:ext uri="{FF2B5EF4-FFF2-40B4-BE49-F238E27FC236}">
                <a16:creationId xmlns:a16="http://schemas.microsoft.com/office/drawing/2014/main" xmlns="" id="{127A8114-4F00-49AA-8721-794FB8446EEC}"/>
              </a:ext>
            </a:extLst>
          </p:cNvPr>
          <p:cNvSpPr>
            <a:spLocks noChangeArrowheads="1"/>
          </p:cNvSpPr>
          <p:nvPr/>
        </p:nvSpPr>
        <p:spPr bwMode="auto">
          <a:xfrm>
            <a:off x="381000" y="5638800"/>
            <a:ext cx="2667000" cy="454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90478" tIns="44446" rIns="90478" bIns="44446">
            <a:spAutoFit/>
          </a:bodyPr>
          <a:lstStyle>
            <a:lvl1pPr>
              <a:spcBef>
                <a:spcPct val="20000"/>
              </a:spcBef>
              <a:buClr>
                <a:schemeClr val="accent1"/>
              </a:buClr>
              <a:buSzPct val="85000"/>
              <a:buFont typeface="Arial" panose="020B0604020202020204" pitchFamily="34" charset="0"/>
              <a:buChar char="•"/>
              <a:defRPr kumimoji="1" sz="24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lr>
                <a:schemeClr val="accent1"/>
              </a:buClr>
              <a:buSzPct val="85000"/>
              <a:buFont typeface="Arial" panose="020B0604020202020204" pitchFamily="34" charset="0"/>
              <a:buChar char="•"/>
              <a:defRPr kumimoji="1" sz="20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lr>
                <a:schemeClr val="accent1"/>
              </a:buClr>
              <a:buSzPct val="90000"/>
              <a:buFont typeface="Arial" panose="020B0604020202020204" pitchFamily="34" charset="0"/>
              <a:buChar char="•"/>
              <a:defRPr kumimoji="1">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lr>
                <a:schemeClr val="accent1"/>
              </a:buClr>
              <a:buFont typeface="Arial" panose="020B0604020202020204" pitchFamily="34" charset="0"/>
              <a:buChar char="•"/>
              <a:defRPr kumimoji="1" sz="16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9pPr>
          </a:lstStyle>
          <a:p>
            <a:pPr>
              <a:spcBef>
                <a:spcPct val="0"/>
              </a:spcBef>
              <a:buClrTx/>
              <a:buSzTx/>
              <a:buFontTx/>
              <a:buNone/>
            </a:pPr>
            <a:endParaRPr lang="ja-JP" altLang="ja-JP" b="1">
              <a:ea typeface="メイリオ" panose="020B0604030504040204" pitchFamily="50" charset="-128"/>
            </a:endParaRPr>
          </a:p>
        </p:txBody>
      </p:sp>
      <p:sp>
        <p:nvSpPr>
          <p:cNvPr id="16393" name="Text Box 9">
            <a:extLst>
              <a:ext uri="{FF2B5EF4-FFF2-40B4-BE49-F238E27FC236}">
                <a16:creationId xmlns:a16="http://schemas.microsoft.com/office/drawing/2014/main" xmlns="" id="{3D72C194-CB3E-4777-A76E-BEC6B4BE4D13}"/>
              </a:ext>
            </a:extLst>
          </p:cNvPr>
          <p:cNvSpPr txBox="1">
            <a:spLocks noChangeArrowheads="1"/>
          </p:cNvSpPr>
          <p:nvPr/>
        </p:nvSpPr>
        <p:spPr bwMode="auto">
          <a:xfrm>
            <a:off x="533400" y="1295400"/>
            <a:ext cx="1524000" cy="40640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lr>
                <a:schemeClr val="accent1"/>
              </a:buClr>
              <a:buSzPct val="85000"/>
              <a:buFont typeface="Arial" panose="020B0604020202020204" pitchFamily="34" charset="0"/>
              <a:buChar char="•"/>
              <a:defRPr kumimoji="1" sz="24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lr>
                <a:schemeClr val="accent1"/>
              </a:buClr>
              <a:buSzPct val="85000"/>
              <a:buFont typeface="Arial" panose="020B0604020202020204" pitchFamily="34" charset="0"/>
              <a:buChar char="•"/>
              <a:defRPr kumimoji="1" sz="20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lr>
                <a:schemeClr val="accent1"/>
              </a:buClr>
              <a:buSzPct val="90000"/>
              <a:buFont typeface="Arial" panose="020B0604020202020204" pitchFamily="34" charset="0"/>
              <a:buChar char="•"/>
              <a:defRPr kumimoji="1">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lr>
                <a:schemeClr val="accent1"/>
              </a:buClr>
              <a:buFont typeface="Arial" panose="020B0604020202020204" pitchFamily="34" charset="0"/>
              <a:buChar char="•"/>
              <a:defRPr kumimoji="1" sz="16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9pPr>
          </a:lstStyle>
          <a:p>
            <a:pPr>
              <a:spcBef>
                <a:spcPct val="50000"/>
              </a:spcBef>
              <a:buClrTx/>
              <a:buSzTx/>
              <a:buFontTx/>
              <a:buNone/>
            </a:pPr>
            <a:r>
              <a:rPr lang="en-US" altLang="ja-JP" sz="2000">
                <a:ea typeface="ＭＳ Ｐ明朝" panose="02020600040205080304" pitchFamily="18" charset="-128"/>
                <a:cs typeface="メイリオ" panose="020B0604030504040204" pitchFamily="50" charset="-128"/>
              </a:rPr>
              <a:t>D</a:t>
            </a:r>
            <a:r>
              <a:rPr lang="ja-JP" altLang="en-US" sz="2000">
                <a:ea typeface="ＭＳ Ｐ明朝" panose="02020600040205080304" pitchFamily="18" charset="-128"/>
                <a:cs typeface="メイリオ" panose="020B0604030504040204" pitchFamily="50" charset="-128"/>
              </a:rPr>
              <a:t>さん</a:t>
            </a:r>
          </a:p>
        </p:txBody>
      </p:sp>
      <p:sp>
        <p:nvSpPr>
          <p:cNvPr id="16394" name="Text Box 10">
            <a:extLst>
              <a:ext uri="{FF2B5EF4-FFF2-40B4-BE49-F238E27FC236}">
                <a16:creationId xmlns:a16="http://schemas.microsoft.com/office/drawing/2014/main" xmlns="" id="{3168E476-DFC5-48AA-9B5F-761A74BD4AA4}"/>
              </a:ext>
            </a:extLst>
          </p:cNvPr>
          <p:cNvSpPr txBox="1">
            <a:spLocks noChangeArrowheads="1"/>
          </p:cNvSpPr>
          <p:nvPr/>
        </p:nvSpPr>
        <p:spPr bwMode="auto">
          <a:xfrm>
            <a:off x="6858000" y="2438400"/>
            <a:ext cx="1447800" cy="466725"/>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lr>
                <a:schemeClr val="accent1"/>
              </a:buClr>
              <a:buSzPct val="85000"/>
              <a:buFont typeface="Arial" panose="020B0604020202020204" pitchFamily="34" charset="0"/>
              <a:buChar char="•"/>
              <a:defRPr kumimoji="1" sz="24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lr>
                <a:schemeClr val="accent1"/>
              </a:buClr>
              <a:buSzPct val="85000"/>
              <a:buFont typeface="Arial" panose="020B0604020202020204" pitchFamily="34" charset="0"/>
              <a:buChar char="•"/>
              <a:defRPr kumimoji="1" sz="20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lr>
                <a:schemeClr val="accent1"/>
              </a:buClr>
              <a:buSzPct val="90000"/>
              <a:buFont typeface="Arial" panose="020B0604020202020204" pitchFamily="34" charset="0"/>
              <a:buChar char="•"/>
              <a:defRPr kumimoji="1">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lr>
                <a:schemeClr val="accent1"/>
              </a:buClr>
              <a:buFont typeface="Arial" panose="020B0604020202020204" pitchFamily="34" charset="0"/>
              <a:buChar char="•"/>
              <a:defRPr kumimoji="1" sz="16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9pPr>
          </a:lstStyle>
          <a:p>
            <a:pPr>
              <a:spcBef>
                <a:spcPct val="50000"/>
              </a:spcBef>
              <a:buClrTx/>
              <a:buSzTx/>
              <a:buFontTx/>
              <a:buNone/>
            </a:pPr>
            <a:r>
              <a:rPr lang="ja-JP" altLang="en-US">
                <a:ea typeface="ＭＳ Ｐ明朝" panose="02020600040205080304" pitchFamily="18" charset="-128"/>
                <a:cs typeface="メイリオ" panose="020B0604030504040204" pitchFamily="50" charset="-128"/>
              </a:rPr>
              <a:t>長期入院</a:t>
            </a:r>
          </a:p>
        </p:txBody>
      </p:sp>
      <p:sp>
        <p:nvSpPr>
          <p:cNvPr id="16395" name="Text Box 11">
            <a:extLst>
              <a:ext uri="{FF2B5EF4-FFF2-40B4-BE49-F238E27FC236}">
                <a16:creationId xmlns:a16="http://schemas.microsoft.com/office/drawing/2014/main" xmlns="" id="{EE1FC39B-BCCF-46CE-A22F-3D4DE973EC02}"/>
              </a:ext>
            </a:extLst>
          </p:cNvPr>
          <p:cNvSpPr txBox="1">
            <a:spLocks noChangeArrowheads="1"/>
          </p:cNvSpPr>
          <p:nvPr/>
        </p:nvSpPr>
        <p:spPr bwMode="auto">
          <a:xfrm>
            <a:off x="838200" y="4343400"/>
            <a:ext cx="3276600" cy="101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8575">
                <a:solidFill>
                  <a:srgbClr val="000000"/>
                </a:solidFill>
                <a:miter lim="800000"/>
                <a:headEnd/>
                <a:tailEnd/>
              </a14:hiddenLine>
            </a:ext>
          </a:extLst>
        </p:spPr>
        <p:txBody>
          <a:bodyPr>
            <a:spAutoFit/>
          </a:bodyPr>
          <a:lstStyle>
            <a:lvl1pPr>
              <a:spcBef>
                <a:spcPct val="20000"/>
              </a:spcBef>
              <a:buClr>
                <a:schemeClr val="accent1"/>
              </a:buClr>
              <a:buSzPct val="85000"/>
              <a:buFont typeface="Arial" panose="020B0604020202020204" pitchFamily="34" charset="0"/>
              <a:buChar char="•"/>
              <a:defRPr kumimoji="1" sz="24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lr>
                <a:schemeClr val="accent1"/>
              </a:buClr>
              <a:buSzPct val="85000"/>
              <a:buFont typeface="Arial" panose="020B0604020202020204" pitchFamily="34" charset="0"/>
              <a:buChar char="•"/>
              <a:defRPr kumimoji="1" sz="20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lr>
                <a:schemeClr val="accent1"/>
              </a:buClr>
              <a:buSzPct val="90000"/>
              <a:buFont typeface="Arial" panose="020B0604020202020204" pitchFamily="34" charset="0"/>
              <a:buChar char="•"/>
              <a:defRPr kumimoji="1">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lr>
                <a:schemeClr val="accent1"/>
              </a:buClr>
              <a:buFont typeface="Arial" panose="020B0604020202020204" pitchFamily="34" charset="0"/>
              <a:buChar char="•"/>
              <a:defRPr kumimoji="1" sz="16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9pPr>
          </a:lstStyle>
          <a:p>
            <a:pPr>
              <a:spcBef>
                <a:spcPct val="50000"/>
              </a:spcBef>
              <a:buClrTx/>
              <a:buSzTx/>
              <a:buFontTx/>
              <a:buNone/>
            </a:pPr>
            <a:r>
              <a:rPr lang="ja-JP" altLang="en-US">
                <a:ea typeface="ＭＳ Ｐ明朝" panose="02020600040205080304" pitchFamily="18" charset="-128"/>
                <a:cs typeface="メイリオ" panose="020B0604030504040204" pitchFamily="50" charset="-128"/>
              </a:rPr>
              <a:t>両親が単身生活に反対</a:t>
            </a:r>
          </a:p>
          <a:p>
            <a:pPr>
              <a:spcBef>
                <a:spcPct val="50000"/>
              </a:spcBef>
              <a:buClrTx/>
              <a:buSzTx/>
              <a:buFontTx/>
              <a:buNone/>
            </a:pPr>
            <a:endParaRPr lang="ja-JP" altLang="en-US">
              <a:ea typeface="ＭＳ Ｐ明朝" panose="02020600040205080304" pitchFamily="18" charset="-128"/>
              <a:cs typeface="メイリオ" panose="020B0604030504040204" pitchFamily="50" charset="-128"/>
            </a:endParaRPr>
          </a:p>
        </p:txBody>
      </p:sp>
      <p:sp>
        <p:nvSpPr>
          <p:cNvPr id="16396" name="Text Box 12">
            <a:extLst>
              <a:ext uri="{FF2B5EF4-FFF2-40B4-BE49-F238E27FC236}">
                <a16:creationId xmlns:a16="http://schemas.microsoft.com/office/drawing/2014/main" xmlns="" id="{ABD1C06E-BFA6-4FFE-87F0-BD475304DEFC}"/>
              </a:ext>
            </a:extLst>
          </p:cNvPr>
          <p:cNvSpPr txBox="1">
            <a:spLocks noChangeArrowheads="1"/>
          </p:cNvSpPr>
          <p:nvPr/>
        </p:nvSpPr>
        <p:spPr bwMode="auto">
          <a:xfrm>
            <a:off x="5029200" y="4343400"/>
            <a:ext cx="2590800" cy="8318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lr>
                <a:schemeClr val="accent1"/>
              </a:buClr>
              <a:buSzPct val="85000"/>
              <a:buFont typeface="Arial" panose="020B0604020202020204" pitchFamily="34" charset="0"/>
              <a:buChar char="•"/>
              <a:defRPr kumimoji="1" sz="24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lr>
                <a:schemeClr val="accent1"/>
              </a:buClr>
              <a:buSzPct val="85000"/>
              <a:buFont typeface="Arial" panose="020B0604020202020204" pitchFamily="34" charset="0"/>
              <a:buChar char="•"/>
              <a:defRPr kumimoji="1" sz="20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lr>
                <a:schemeClr val="accent1"/>
              </a:buClr>
              <a:buSzPct val="90000"/>
              <a:buFont typeface="Arial" panose="020B0604020202020204" pitchFamily="34" charset="0"/>
              <a:buChar char="•"/>
              <a:defRPr kumimoji="1">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lr>
                <a:schemeClr val="accent1"/>
              </a:buClr>
              <a:buFont typeface="Arial" panose="020B0604020202020204" pitchFamily="34" charset="0"/>
              <a:buChar char="•"/>
              <a:defRPr kumimoji="1" sz="16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9pPr>
          </a:lstStyle>
          <a:p>
            <a:pPr>
              <a:spcBef>
                <a:spcPct val="50000"/>
              </a:spcBef>
              <a:buClrTx/>
              <a:buSzTx/>
              <a:buFontTx/>
              <a:buNone/>
            </a:pPr>
            <a:r>
              <a:rPr lang="ja-JP" altLang="en-US">
                <a:ea typeface="ＭＳ Ｐ明朝" panose="02020600040205080304" pitchFamily="18" charset="-128"/>
                <a:cs typeface="メイリオ" panose="020B0604030504040204" pitchFamily="50" charset="-128"/>
              </a:rPr>
              <a:t>ひとり暮らしや就労への不安が強い</a:t>
            </a:r>
          </a:p>
        </p:txBody>
      </p:sp>
      <p:sp>
        <p:nvSpPr>
          <p:cNvPr id="16397" name="Text Box 13">
            <a:extLst>
              <a:ext uri="{FF2B5EF4-FFF2-40B4-BE49-F238E27FC236}">
                <a16:creationId xmlns:a16="http://schemas.microsoft.com/office/drawing/2014/main" xmlns="" id="{2ED40A2B-9B66-4AC8-B2AF-49D601331E49}"/>
              </a:ext>
            </a:extLst>
          </p:cNvPr>
          <p:cNvSpPr txBox="1">
            <a:spLocks noChangeArrowheads="1"/>
          </p:cNvSpPr>
          <p:nvPr/>
        </p:nvSpPr>
        <p:spPr bwMode="auto">
          <a:xfrm>
            <a:off x="685800" y="2438400"/>
            <a:ext cx="1905000" cy="1196975"/>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lr>
                <a:schemeClr val="accent1"/>
              </a:buClr>
              <a:buSzPct val="85000"/>
              <a:buFont typeface="Arial" panose="020B0604020202020204" pitchFamily="34" charset="0"/>
              <a:buChar char="•"/>
              <a:defRPr kumimoji="1" sz="24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lr>
                <a:schemeClr val="accent1"/>
              </a:buClr>
              <a:buSzPct val="85000"/>
              <a:buFont typeface="Arial" panose="020B0604020202020204" pitchFamily="34" charset="0"/>
              <a:buChar char="•"/>
              <a:defRPr kumimoji="1" sz="20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lr>
                <a:schemeClr val="accent1"/>
              </a:buClr>
              <a:buSzPct val="90000"/>
              <a:buFont typeface="Arial" panose="020B0604020202020204" pitchFamily="34" charset="0"/>
              <a:buChar char="•"/>
              <a:defRPr kumimoji="1">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lr>
                <a:schemeClr val="accent1"/>
              </a:buClr>
              <a:buFont typeface="Arial" panose="020B0604020202020204" pitchFamily="34" charset="0"/>
              <a:buChar char="•"/>
              <a:defRPr kumimoji="1" sz="16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9pPr>
          </a:lstStyle>
          <a:p>
            <a:pPr>
              <a:spcBef>
                <a:spcPct val="50000"/>
              </a:spcBef>
              <a:buClrTx/>
              <a:buSzTx/>
              <a:buFontTx/>
              <a:buNone/>
            </a:pPr>
            <a:r>
              <a:rPr lang="ja-JP" altLang="en-US">
                <a:ea typeface="ＭＳ Ｐ明朝" panose="02020600040205080304" pitchFamily="18" charset="-128"/>
                <a:cs typeface="メイリオ" panose="020B0604030504040204" pitchFamily="50" charset="-128"/>
              </a:rPr>
              <a:t>症状・機能障害（ほぼおさまっている）</a:t>
            </a:r>
          </a:p>
        </p:txBody>
      </p:sp>
      <p:sp>
        <p:nvSpPr>
          <p:cNvPr id="16398" name="Text Box 14">
            <a:extLst>
              <a:ext uri="{FF2B5EF4-FFF2-40B4-BE49-F238E27FC236}">
                <a16:creationId xmlns:a16="http://schemas.microsoft.com/office/drawing/2014/main" xmlns="" id="{54BD9BC3-F1B9-46DA-96BD-9726F2141E99}"/>
              </a:ext>
            </a:extLst>
          </p:cNvPr>
          <p:cNvSpPr txBox="1">
            <a:spLocks noChangeArrowheads="1"/>
          </p:cNvSpPr>
          <p:nvPr/>
        </p:nvSpPr>
        <p:spPr bwMode="auto">
          <a:xfrm>
            <a:off x="3733800" y="2438400"/>
            <a:ext cx="1752600" cy="1196975"/>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lr>
                <a:schemeClr val="accent1"/>
              </a:buClr>
              <a:buSzPct val="85000"/>
              <a:buFont typeface="Arial" panose="020B0604020202020204" pitchFamily="34" charset="0"/>
              <a:buChar char="•"/>
              <a:defRPr kumimoji="1" sz="24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lr>
                <a:schemeClr val="accent1"/>
              </a:buClr>
              <a:buSzPct val="85000"/>
              <a:buFont typeface="Arial" panose="020B0604020202020204" pitchFamily="34" charset="0"/>
              <a:buChar char="•"/>
              <a:defRPr kumimoji="1" sz="20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lr>
                <a:schemeClr val="accent1"/>
              </a:buClr>
              <a:buSzPct val="90000"/>
              <a:buFont typeface="Arial" panose="020B0604020202020204" pitchFamily="34" charset="0"/>
              <a:buChar char="•"/>
              <a:defRPr kumimoji="1">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lr>
                <a:schemeClr val="accent1"/>
              </a:buClr>
              <a:buFont typeface="Arial" panose="020B0604020202020204" pitchFamily="34" charset="0"/>
              <a:buChar char="•"/>
              <a:defRPr kumimoji="1" sz="16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9pPr>
          </a:lstStyle>
          <a:p>
            <a:pPr>
              <a:spcBef>
                <a:spcPct val="50000"/>
              </a:spcBef>
              <a:buClrTx/>
              <a:buSzTx/>
              <a:buFontTx/>
              <a:buNone/>
            </a:pPr>
            <a:r>
              <a:rPr lang="ja-JP" altLang="en-US">
                <a:ea typeface="ＭＳ Ｐ明朝" panose="02020600040205080304" pitchFamily="18" charset="-128"/>
                <a:cs typeface="メイリオ" panose="020B0604030504040204" pitchFamily="50" charset="-128"/>
              </a:rPr>
              <a:t>生活能力・生活技術の不足</a:t>
            </a:r>
          </a:p>
        </p:txBody>
      </p:sp>
      <p:sp>
        <p:nvSpPr>
          <p:cNvPr id="16399" name="Line 15">
            <a:extLst>
              <a:ext uri="{FF2B5EF4-FFF2-40B4-BE49-F238E27FC236}">
                <a16:creationId xmlns:a16="http://schemas.microsoft.com/office/drawing/2014/main" xmlns="" id="{E1203EB6-76E2-44BA-991B-1E9D2CF1C942}"/>
              </a:ext>
            </a:extLst>
          </p:cNvPr>
          <p:cNvSpPr>
            <a:spLocks noChangeShapeType="1"/>
          </p:cNvSpPr>
          <p:nvPr/>
        </p:nvSpPr>
        <p:spPr bwMode="auto">
          <a:xfrm flipH="1">
            <a:off x="2514600" y="1828800"/>
            <a:ext cx="1066800" cy="533400"/>
          </a:xfrm>
          <a:prstGeom prst="line">
            <a:avLst/>
          </a:prstGeom>
          <a:noFill/>
          <a:ln w="28575">
            <a:solidFill>
              <a:schemeClr val="hlink"/>
            </a:solidFill>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6400" name="Line 16">
            <a:extLst>
              <a:ext uri="{FF2B5EF4-FFF2-40B4-BE49-F238E27FC236}">
                <a16:creationId xmlns:a16="http://schemas.microsoft.com/office/drawing/2014/main" xmlns="" id="{D6B4FE9E-1758-4493-976A-C1AE8C74F421}"/>
              </a:ext>
            </a:extLst>
          </p:cNvPr>
          <p:cNvSpPr>
            <a:spLocks noChangeShapeType="1"/>
          </p:cNvSpPr>
          <p:nvPr/>
        </p:nvSpPr>
        <p:spPr bwMode="auto">
          <a:xfrm>
            <a:off x="2667000" y="3048000"/>
            <a:ext cx="914400" cy="0"/>
          </a:xfrm>
          <a:prstGeom prst="line">
            <a:avLst/>
          </a:prstGeom>
          <a:noFill/>
          <a:ln w="28575">
            <a:solidFill>
              <a:schemeClr val="hlink"/>
            </a:solidFill>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6401" name="Line 17">
            <a:extLst>
              <a:ext uri="{FF2B5EF4-FFF2-40B4-BE49-F238E27FC236}">
                <a16:creationId xmlns:a16="http://schemas.microsoft.com/office/drawing/2014/main" xmlns="" id="{6A414FD7-7EFC-46CB-8C4A-0B08B58B69AA}"/>
              </a:ext>
            </a:extLst>
          </p:cNvPr>
          <p:cNvSpPr>
            <a:spLocks noChangeShapeType="1"/>
          </p:cNvSpPr>
          <p:nvPr/>
        </p:nvSpPr>
        <p:spPr bwMode="auto">
          <a:xfrm>
            <a:off x="5562600" y="2667000"/>
            <a:ext cx="1143000" cy="0"/>
          </a:xfrm>
          <a:prstGeom prst="line">
            <a:avLst/>
          </a:prstGeom>
          <a:noFill/>
          <a:ln w="28575">
            <a:solidFill>
              <a:schemeClr val="hlink"/>
            </a:solidFill>
            <a:round/>
            <a:headEnd type="triangle" w="med" len="me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6402" name="Line 18">
            <a:extLst>
              <a:ext uri="{FF2B5EF4-FFF2-40B4-BE49-F238E27FC236}">
                <a16:creationId xmlns:a16="http://schemas.microsoft.com/office/drawing/2014/main" xmlns="" id="{12A62A7C-C835-4E37-A8DD-C8361F77C4D1}"/>
              </a:ext>
            </a:extLst>
          </p:cNvPr>
          <p:cNvSpPr>
            <a:spLocks noChangeShapeType="1"/>
          </p:cNvSpPr>
          <p:nvPr/>
        </p:nvSpPr>
        <p:spPr bwMode="auto">
          <a:xfrm flipV="1">
            <a:off x="7086600" y="3048000"/>
            <a:ext cx="381000" cy="1143000"/>
          </a:xfrm>
          <a:prstGeom prst="line">
            <a:avLst/>
          </a:prstGeom>
          <a:noFill/>
          <a:ln w="28575">
            <a:solidFill>
              <a:schemeClr val="hlink"/>
            </a:solidFill>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6403" name="Line 19">
            <a:extLst>
              <a:ext uri="{FF2B5EF4-FFF2-40B4-BE49-F238E27FC236}">
                <a16:creationId xmlns:a16="http://schemas.microsoft.com/office/drawing/2014/main" xmlns="" id="{251254C7-A529-42AA-ABD6-0531B92E6524}"/>
              </a:ext>
            </a:extLst>
          </p:cNvPr>
          <p:cNvSpPr>
            <a:spLocks noChangeShapeType="1"/>
          </p:cNvSpPr>
          <p:nvPr/>
        </p:nvSpPr>
        <p:spPr bwMode="auto">
          <a:xfrm>
            <a:off x="4267200" y="4648200"/>
            <a:ext cx="533400" cy="0"/>
          </a:xfrm>
          <a:prstGeom prst="line">
            <a:avLst/>
          </a:prstGeom>
          <a:noFill/>
          <a:ln w="28575">
            <a:solidFill>
              <a:schemeClr val="hlink"/>
            </a:solidFill>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6404" name="Line 20">
            <a:extLst>
              <a:ext uri="{FF2B5EF4-FFF2-40B4-BE49-F238E27FC236}">
                <a16:creationId xmlns:a16="http://schemas.microsoft.com/office/drawing/2014/main" xmlns="" id="{CF8E0EDE-FAB0-497F-9BFC-4BEC842237A0}"/>
              </a:ext>
            </a:extLst>
          </p:cNvPr>
          <p:cNvSpPr>
            <a:spLocks noChangeShapeType="1"/>
          </p:cNvSpPr>
          <p:nvPr/>
        </p:nvSpPr>
        <p:spPr bwMode="auto">
          <a:xfrm>
            <a:off x="5105400" y="3810000"/>
            <a:ext cx="457200" cy="457200"/>
          </a:xfrm>
          <a:prstGeom prst="line">
            <a:avLst/>
          </a:prstGeom>
          <a:noFill/>
          <a:ln w="28575">
            <a:solidFill>
              <a:schemeClr val="hlink"/>
            </a:solidFill>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6405" name="Line 21">
            <a:extLst>
              <a:ext uri="{FF2B5EF4-FFF2-40B4-BE49-F238E27FC236}">
                <a16:creationId xmlns:a16="http://schemas.microsoft.com/office/drawing/2014/main" xmlns="" id="{F0427E07-64B2-4090-A3B1-4C999F99776B}"/>
              </a:ext>
            </a:extLst>
          </p:cNvPr>
          <p:cNvSpPr>
            <a:spLocks noChangeShapeType="1"/>
          </p:cNvSpPr>
          <p:nvPr/>
        </p:nvSpPr>
        <p:spPr bwMode="auto">
          <a:xfrm flipH="1">
            <a:off x="6934200" y="1371600"/>
            <a:ext cx="533400" cy="0"/>
          </a:xfrm>
          <a:prstGeom prst="line">
            <a:avLst/>
          </a:prstGeom>
          <a:noFill/>
          <a:ln w="28575">
            <a:solidFill>
              <a:schemeClr val="hlink"/>
            </a:solidFill>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6406" name="Text Box 22">
            <a:extLst>
              <a:ext uri="{FF2B5EF4-FFF2-40B4-BE49-F238E27FC236}">
                <a16:creationId xmlns:a16="http://schemas.microsoft.com/office/drawing/2014/main" xmlns="" id="{B7910339-7DC8-4E19-93D3-65832BAAE55C}"/>
              </a:ext>
            </a:extLst>
          </p:cNvPr>
          <p:cNvSpPr txBox="1">
            <a:spLocks noChangeArrowheads="1"/>
          </p:cNvSpPr>
          <p:nvPr/>
        </p:nvSpPr>
        <p:spPr bwMode="auto">
          <a:xfrm>
            <a:off x="7543800" y="1219200"/>
            <a:ext cx="1371600"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lr>
                <a:schemeClr val="accent1"/>
              </a:buClr>
              <a:buSzPct val="85000"/>
              <a:buFont typeface="Arial" panose="020B0604020202020204" pitchFamily="34" charset="0"/>
              <a:buChar char="•"/>
              <a:defRPr kumimoji="1" sz="24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lr>
                <a:schemeClr val="accent1"/>
              </a:buClr>
              <a:buSzPct val="85000"/>
              <a:buFont typeface="Arial" panose="020B0604020202020204" pitchFamily="34" charset="0"/>
              <a:buChar char="•"/>
              <a:defRPr kumimoji="1" sz="20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lr>
                <a:schemeClr val="accent1"/>
              </a:buClr>
              <a:buSzPct val="90000"/>
              <a:buFont typeface="Arial" panose="020B0604020202020204" pitchFamily="34" charset="0"/>
              <a:buChar char="•"/>
              <a:defRPr kumimoji="1">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lr>
                <a:schemeClr val="accent1"/>
              </a:buClr>
              <a:buFont typeface="Arial" panose="020B0604020202020204" pitchFamily="34" charset="0"/>
              <a:buChar char="•"/>
              <a:defRPr kumimoji="1" sz="16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9pPr>
          </a:lstStyle>
          <a:p>
            <a:pPr>
              <a:spcBef>
                <a:spcPct val="50000"/>
              </a:spcBef>
              <a:buClrTx/>
              <a:buSzTx/>
              <a:buFontTx/>
              <a:buNone/>
            </a:pPr>
            <a:r>
              <a:rPr lang="ja-JP" altLang="en-US" sz="1600" b="1" i="1">
                <a:solidFill>
                  <a:schemeClr val="hlink"/>
                </a:solidFill>
                <a:ea typeface="ＭＳ Ｐ明朝" panose="02020600040205080304" pitchFamily="18" charset="-128"/>
                <a:cs typeface="メイリオ" panose="020B0604030504040204" pitchFamily="50" charset="-128"/>
              </a:rPr>
              <a:t>マイナス作用</a:t>
            </a:r>
          </a:p>
        </p:txBody>
      </p:sp>
      <p:sp>
        <p:nvSpPr>
          <p:cNvPr id="16407" name="Rectangle 23">
            <a:extLst>
              <a:ext uri="{FF2B5EF4-FFF2-40B4-BE49-F238E27FC236}">
                <a16:creationId xmlns:a16="http://schemas.microsoft.com/office/drawing/2014/main" xmlns="" id="{853EBEC2-31BB-4108-A6AB-7BEDDB36CC59}"/>
              </a:ext>
            </a:extLst>
          </p:cNvPr>
          <p:cNvSpPr>
            <a:spLocks noChangeArrowheads="1"/>
          </p:cNvSpPr>
          <p:nvPr/>
        </p:nvSpPr>
        <p:spPr bwMode="auto">
          <a:xfrm>
            <a:off x="6781800" y="1143000"/>
            <a:ext cx="2133600" cy="914400"/>
          </a:xfrm>
          <a:prstGeom prst="rect">
            <a:avLst/>
          </a:prstGeom>
          <a:noFill/>
          <a:ln w="9525">
            <a:solidFill>
              <a:schemeClr val="tx1"/>
            </a:solidFill>
            <a:prstDash val="sysDot"/>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lvl1pPr>
              <a:spcBef>
                <a:spcPct val="20000"/>
              </a:spcBef>
              <a:buClr>
                <a:schemeClr val="accent1"/>
              </a:buClr>
              <a:buSzPct val="85000"/>
              <a:buFont typeface="Arial" panose="020B0604020202020204" pitchFamily="34" charset="0"/>
              <a:buChar char="•"/>
              <a:defRPr kumimoji="1" sz="24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lr>
                <a:schemeClr val="accent1"/>
              </a:buClr>
              <a:buSzPct val="85000"/>
              <a:buFont typeface="Arial" panose="020B0604020202020204" pitchFamily="34" charset="0"/>
              <a:buChar char="•"/>
              <a:defRPr kumimoji="1" sz="20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lr>
                <a:schemeClr val="accent1"/>
              </a:buClr>
              <a:buSzPct val="90000"/>
              <a:buFont typeface="Arial" panose="020B0604020202020204" pitchFamily="34" charset="0"/>
              <a:buChar char="•"/>
              <a:defRPr kumimoji="1">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lr>
                <a:schemeClr val="accent1"/>
              </a:buClr>
              <a:buFont typeface="Arial" panose="020B0604020202020204" pitchFamily="34" charset="0"/>
              <a:buChar char="•"/>
              <a:defRPr kumimoji="1" sz="16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9pPr>
          </a:lstStyle>
          <a:p>
            <a:pPr algn="ctr">
              <a:spcBef>
                <a:spcPct val="0"/>
              </a:spcBef>
              <a:buClrTx/>
              <a:buSzTx/>
              <a:buFontTx/>
              <a:buNone/>
            </a:pPr>
            <a:endParaRPr lang="ja-JP" altLang="ja-JP">
              <a:solidFill>
                <a:srgbClr val="000000"/>
              </a:solidFill>
              <a:ea typeface="ＭＳ Ｐ明朝" panose="02020600040205080304" pitchFamily="18" charset="-128"/>
              <a:cs typeface="メイリオ" panose="020B0604030504040204" pitchFamily="50" charset="-128"/>
            </a:endParaRPr>
          </a:p>
        </p:txBody>
      </p:sp>
      <p:sp>
        <p:nvSpPr>
          <p:cNvPr id="16408" name="Line 24">
            <a:extLst>
              <a:ext uri="{FF2B5EF4-FFF2-40B4-BE49-F238E27FC236}">
                <a16:creationId xmlns:a16="http://schemas.microsoft.com/office/drawing/2014/main" xmlns="" id="{029737A3-7A80-46FF-A766-0C273D9D940F}"/>
              </a:ext>
            </a:extLst>
          </p:cNvPr>
          <p:cNvSpPr>
            <a:spLocks noChangeShapeType="1"/>
          </p:cNvSpPr>
          <p:nvPr/>
        </p:nvSpPr>
        <p:spPr bwMode="auto">
          <a:xfrm flipH="1">
            <a:off x="6934200" y="1828800"/>
            <a:ext cx="533400" cy="0"/>
          </a:xfrm>
          <a:prstGeom prst="line">
            <a:avLst/>
          </a:prstGeom>
          <a:noFill/>
          <a:ln w="57150">
            <a:solidFill>
              <a:schemeClr val="accent2"/>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6409" name="Text Box 25">
            <a:extLst>
              <a:ext uri="{FF2B5EF4-FFF2-40B4-BE49-F238E27FC236}">
                <a16:creationId xmlns:a16="http://schemas.microsoft.com/office/drawing/2014/main" xmlns="" id="{32F28BF7-A23D-47EC-AEB7-A369F836BC8B}"/>
              </a:ext>
            </a:extLst>
          </p:cNvPr>
          <p:cNvSpPr txBox="1">
            <a:spLocks noChangeArrowheads="1"/>
          </p:cNvSpPr>
          <p:nvPr/>
        </p:nvSpPr>
        <p:spPr bwMode="auto">
          <a:xfrm>
            <a:off x="7543800" y="1676400"/>
            <a:ext cx="1371600"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lr>
                <a:schemeClr val="accent1"/>
              </a:buClr>
              <a:buSzPct val="85000"/>
              <a:buFont typeface="Arial" panose="020B0604020202020204" pitchFamily="34" charset="0"/>
              <a:buChar char="•"/>
              <a:defRPr kumimoji="1" sz="24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lr>
                <a:schemeClr val="accent1"/>
              </a:buClr>
              <a:buSzPct val="85000"/>
              <a:buFont typeface="Arial" panose="020B0604020202020204" pitchFamily="34" charset="0"/>
              <a:buChar char="•"/>
              <a:defRPr kumimoji="1" sz="20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lr>
                <a:schemeClr val="accent1"/>
              </a:buClr>
              <a:buSzPct val="90000"/>
              <a:buFont typeface="Arial" panose="020B0604020202020204" pitchFamily="34" charset="0"/>
              <a:buChar char="•"/>
              <a:defRPr kumimoji="1">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lr>
                <a:schemeClr val="accent1"/>
              </a:buClr>
              <a:buFont typeface="Arial" panose="020B0604020202020204" pitchFamily="34" charset="0"/>
              <a:buChar char="•"/>
              <a:defRPr kumimoji="1" sz="16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9pPr>
          </a:lstStyle>
          <a:p>
            <a:pPr>
              <a:spcBef>
                <a:spcPct val="50000"/>
              </a:spcBef>
              <a:buClrTx/>
              <a:buSzTx/>
              <a:buFontTx/>
              <a:buNone/>
            </a:pPr>
            <a:r>
              <a:rPr lang="ja-JP" altLang="en-US" sz="1600" b="1" i="1">
                <a:solidFill>
                  <a:schemeClr val="accent2"/>
                </a:solidFill>
                <a:ea typeface="ＭＳ Ｐ明朝" panose="02020600040205080304" pitchFamily="18" charset="-128"/>
                <a:cs typeface="メイリオ" panose="020B0604030504040204" pitchFamily="50" charset="-128"/>
              </a:rPr>
              <a:t>プラス作用</a:t>
            </a:r>
          </a:p>
        </p:txBody>
      </p:sp>
      <p:sp>
        <p:nvSpPr>
          <p:cNvPr id="16410" name="Text Box 26">
            <a:extLst>
              <a:ext uri="{FF2B5EF4-FFF2-40B4-BE49-F238E27FC236}">
                <a16:creationId xmlns:a16="http://schemas.microsoft.com/office/drawing/2014/main" xmlns="" id="{5F93F353-D95F-4308-9BC1-8FFD2D50B8ED}"/>
              </a:ext>
            </a:extLst>
          </p:cNvPr>
          <p:cNvSpPr txBox="1">
            <a:spLocks noChangeArrowheads="1"/>
          </p:cNvSpPr>
          <p:nvPr/>
        </p:nvSpPr>
        <p:spPr bwMode="auto">
          <a:xfrm>
            <a:off x="2286000" y="1371600"/>
            <a:ext cx="8382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8100">
                <a:solidFill>
                  <a:srgbClr val="000000"/>
                </a:solidFill>
                <a:miter lim="800000"/>
                <a:headEnd/>
                <a:tailEnd/>
              </a14:hiddenLine>
            </a:ext>
          </a:extLst>
        </p:spPr>
        <p:txBody>
          <a:bodyPr>
            <a:spAutoFit/>
          </a:bodyPr>
          <a:lstStyle>
            <a:lvl1pPr>
              <a:spcBef>
                <a:spcPct val="20000"/>
              </a:spcBef>
              <a:buClr>
                <a:schemeClr val="accent1"/>
              </a:buClr>
              <a:buSzPct val="85000"/>
              <a:buFont typeface="Arial" panose="020B0604020202020204" pitchFamily="34" charset="0"/>
              <a:buChar char="•"/>
              <a:defRPr kumimoji="1" sz="24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lr>
                <a:schemeClr val="accent1"/>
              </a:buClr>
              <a:buSzPct val="85000"/>
              <a:buFont typeface="Arial" panose="020B0604020202020204" pitchFamily="34" charset="0"/>
              <a:buChar char="•"/>
              <a:defRPr kumimoji="1" sz="20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lr>
                <a:schemeClr val="accent1"/>
              </a:buClr>
              <a:buSzPct val="90000"/>
              <a:buFont typeface="Arial" panose="020B0604020202020204" pitchFamily="34" charset="0"/>
              <a:buChar char="•"/>
              <a:defRPr kumimoji="1">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lr>
                <a:schemeClr val="accent1"/>
              </a:buClr>
              <a:buFont typeface="Arial" panose="020B0604020202020204" pitchFamily="34" charset="0"/>
              <a:buChar char="•"/>
              <a:defRPr kumimoji="1" sz="16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9pPr>
          </a:lstStyle>
          <a:p>
            <a:pPr>
              <a:spcBef>
                <a:spcPct val="50000"/>
              </a:spcBef>
              <a:buClrTx/>
              <a:buSzTx/>
              <a:buFontTx/>
              <a:buNone/>
            </a:pPr>
            <a:r>
              <a:rPr lang="ja-JP" altLang="en-US">
                <a:ea typeface="ＭＳ Ｐ明朝" panose="02020600040205080304" pitchFamily="18" charset="-128"/>
                <a:cs typeface="メイリオ" panose="020B0604030504040204" pitchFamily="50" charset="-128"/>
              </a:rPr>
              <a:t>医療</a:t>
            </a:r>
          </a:p>
        </p:txBody>
      </p:sp>
      <p:sp>
        <p:nvSpPr>
          <p:cNvPr id="16411" name="Line 27">
            <a:extLst>
              <a:ext uri="{FF2B5EF4-FFF2-40B4-BE49-F238E27FC236}">
                <a16:creationId xmlns:a16="http://schemas.microsoft.com/office/drawing/2014/main" xmlns="" id="{3D365E55-6285-47D2-857B-37E48755F879}"/>
              </a:ext>
            </a:extLst>
          </p:cNvPr>
          <p:cNvSpPr>
            <a:spLocks noChangeShapeType="1"/>
          </p:cNvSpPr>
          <p:nvPr/>
        </p:nvSpPr>
        <p:spPr bwMode="auto">
          <a:xfrm>
            <a:off x="2590800" y="1905000"/>
            <a:ext cx="228600" cy="304800"/>
          </a:xfrm>
          <a:prstGeom prst="line">
            <a:avLst/>
          </a:prstGeom>
          <a:noFill/>
          <a:ln w="57150">
            <a:solidFill>
              <a:schemeClr val="accent2"/>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6412" name="Oval 28">
            <a:extLst>
              <a:ext uri="{FF2B5EF4-FFF2-40B4-BE49-F238E27FC236}">
                <a16:creationId xmlns:a16="http://schemas.microsoft.com/office/drawing/2014/main" xmlns="" id="{DC2243D0-00AF-434C-9E2B-07A05F37A93D}"/>
              </a:ext>
            </a:extLst>
          </p:cNvPr>
          <p:cNvSpPr>
            <a:spLocks noChangeArrowheads="1"/>
          </p:cNvSpPr>
          <p:nvPr/>
        </p:nvSpPr>
        <p:spPr bwMode="auto">
          <a:xfrm>
            <a:off x="2209800" y="1371600"/>
            <a:ext cx="990600" cy="533400"/>
          </a:xfrm>
          <a:prstGeom prst="ellipse">
            <a:avLst/>
          </a:prstGeom>
          <a:noFill/>
          <a:ln w="38100">
            <a:solidFill>
              <a:schemeClr val="accent2"/>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a:spcBef>
                <a:spcPct val="20000"/>
              </a:spcBef>
              <a:buClr>
                <a:schemeClr val="accent1"/>
              </a:buClr>
              <a:buSzPct val="85000"/>
              <a:buFont typeface="Arial" panose="020B0604020202020204" pitchFamily="34" charset="0"/>
              <a:buChar char="•"/>
              <a:defRPr kumimoji="1" sz="24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lr>
                <a:schemeClr val="accent1"/>
              </a:buClr>
              <a:buSzPct val="85000"/>
              <a:buFont typeface="Arial" panose="020B0604020202020204" pitchFamily="34" charset="0"/>
              <a:buChar char="•"/>
              <a:defRPr kumimoji="1" sz="20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lr>
                <a:schemeClr val="accent1"/>
              </a:buClr>
              <a:buSzPct val="90000"/>
              <a:buFont typeface="Arial" panose="020B0604020202020204" pitchFamily="34" charset="0"/>
              <a:buChar char="•"/>
              <a:defRPr kumimoji="1">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lr>
                <a:schemeClr val="accent1"/>
              </a:buClr>
              <a:buFont typeface="Arial" panose="020B0604020202020204" pitchFamily="34" charset="0"/>
              <a:buChar char="•"/>
              <a:defRPr kumimoji="1" sz="16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ClrTx/>
              <a:buSzTx/>
              <a:buFontTx/>
              <a:buNone/>
            </a:pPr>
            <a:endParaRPr lang="ja-JP" altLang="en-US" sz="1800">
              <a:ea typeface="メイリオ" panose="020B0604030504040204" pitchFamily="50" charset="-128"/>
            </a:endParaRPr>
          </a:p>
        </p:txBody>
      </p:sp>
      <p:sp>
        <p:nvSpPr>
          <p:cNvPr id="16413" name="Oval 29">
            <a:extLst>
              <a:ext uri="{FF2B5EF4-FFF2-40B4-BE49-F238E27FC236}">
                <a16:creationId xmlns:a16="http://schemas.microsoft.com/office/drawing/2014/main" xmlns="" id="{9EB59995-03C5-4B6E-A460-C2AC0EFBAB45}"/>
              </a:ext>
            </a:extLst>
          </p:cNvPr>
          <p:cNvSpPr>
            <a:spLocks noChangeArrowheads="1"/>
          </p:cNvSpPr>
          <p:nvPr/>
        </p:nvSpPr>
        <p:spPr bwMode="auto">
          <a:xfrm>
            <a:off x="533400" y="4038600"/>
            <a:ext cx="3733800" cy="1676400"/>
          </a:xfrm>
          <a:prstGeom prst="ellipse">
            <a:avLst/>
          </a:prstGeom>
          <a:noFill/>
          <a:ln w="38100">
            <a:solidFill>
              <a:schemeClr val="accent2"/>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a:spcBef>
                <a:spcPct val="20000"/>
              </a:spcBef>
              <a:buClr>
                <a:schemeClr val="accent1"/>
              </a:buClr>
              <a:buSzPct val="85000"/>
              <a:buFont typeface="Arial" panose="020B0604020202020204" pitchFamily="34" charset="0"/>
              <a:buChar char="•"/>
              <a:defRPr kumimoji="1" sz="24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lr>
                <a:schemeClr val="accent1"/>
              </a:buClr>
              <a:buSzPct val="85000"/>
              <a:buFont typeface="Arial" panose="020B0604020202020204" pitchFamily="34" charset="0"/>
              <a:buChar char="•"/>
              <a:defRPr kumimoji="1" sz="20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lr>
                <a:schemeClr val="accent1"/>
              </a:buClr>
              <a:buSzPct val="90000"/>
              <a:buFont typeface="Arial" panose="020B0604020202020204" pitchFamily="34" charset="0"/>
              <a:buChar char="•"/>
              <a:defRPr kumimoji="1">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lr>
                <a:schemeClr val="accent1"/>
              </a:buClr>
              <a:buFont typeface="Arial" panose="020B0604020202020204" pitchFamily="34" charset="0"/>
              <a:buChar char="•"/>
              <a:defRPr kumimoji="1" sz="16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1"/>
              </a:buClr>
              <a:buSzPct val="100000"/>
              <a:buFont typeface="Arial" panose="020B0604020202020204" pitchFamily="34" charset="0"/>
              <a:buChar char="•"/>
              <a:defRPr kumimoji="1" sz="14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ClrTx/>
              <a:buSzTx/>
              <a:buFontTx/>
              <a:buNone/>
            </a:pPr>
            <a:endParaRPr lang="ja-JP" altLang="en-US" sz="1800">
              <a:ea typeface="メイリオ" panose="020B0604030504040204" pitchFamily="50" charset="-128"/>
            </a:endParaRPr>
          </a:p>
        </p:txBody>
      </p:sp>
      <p:sp>
        <p:nvSpPr>
          <p:cNvPr id="30" name="スライド番号プレースホルダ 29"/>
          <p:cNvSpPr>
            <a:spLocks noGrp="1"/>
          </p:cNvSpPr>
          <p:nvPr>
            <p:ph type="sldNum" sz="quarter" idx="12"/>
          </p:nvPr>
        </p:nvSpPr>
        <p:spPr/>
        <p:txBody>
          <a:bodyPr/>
          <a:lstStyle/>
          <a:p>
            <a:fld id="{31E2F613-F059-4C55-86A6-1B2E98A47AC9}" type="slidenum">
              <a:rPr lang="en-US" altLang="ja-JP" smtClean="0">
                <a:solidFill>
                  <a:srgbClr val="000000"/>
                </a:solidFill>
              </a:rPr>
              <a:pPr/>
              <a:t>5</a:t>
            </a:fld>
            <a:endParaRPr lang="en-US" altLang="ja-JP">
              <a:solidFill>
                <a:srgbClr val="000000"/>
              </a:solidFill>
            </a:endParaRPr>
          </a:p>
        </p:txBody>
      </p:sp>
      <p:sp>
        <p:nvSpPr>
          <p:cNvPr id="32" name="フッター プレースホルダ 4"/>
          <p:cNvSpPr txBox="1">
            <a:spLocks/>
          </p:cNvSpPr>
          <p:nvPr/>
        </p:nvSpPr>
        <p:spPr>
          <a:xfrm>
            <a:off x="0" y="6644382"/>
            <a:ext cx="9144000" cy="168994"/>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新カリキュラムに基づく相談支援従事者養成研修モデル研修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現任研修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 SSA2018-2019(c) </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不許複製</a:t>
            </a:r>
            <a:endParaRPr kumimoji="1" lang="ja-JP" altLang="en-US" sz="800" b="0" i="0" u="none" strike="noStrike" kern="1200" cap="none" spc="0" normalizeH="0" baseline="0" noProof="0" dirty="0">
              <a:ln>
                <a:noFill/>
              </a:ln>
              <a:solidFill>
                <a:prstClr val="black">
                  <a:tint val="75000"/>
                </a:prstClr>
              </a:solidFill>
              <a:effectLst/>
              <a:uLnTx/>
              <a:uFillTx/>
              <a:latin typeface="Arial" pitchFamily="34" charset="0"/>
              <a:ea typeface="ＭＳ Ｐゴシック" pitchFamily="50" charset="-128"/>
              <a:cs typeface="+mn-cs"/>
            </a:endParaRPr>
          </a:p>
        </p:txBody>
      </p:sp>
    </p:spTree>
  </p:cSld>
  <p:clrMapOvr>
    <a:masterClrMapping/>
  </p:clrMapOvr>
  <p:transition>
    <p:cover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xmlns="" id="{8F8E7691-88D4-4252-B224-BB69576EB450}"/>
              </a:ext>
            </a:extLst>
          </p:cNvPr>
          <p:cNvSpPr>
            <a:spLocks noChangeArrowheads="1"/>
          </p:cNvSpPr>
          <p:nvPr/>
        </p:nvSpPr>
        <p:spPr bwMode="auto">
          <a:xfrm>
            <a:off x="685800" y="6248400"/>
            <a:ext cx="1905000" cy="455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800">
              <a:latin typeface="Arial" panose="020B0604020202020204" pitchFamily="34" charset="0"/>
              <a:ea typeface="メイリオ" panose="020B0604030504040204" pitchFamily="50" charset="-128"/>
            </a:endParaRPr>
          </a:p>
        </p:txBody>
      </p:sp>
      <p:sp>
        <p:nvSpPr>
          <p:cNvPr id="18435" name="Rectangle 3">
            <a:extLst>
              <a:ext uri="{FF2B5EF4-FFF2-40B4-BE49-F238E27FC236}">
                <a16:creationId xmlns:a16="http://schemas.microsoft.com/office/drawing/2014/main" xmlns="" id="{6E8E52F9-23CD-42BC-811D-6BC6A55533DF}"/>
              </a:ext>
            </a:extLst>
          </p:cNvPr>
          <p:cNvSpPr>
            <a:spLocks noChangeArrowheads="1"/>
          </p:cNvSpPr>
          <p:nvPr/>
        </p:nvSpPr>
        <p:spPr bwMode="auto">
          <a:xfrm>
            <a:off x="685800" y="6248400"/>
            <a:ext cx="1905000" cy="455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800">
              <a:latin typeface="Arial" panose="020B0604020202020204" pitchFamily="34" charset="0"/>
              <a:ea typeface="メイリオ" panose="020B0604030504040204" pitchFamily="50" charset="-128"/>
            </a:endParaRPr>
          </a:p>
        </p:txBody>
      </p:sp>
      <p:sp>
        <p:nvSpPr>
          <p:cNvPr id="18436" name="Rectangle 4">
            <a:extLst>
              <a:ext uri="{FF2B5EF4-FFF2-40B4-BE49-F238E27FC236}">
                <a16:creationId xmlns:a16="http://schemas.microsoft.com/office/drawing/2014/main" xmlns="" id="{167EDC84-DE9E-4E77-A900-20438F73E941}"/>
              </a:ext>
            </a:extLst>
          </p:cNvPr>
          <p:cNvSpPr>
            <a:spLocks noChangeArrowheads="1"/>
          </p:cNvSpPr>
          <p:nvPr/>
        </p:nvSpPr>
        <p:spPr bwMode="auto">
          <a:xfrm>
            <a:off x="3124200" y="5715000"/>
            <a:ext cx="2895600" cy="989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800">
              <a:latin typeface="Arial" panose="020B0604020202020204" pitchFamily="34" charset="0"/>
              <a:ea typeface="メイリオ" panose="020B0604030504040204" pitchFamily="50" charset="-128"/>
            </a:endParaRPr>
          </a:p>
        </p:txBody>
      </p:sp>
      <p:sp>
        <p:nvSpPr>
          <p:cNvPr id="14341" name="Rectangle 5">
            <a:extLst>
              <a:ext uri="{FF2B5EF4-FFF2-40B4-BE49-F238E27FC236}">
                <a16:creationId xmlns:a16="http://schemas.microsoft.com/office/drawing/2014/main" xmlns="" id="{C12CF675-ADB8-4B2A-BE4D-6A9BB13CD2AF}"/>
              </a:ext>
            </a:extLst>
          </p:cNvPr>
          <p:cNvSpPr>
            <a:spLocks noGrp="1" noChangeArrowheads="1"/>
          </p:cNvSpPr>
          <p:nvPr>
            <p:ph type="title"/>
          </p:nvPr>
        </p:nvSpPr>
        <p:spPr>
          <a:xfrm>
            <a:off x="700088" y="317500"/>
            <a:ext cx="7529512" cy="661988"/>
          </a:xfrm>
        </p:spPr>
        <p:txBody>
          <a:bodyPr lIns="90478" tIns="44446" rIns="90478" bIns="44446" rtlCol="0">
            <a:normAutofit fontScale="90000"/>
          </a:bodyPr>
          <a:lstStyle/>
          <a:p>
            <a:pPr eaLnBrk="1" fontAlgn="auto" hangingPunct="1">
              <a:spcAft>
                <a:spcPts val="0"/>
              </a:spcAft>
              <a:defRPr/>
            </a:pPr>
            <a:r>
              <a:rPr lang="ja-JP" altLang="en-US" b="1" dirty="0">
                <a:solidFill>
                  <a:srgbClr val="00B0F0"/>
                </a:solidFill>
              </a:rPr>
              <a:t>個別支援から地域支援へ（２）</a:t>
            </a:r>
          </a:p>
        </p:txBody>
      </p:sp>
      <p:sp>
        <p:nvSpPr>
          <p:cNvPr id="111622" name="Rectangle 6">
            <a:extLst>
              <a:ext uri="{FF2B5EF4-FFF2-40B4-BE49-F238E27FC236}">
                <a16:creationId xmlns:a16="http://schemas.microsoft.com/office/drawing/2014/main" xmlns="" id="{74FF670C-2281-41AA-B268-E080BCDE867C}"/>
              </a:ext>
            </a:extLst>
          </p:cNvPr>
          <p:cNvSpPr>
            <a:spLocks noChangeArrowheads="1"/>
          </p:cNvSpPr>
          <p:nvPr/>
        </p:nvSpPr>
        <p:spPr bwMode="auto">
          <a:xfrm>
            <a:off x="3581400" y="1300163"/>
            <a:ext cx="1981200" cy="520647"/>
          </a:xfrm>
          <a:prstGeom prst="rect">
            <a:avLst/>
          </a:prstGeom>
          <a:noFill/>
          <a:ln w="12700">
            <a:solidFill>
              <a:schemeClr val="tx1"/>
            </a:solidFill>
            <a:miter lim="800000"/>
            <a:headEnd/>
            <a:tailEnd/>
          </a:ln>
          <a:effectLst/>
        </p:spPr>
        <p:txBody>
          <a:bodyPr lIns="90478" tIns="44446" rIns="90478" bIns="44446">
            <a:spAutoFit/>
          </a:bodyPr>
          <a:lstStyle/>
          <a:p>
            <a:pPr>
              <a:defRPr/>
            </a:pPr>
            <a:r>
              <a:rPr lang="ja-JP" altLang="en-US" sz="2800" dirty="0">
                <a:effectLst>
                  <a:outerShdw blurRad="38100" dist="38100" dir="2700000" algn="tl">
                    <a:srgbClr val="C0C0C0"/>
                  </a:outerShdw>
                </a:effectLst>
              </a:rPr>
              <a:t>精神障害</a:t>
            </a:r>
            <a:endParaRPr lang="ja-JP" altLang="en-US" sz="2800" dirty="0"/>
          </a:p>
        </p:txBody>
      </p:sp>
      <p:sp>
        <p:nvSpPr>
          <p:cNvPr id="18439" name="Rectangle 7">
            <a:extLst>
              <a:ext uri="{FF2B5EF4-FFF2-40B4-BE49-F238E27FC236}">
                <a16:creationId xmlns:a16="http://schemas.microsoft.com/office/drawing/2014/main" xmlns="" id="{7DB369F2-22C0-4472-8C81-60BFC58BF675}"/>
              </a:ext>
            </a:extLst>
          </p:cNvPr>
          <p:cNvSpPr>
            <a:spLocks noChangeArrowheads="1"/>
          </p:cNvSpPr>
          <p:nvPr/>
        </p:nvSpPr>
        <p:spPr bwMode="auto">
          <a:xfrm>
            <a:off x="381000" y="5638800"/>
            <a:ext cx="2667000" cy="454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90478" tIns="44446" rIns="90478" bIns="44446">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ja-JP" sz="2400" b="1">
              <a:latin typeface="Arial" panose="020B0604020202020204" pitchFamily="34" charset="0"/>
              <a:ea typeface="メイリオ" panose="020B0604030504040204" pitchFamily="50" charset="-128"/>
            </a:endParaRPr>
          </a:p>
        </p:txBody>
      </p:sp>
      <p:sp>
        <p:nvSpPr>
          <p:cNvPr id="18440" name="Text Box 8">
            <a:extLst>
              <a:ext uri="{FF2B5EF4-FFF2-40B4-BE49-F238E27FC236}">
                <a16:creationId xmlns:a16="http://schemas.microsoft.com/office/drawing/2014/main" xmlns="" id="{C66AE084-D834-4DE1-BC69-0D1208F5DBC0}"/>
              </a:ext>
            </a:extLst>
          </p:cNvPr>
          <p:cNvSpPr txBox="1">
            <a:spLocks noChangeArrowheads="1"/>
          </p:cNvSpPr>
          <p:nvPr/>
        </p:nvSpPr>
        <p:spPr bwMode="auto">
          <a:xfrm>
            <a:off x="533400" y="1295400"/>
            <a:ext cx="1524000" cy="40640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en-US" altLang="ja-JP" sz="2000">
                <a:latin typeface="Arial" panose="020B0604020202020204" pitchFamily="34" charset="0"/>
                <a:ea typeface="ＭＳ Ｐ明朝" panose="02020600040205080304" pitchFamily="18" charset="-128"/>
                <a:cs typeface="メイリオ" panose="020B0604030504040204" pitchFamily="50" charset="-128"/>
              </a:rPr>
              <a:t>D</a:t>
            </a:r>
            <a:r>
              <a:rPr lang="ja-JP" altLang="en-US" sz="2000">
                <a:latin typeface="Arial" panose="020B0604020202020204" pitchFamily="34" charset="0"/>
                <a:ea typeface="ＭＳ Ｐ明朝" panose="02020600040205080304" pitchFamily="18" charset="-128"/>
                <a:cs typeface="メイリオ" panose="020B0604030504040204" pitchFamily="50" charset="-128"/>
              </a:rPr>
              <a:t>さん</a:t>
            </a:r>
          </a:p>
        </p:txBody>
      </p:sp>
      <p:sp>
        <p:nvSpPr>
          <p:cNvPr id="18441" name="Text Box 9">
            <a:extLst>
              <a:ext uri="{FF2B5EF4-FFF2-40B4-BE49-F238E27FC236}">
                <a16:creationId xmlns:a16="http://schemas.microsoft.com/office/drawing/2014/main" xmlns="" id="{8F055390-7DF5-400E-8C6B-8E75F7AA36B8}"/>
              </a:ext>
            </a:extLst>
          </p:cNvPr>
          <p:cNvSpPr txBox="1">
            <a:spLocks noChangeArrowheads="1"/>
          </p:cNvSpPr>
          <p:nvPr/>
        </p:nvSpPr>
        <p:spPr bwMode="auto">
          <a:xfrm>
            <a:off x="6858000" y="2438400"/>
            <a:ext cx="1981200" cy="466725"/>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2400">
                <a:latin typeface="Arial" panose="020B0604020202020204" pitchFamily="34" charset="0"/>
                <a:ea typeface="ＭＳ Ｐ明朝" panose="02020600040205080304" pitchFamily="18" charset="-128"/>
                <a:cs typeface="メイリオ" panose="020B0604030504040204" pitchFamily="50" charset="-128"/>
              </a:rPr>
              <a:t>アパート生活</a:t>
            </a:r>
          </a:p>
        </p:txBody>
      </p:sp>
      <p:sp>
        <p:nvSpPr>
          <p:cNvPr id="18442" name="Text Box 10">
            <a:extLst>
              <a:ext uri="{FF2B5EF4-FFF2-40B4-BE49-F238E27FC236}">
                <a16:creationId xmlns:a16="http://schemas.microsoft.com/office/drawing/2014/main" xmlns="" id="{4A6DD40C-0794-4446-8EB1-48046F557D9A}"/>
              </a:ext>
            </a:extLst>
          </p:cNvPr>
          <p:cNvSpPr txBox="1">
            <a:spLocks noChangeArrowheads="1"/>
          </p:cNvSpPr>
          <p:nvPr/>
        </p:nvSpPr>
        <p:spPr bwMode="auto">
          <a:xfrm>
            <a:off x="914400" y="5257800"/>
            <a:ext cx="3276600" cy="101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810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2400">
                <a:latin typeface="Arial" panose="020B0604020202020204" pitchFamily="34" charset="0"/>
                <a:ea typeface="ＭＳ Ｐ明朝" panose="02020600040205080304" pitchFamily="18" charset="-128"/>
                <a:cs typeface="メイリオ" panose="020B0604030504040204" pitchFamily="50" charset="-128"/>
              </a:rPr>
              <a:t>両親が単身生活の理解</a:t>
            </a:r>
          </a:p>
          <a:p>
            <a:pPr>
              <a:spcBef>
                <a:spcPct val="50000"/>
              </a:spcBef>
              <a:buFontTx/>
              <a:buNone/>
            </a:pPr>
            <a:endParaRPr lang="ja-JP" altLang="en-US" sz="2400">
              <a:latin typeface="Arial" panose="020B0604020202020204" pitchFamily="34" charset="0"/>
              <a:ea typeface="ＭＳ Ｐ明朝" panose="02020600040205080304" pitchFamily="18" charset="-128"/>
              <a:cs typeface="メイリオ" panose="020B0604030504040204" pitchFamily="50" charset="-128"/>
            </a:endParaRPr>
          </a:p>
        </p:txBody>
      </p:sp>
      <p:sp>
        <p:nvSpPr>
          <p:cNvPr id="18443" name="Text Box 11">
            <a:extLst>
              <a:ext uri="{FF2B5EF4-FFF2-40B4-BE49-F238E27FC236}">
                <a16:creationId xmlns:a16="http://schemas.microsoft.com/office/drawing/2014/main" xmlns="" id="{5A2113E7-8AEB-4FCC-A89D-0EC683780368}"/>
              </a:ext>
            </a:extLst>
          </p:cNvPr>
          <p:cNvSpPr txBox="1">
            <a:spLocks noChangeArrowheads="1"/>
          </p:cNvSpPr>
          <p:nvPr/>
        </p:nvSpPr>
        <p:spPr bwMode="auto">
          <a:xfrm>
            <a:off x="5181600" y="4343400"/>
            <a:ext cx="2743200" cy="466725"/>
          </a:xfrm>
          <a:prstGeom prst="rect">
            <a:avLst/>
          </a:prstGeom>
          <a:noFill/>
          <a:ln w="9525">
            <a:solidFill>
              <a:schemeClr val="hlink"/>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2400">
                <a:latin typeface="Arial" panose="020B0604020202020204" pitchFamily="34" charset="0"/>
                <a:ea typeface="ＭＳ Ｐ明朝" panose="02020600040205080304" pitchFamily="18" charset="-128"/>
                <a:cs typeface="メイリオ" panose="020B0604030504040204" pitchFamily="50" charset="-128"/>
              </a:rPr>
              <a:t>単身生活への自信</a:t>
            </a:r>
          </a:p>
        </p:txBody>
      </p:sp>
      <p:sp>
        <p:nvSpPr>
          <p:cNvPr id="18444" name="Text Box 12">
            <a:extLst>
              <a:ext uri="{FF2B5EF4-FFF2-40B4-BE49-F238E27FC236}">
                <a16:creationId xmlns:a16="http://schemas.microsoft.com/office/drawing/2014/main" xmlns="" id="{C53DB15A-95CF-40DF-AB53-74AD1F382D53}"/>
              </a:ext>
            </a:extLst>
          </p:cNvPr>
          <p:cNvSpPr txBox="1">
            <a:spLocks noChangeArrowheads="1"/>
          </p:cNvSpPr>
          <p:nvPr/>
        </p:nvSpPr>
        <p:spPr bwMode="auto">
          <a:xfrm>
            <a:off x="685800" y="2438400"/>
            <a:ext cx="1905000" cy="1196975"/>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2400">
                <a:latin typeface="Arial" panose="020B0604020202020204" pitchFamily="34" charset="0"/>
                <a:ea typeface="ＭＳ Ｐ明朝" panose="02020600040205080304" pitchFamily="18" charset="-128"/>
                <a:cs typeface="メイリオ" panose="020B0604030504040204" pitchFamily="50" charset="-128"/>
              </a:rPr>
              <a:t>症状・機能障害（ほぼおさまっている）</a:t>
            </a:r>
          </a:p>
        </p:txBody>
      </p:sp>
      <p:sp>
        <p:nvSpPr>
          <p:cNvPr id="18445" name="Text Box 13">
            <a:extLst>
              <a:ext uri="{FF2B5EF4-FFF2-40B4-BE49-F238E27FC236}">
                <a16:creationId xmlns:a16="http://schemas.microsoft.com/office/drawing/2014/main" xmlns="" id="{5CFDF20D-DDAA-41C0-8348-4583DBF0EEBB}"/>
              </a:ext>
            </a:extLst>
          </p:cNvPr>
          <p:cNvSpPr txBox="1">
            <a:spLocks noChangeArrowheads="1"/>
          </p:cNvSpPr>
          <p:nvPr/>
        </p:nvSpPr>
        <p:spPr bwMode="auto">
          <a:xfrm>
            <a:off x="3733800" y="2438400"/>
            <a:ext cx="1752600" cy="1196975"/>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2400">
                <a:latin typeface="Arial" panose="020B0604020202020204" pitchFamily="34" charset="0"/>
                <a:ea typeface="ＭＳ Ｐ明朝" panose="02020600040205080304" pitchFamily="18" charset="-128"/>
                <a:cs typeface="メイリオ" panose="020B0604030504040204" pitchFamily="50" charset="-128"/>
              </a:rPr>
              <a:t>生活能力・生活技術の回復</a:t>
            </a:r>
          </a:p>
        </p:txBody>
      </p:sp>
      <p:sp>
        <p:nvSpPr>
          <p:cNvPr id="18446" name="Line 14">
            <a:extLst>
              <a:ext uri="{FF2B5EF4-FFF2-40B4-BE49-F238E27FC236}">
                <a16:creationId xmlns:a16="http://schemas.microsoft.com/office/drawing/2014/main" xmlns="" id="{9B4B53EC-AB47-43DF-94B1-E0938DF65A46}"/>
              </a:ext>
            </a:extLst>
          </p:cNvPr>
          <p:cNvSpPr>
            <a:spLocks noChangeShapeType="1"/>
          </p:cNvSpPr>
          <p:nvPr/>
        </p:nvSpPr>
        <p:spPr bwMode="auto">
          <a:xfrm flipH="1">
            <a:off x="2514600" y="1828800"/>
            <a:ext cx="1066800" cy="533400"/>
          </a:xfrm>
          <a:prstGeom prst="line">
            <a:avLst/>
          </a:prstGeom>
          <a:noFill/>
          <a:ln w="28575">
            <a:solidFill>
              <a:schemeClr val="hlink"/>
            </a:solidFill>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8447" name="Line 15">
            <a:extLst>
              <a:ext uri="{FF2B5EF4-FFF2-40B4-BE49-F238E27FC236}">
                <a16:creationId xmlns:a16="http://schemas.microsoft.com/office/drawing/2014/main" xmlns="" id="{87DC03CF-644C-43DD-A708-A1FB37F6F6D8}"/>
              </a:ext>
            </a:extLst>
          </p:cNvPr>
          <p:cNvSpPr>
            <a:spLocks noChangeShapeType="1"/>
          </p:cNvSpPr>
          <p:nvPr/>
        </p:nvSpPr>
        <p:spPr bwMode="auto">
          <a:xfrm>
            <a:off x="2667000" y="3048000"/>
            <a:ext cx="914400" cy="0"/>
          </a:xfrm>
          <a:prstGeom prst="line">
            <a:avLst/>
          </a:prstGeom>
          <a:noFill/>
          <a:ln w="28575">
            <a:solidFill>
              <a:schemeClr val="hlink"/>
            </a:solidFill>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8448" name="Line 16">
            <a:extLst>
              <a:ext uri="{FF2B5EF4-FFF2-40B4-BE49-F238E27FC236}">
                <a16:creationId xmlns:a16="http://schemas.microsoft.com/office/drawing/2014/main" xmlns="" id="{77369D19-1DD9-4889-8F5E-D7958DC17930}"/>
              </a:ext>
            </a:extLst>
          </p:cNvPr>
          <p:cNvSpPr>
            <a:spLocks noChangeShapeType="1"/>
          </p:cNvSpPr>
          <p:nvPr/>
        </p:nvSpPr>
        <p:spPr bwMode="auto">
          <a:xfrm>
            <a:off x="5562600" y="2667000"/>
            <a:ext cx="1143000" cy="0"/>
          </a:xfrm>
          <a:prstGeom prst="line">
            <a:avLst/>
          </a:prstGeom>
          <a:noFill/>
          <a:ln w="57150">
            <a:solidFill>
              <a:schemeClr val="accent2"/>
            </a:solidFill>
            <a:prstDash val="sysDot"/>
            <a:round/>
            <a:headEnd type="triangle" w="med" len="me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8449" name="Line 17">
            <a:extLst>
              <a:ext uri="{FF2B5EF4-FFF2-40B4-BE49-F238E27FC236}">
                <a16:creationId xmlns:a16="http://schemas.microsoft.com/office/drawing/2014/main" xmlns="" id="{9BE22713-F53B-428E-BD47-46D7A54CD460}"/>
              </a:ext>
            </a:extLst>
          </p:cNvPr>
          <p:cNvSpPr>
            <a:spLocks noChangeShapeType="1"/>
          </p:cNvSpPr>
          <p:nvPr/>
        </p:nvSpPr>
        <p:spPr bwMode="auto">
          <a:xfrm flipV="1">
            <a:off x="7086600" y="3048000"/>
            <a:ext cx="381000" cy="1143000"/>
          </a:xfrm>
          <a:prstGeom prst="line">
            <a:avLst/>
          </a:prstGeom>
          <a:noFill/>
          <a:ln w="57150">
            <a:solidFill>
              <a:schemeClr val="accent2"/>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8450" name="Line 18">
            <a:extLst>
              <a:ext uri="{FF2B5EF4-FFF2-40B4-BE49-F238E27FC236}">
                <a16:creationId xmlns:a16="http://schemas.microsoft.com/office/drawing/2014/main" xmlns="" id="{B43AC67A-7E39-4DC8-A600-2F66D9040E68}"/>
              </a:ext>
            </a:extLst>
          </p:cNvPr>
          <p:cNvSpPr>
            <a:spLocks noChangeShapeType="1"/>
          </p:cNvSpPr>
          <p:nvPr/>
        </p:nvSpPr>
        <p:spPr bwMode="auto">
          <a:xfrm>
            <a:off x="4114800" y="4495800"/>
            <a:ext cx="685800" cy="0"/>
          </a:xfrm>
          <a:prstGeom prst="line">
            <a:avLst/>
          </a:prstGeom>
          <a:noFill/>
          <a:ln w="57150">
            <a:solidFill>
              <a:schemeClr val="accent2"/>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8451" name="Line 19">
            <a:extLst>
              <a:ext uri="{FF2B5EF4-FFF2-40B4-BE49-F238E27FC236}">
                <a16:creationId xmlns:a16="http://schemas.microsoft.com/office/drawing/2014/main" xmlns="" id="{B19F4417-B2CC-43BD-9FF9-E28C1DA7278C}"/>
              </a:ext>
            </a:extLst>
          </p:cNvPr>
          <p:cNvSpPr>
            <a:spLocks noChangeShapeType="1"/>
          </p:cNvSpPr>
          <p:nvPr/>
        </p:nvSpPr>
        <p:spPr bwMode="auto">
          <a:xfrm>
            <a:off x="5105400" y="3810000"/>
            <a:ext cx="457200" cy="457200"/>
          </a:xfrm>
          <a:prstGeom prst="line">
            <a:avLst/>
          </a:prstGeom>
          <a:noFill/>
          <a:ln w="57150">
            <a:solidFill>
              <a:schemeClr val="accent2"/>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8452" name="Line 20">
            <a:extLst>
              <a:ext uri="{FF2B5EF4-FFF2-40B4-BE49-F238E27FC236}">
                <a16:creationId xmlns:a16="http://schemas.microsoft.com/office/drawing/2014/main" xmlns="" id="{2DB35EEB-B481-4B6B-9519-153B6452C3DE}"/>
              </a:ext>
            </a:extLst>
          </p:cNvPr>
          <p:cNvSpPr>
            <a:spLocks noChangeShapeType="1"/>
          </p:cNvSpPr>
          <p:nvPr/>
        </p:nvSpPr>
        <p:spPr bwMode="auto">
          <a:xfrm flipH="1">
            <a:off x="6934200" y="1371600"/>
            <a:ext cx="533400" cy="0"/>
          </a:xfrm>
          <a:prstGeom prst="line">
            <a:avLst/>
          </a:prstGeom>
          <a:noFill/>
          <a:ln w="28575">
            <a:solidFill>
              <a:schemeClr val="hlink"/>
            </a:solidFill>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8453" name="Text Box 21">
            <a:extLst>
              <a:ext uri="{FF2B5EF4-FFF2-40B4-BE49-F238E27FC236}">
                <a16:creationId xmlns:a16="http://schemas.microsoft.com/office/drawing/2014/main" xmlns="" id="{5B2693E7-4023-451E-AF96-D5D2475849CD}"/>
              </a:ext>
            </a:extLst>
          </p:cNvPr>
          <p:cNvSpPr txBox="1">
            <a:spLocks noChangeArrowheads="1"/>
          </p:cNvSpPr>
          <p:nvPr/>
        </p:nvSpPr>
        <p:spPr bwMode="auto">
          <a:xfrm>
            <a:off x="7543800" y="1219200"/>
            <a:ext cx="1371600"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600" b="1" i="1">
                <a:solidFill>
                  <a:schemeClr val="hlink"/>
                </a:solidFill>
                <a:latin typeface="Arial" panose="020B0604020202020204" pitchFamily="34" charset="0"/>
                <a:ea typeface="ＭＳ Ｐ明朝" panose="02020600040205080304" pitchFamily="18" charset="-128"/>
                <a:cs typeface="メイリオ" panose="020B0604030504040204" pitchFamily="50" charset="-128"/>
              </a:rPr>
              <a:t>マイナス作用</a:t>
            </a:r>
          </a:p>
        </p:txBody>
      </p:sp>
      <p:sp>
        <p:nvSpPr>
          <p:cNvPr id="18454" name="Rectangle 22">
            <a:extLst>
              <a:ext uri="{FF2B5EF4-FFF2-40B4-BE49-F238E27FC236}">
                <a16:creationId xmlns:a16="http://schemas.microsoft.com/office/drawing/2014/main" xmlns="" id="{3178D0E1-4EA4-491A-B6C0-67B5BF6553F5}"/>
              </a:ext>
            </a:extLst>
          </p:cNvPr>
          <p:cNvSpPr>
            <a:spLocks noChangeArrowheads="1"/>
          </p:cNvSpPr>
          <p:nvPr/>
        </p:nvSpPr>
        <p:spPr bwMode="auto">
          <a:xfrm>
            <a:off x="6781800" y="1143000"/>
            <a:ext cx="2133600" cy="914400"/>
          </a:xfrm>
          <a:prstGeom prst="rect">
            <a:avLst/>
          </a:prstGeom>
          <a:noFill/>
          <a:ln w="9525">
            <a:solidFill>
              <a:srgbClr val="000000"/>
            </a:solidFill>
            <a:prstDash val="sysDot"/>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800">
              <a:latin typeface="Arial" panose="020B0604020202020204" pitchFamily="34" charset="0"/>
              <a:ea typeface="メイリオ" panose="020B0604030504040204" pitchFamily="50" charset="-128"/>
            </a:endParaRPr>
          </a:p>
        </p:txBody>
      </p:sp>
      <p:sp>
        <p:nvSpPr>
          <p:cNvPr id="18455" name="Line 23">
            <a:extLst>
              <a:ext uri="{FF2B5EF4-FFF2-40B4-BE49-F238E27FC236}">
                <a16:creationId xmlns:a16="http://schemas.microsoft.com/office/drawing/2014/main" xmlns="" id="{F15793EC-E8DF-4F80-9A40-5A2D49FF6EF8}"/>
              </a:ext>
            </a:extLst>
          </p:cNvPr>
          <p:cNvSpPr>
            <a:spLocks noChangeShapeType="1"/>
          </p:cNvSpPr>
          <p:nvPr/>
        </p:nvSpPr>
        <p:spPr bwMode="auto">
          <a:xfrm flipH="1">
            <a:off x="6934200" y="1828800"/>
            <a:ext cx="533400" cy="0"/>
          </a:xfrm>
          <a:prstGeom prst="line">
            <a:avLst/>
          </a:prstGeom>
          <a:noFill/>
          <a:ln w="57150">
            <a:solidFill>
              <a:schemeClr val="accent2"/>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8456" name="Text Box 24">
            <a:extLst>
              <a:ext uri="{FF2B5EF4-FFF2-40B4-BE49-F238E27FC236}">
                <a16:creationId xmlns:a16="http://schemas.microsoft.com/office/drawing/2014/main" xmlns="" id="{73076095-208A-4039-AE9C-D7BF8AB0FBD7}"/>
              </a:ext>
            </a:extLst>
          </p:cNvPr>
          <p:cNvSpPr txBox="1">
            <a:spLocks noChangeArrowheads="1"/>
          </p:cNvSpPr>
          <p:nvPr/>
        </p:nvSpPr>
        <p:spPr bwMode="auto">
          <a:xfrm>
            <a:off x="7543800" y="1676400"/>
            <a:ext cx="1371600"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600" b="1" i="1">
                <a:solidFill>
                  <a:schemeClr val="accent2"/>
                </a:solidFill>
                <a:latin typeface="Arial" panose="020B0604020202020204" pitchFamily="34" charset="0"/>
                <a:ea typeface="ＭＳ Ｐ明朝" panose="02020600040205080304" pitchFamily="18" charset="-128"/>
                <a:cs typeface="メイリオ" panose="020B0604030504040204" pitchFamily="50" charset="-128"/>
              </a:rPr>
              <a:t>プラス作用</a:t>
            </a:r>
          </a:p>
        </p:txBody>
      </p:sp>
      <p:sp>
        <p:nvSpPr>
          <p:cNvPr id="18457" name="Text Box 25">
            <a:extLst>
              <a:ext uri="{FF2B5EF4-FFF2-40B4-BE49-F238E27FC236}">
                <a16:creationId xmlns:a16="http://schemas.microsoft.com/office/drawing/2014/main" xmlns="" id="{848027E7-7B75-448B-8E5D-88D6BBB1CF84}"/>
              </a:ext>
            </a:extLst>
          </p:cNvPr>
          <p:cNvSpPr txBox="1">
            <a:spLocks noChangeArrowheads="1"/>
          </p:cNvSpPr>
          <p:nvPr/>
        </p:nvSpPr>
        <p:spPr bwMode="auto">
          <a:xfrm>
            <a:off x="2286000" y="1371600"/>
            <a:ext cx="8382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810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2400">
                <a:latin typeface="Arial" panose="020B0604020202020204" pitchFamily="34" charset="0"/>
                <a:ea typeface="ＭＳ Ｐ明朝" panose="02020600040205080304" pitchFamily="18" charset="-128"/>
                <a:cs typeface="メイリオ" panose="020B0604030504040204" pitchFamily="50" charset="-128"/>
              </a:rPr>
              <a:t>医療</a:t>
            </a:r>
          </a:p>
        </p:txBody>
      </p:sp>
      <p:sp>
        <p:nvSpPr>
          <p:cNvPr id="18458" name="Line 26">
            <a:extLst>
              <a:ext uri="{FF2B5EF4-FFF2-40B4-BE49-F238E27FC236}">
                <a16:creationId xmlns:a16="http://schemas.microsoft.com/office/drawing/2014/main" xmlns="" id="{D136909D-7CEB-482F-8D70-4E4827D34C1A}"/>
              </a:ext>
            </a:extLst>
          </p:cNvPr>
          <p:cNvSpPr>
            <a:spLocks noChangeShapeType="1"/>
          </p:cNvSpPr>
          <p:nvPr/>
        </p:nvSpPr>
        <p:spPr bwMode="auto">
          <a:xfrm>
            <a:off x="2590800" y="1905000"/>
            <a:ext cx="228600" cy="304800"/>
          </a:xfrm>
          <a:prstGeom prst="line">
            <a:avLst/>
          </a:prstGeom>
          <a:noFill/>
          <a:ln w="57150">
            <a:solidFill>
              <a:schemeClr val="accent2"/>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8459" name="Text Box 27">
            <a:extLst>
              <a:ext uri="{FF2B5EF4-FFF2-40B4-BE49-F238E27FC236}">
                <a16:creationId xmlns:a16="http://schemas.microsoft.com/office/drawing/2014/main" xmlns="" id="{8E5A95B4-938E-4460-8CB9-D8B0D646740E}"/>
              </a:ext>
            </a:extLst>
          </p:cNvPr>
          <p:cNvSpPr txBox="1">
            <a:spLocks noChangeArrowheads="1"/>
          </p:cNvSpPr>
          <p:nvPr/>
        </p:nvSpPr>
        <p:spPr bwMode="auto">
          <a:xfrm>
            <a:off x="4800600" y="5334000"/>
            <a:ext cx="1676400" cy="82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810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2400">
                <a:latin typeface="Arial" panose="020B0604020202020204" pitchFamily="34" charset="0"/>
                <a:ea typeface="ＭＳ Ｐ明朝" panose="02020600040205080304" pitchFamily="18" charset="-128"/>
                <a:cs typeface="メイリオ" panose="020B0604030504040204" pitchFamily="50" charset="-128"/>
              </a:rPr>
              <a:t>家賃補助、工賃・給料</a:t>
            </a:r>
          </a:p>
        </p:txBody>
      </p:sp>
      <p:sp>
        <p:nvSpPr>
          <p:cNvPr id="18460" name="Text Box 28">
            <a:extLst>
              <a:ext uri="{FF2B5EF4-FFF2-40B4-BE49-F238E27FC236}">
                <a16:creationId xmlns:a16="http://schemas.microsoft.com/office/drawing/2014/main" xmlns="" id="{47059C80-B976-4BAB-B52E-B1131C7F1DC3}"/>
              </a:ext>
            </a:extLst>
          </p:cNvPr>
          <p:cNvSpPr txBox="1">
            <a:spLocks noChangeArrowheads="1"/>
          </p:cNvSpPr>
          <p:nvPr/>
        </p:nvSpPr>
        <p:spPr bwMode="auto">
          <a:xfrm>
            <a:off x="1219200" y="4181475"/>
            <a:ext cx="27432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810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2400">
                <a:latin typeface="Arial" panose="020B0604020202020204" pitchFamily="34" charset="0"/>
                <a:ea typeface="ＭＳ Ｐ明朝" panose="02020600040205080304" pitchFamily="18" charset="-128"/>
                <a:cs typeface="メイリオ" panose="020B0604030504040204" pitchFamily="50" charset="-128"/>
              </a:rPr>
              <a:t>ＧＨの体験・訓練</a:t>
            </a:r>
          </a:p>
        </p:txBody>
      </p:sp>
      <p:sp>
        <p:nvSpPr>
          <p:cNvPr id="18461" name="Line 29">
            <a:extLst>
              <a:ext uri="{FF2B5EF4-FFF2-40B4-BE49-F238E27FC236}">
                <a16:creationId xmlns:a16="http://schemas.microsoft.com/office/drawing/2014/main" xmlns="" id="{9962D64A-0FBF-4122-BE37-2784689ECD4C}"/>
              </a:ext>
            </a:extLst>
          </p:cNvPr>
          <p:cNvSpPr>
            <a:spLocks noChangeShapeType="1"/>
          </p:cNvSpPr>
          <p:nvPr/>
        </p:nvSpPr>
        <p:spPr bwMode="auto">
          <a:xfrm flipV="1">
            <a:off x="3581400" y="3733800"/>
            <a:ext cx="381000" cy="381000"/>
          </a:xfrm>
          <a:prstGeom prst="line">
            <a:avLst/>
          </a:prstGeom>
          <a:noFill/>
          <a:ln w="57150">
            <a:solidFill>
              <a:schemeClr val="accent2"/>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8462" name="Line 30">
            <a:extLst>
              <a:ext uri="{FF2B5EF4-FFF2-40B4-BE49-F238E27FC236}">
                <a16:creationId xmlns:a16="http://schemas.microsoft.com/office/drawing/2014/main" xmlns="" id="{0C13F07B-4D5C-40D6-864F-F9E16BA41D0C}"/>
              </a:ext>
            </a:extLst>
          </p:cNvPr>
          <p:cNvSpPr>
            <a:spLocks noChangeShapeType="1"/>
          </p:cNvSpPr>
          <p:nvPr/>
        </p:nvSpPr>
        <p:spPr bwMode="auto">
          <a:xfrm flipV="1">
            <a:off x="4114800" y="4800600"/>
            <a:ext cx="838200" cy="381000"/>
          </a:xfrm>
          <a:prstGeom prst="line">
            <a:avLst/>
          </a:prstGeom>
          <a:noFill/>
          <a:ln w="57150">
            <a:solidFill>
              <a:schemeClr val="accent2"/>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8463" name="Line 31">
            <a:extLst>
              <a:ext uri="{FF2B5EF4-FFF2-40B4-BE49-F238E27FC236}">
                <a16:creationId xmlns:a16="http://schemas.microsoft.com/office/drawing/2014/main" xmlns="" id="{DA1DADFF-CE09-4C98-8E5C-0CFFA7987322}"/>
              </a:ext>
            </a:extLst>
          </p:cNvPr>
          <p:cNvSpPr>
            <a:spLocks noChangeShapeType="1"/>
          </p:cNvSpPr>
          <p:nvPr/>
        </p:nvSpPr>
        <p:spPr bwMode="auto">
          <a:xfrm flipV="1">
            <a:off x="5486400" y="4876800"/>
            <a:ext cx="152400" cy="381000"/>
          </a:xfrm>
          <a:prstGeom prst="line">
            <a:avLst/>
          </a:prstGeom>
          <a:noFill/>
          <a:ln w="57150">
            <a:solidFill>
              <a:schemeClr val="accent2"/>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8464" name="Text Box 32">
            <a:extLst>
              <a:ext uri="{FF2B5EF4-FFF2-40B4-BE49-F238E27FC236}">
                <a16:creationId xmlns:a16="http://schemas.microsoft.com/office/drawing/2014/main" xmlns="" id="{111F0432-8EB6-41B0-A70A-BA1178A64C23}"/>
              </a:ext>
            </a:extLst>
          </p:cNvPr>
          <p:cNvSpPr txBox="1">
            <a:spLocks noChangeArrowheads="1"/>
          </p:cNvSpPr>
          <p:nvPr/>
        </p:nvSpPr>
        <p:spPr bwMode="auto">
          <a:xfrm>
            <a:off x="7696200" y="3276600"/>
            <a:ext cx="1143000" cy="82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810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2400">
                <a:latin typeface="Arial" panose="020B0604020202020204" pitchFamily="34" charset="0"/>
                <a:ea typeface="ＭＳ Ｐ明朝" panose="02020600040205080304" pitchFamily="18" charset="-128"/>
                <a:cs typeface="メイリオ" panose="020B0604030504040204" pitchFamily="50" charset="-128"/>
              </a:rPr>
              <a:t>家主の理解</a:t>
            </a:r>
          </a:p>
        </p:txBody>
      </p:sp>
      <p:sp>
        <p:nvSpPr>
          <p:cNvPr id="18465" name="Line 33">
            <a:extLst>
              <a:ext uri="{FF2B5EF4-FFF2-40B4-BE49-F238E27FC236}">
                <a16:creationId xmlns:a16="http://schemas.microsoft.com/office/drawing/2014/main" xmlns="" id="{0BEC367E-20DD-40A8-AA1D-F953F72852DD}"/>
              </a:ext>
            </a:extLst>
          </p:cNvPr>
          <p:cNvSpPr>
            <a:spLocks noChangeShapeType="1"/>
          </p:cNvSpPr>
          <p:nvPr/>
        </p:nvSpPr>
        <p:spPr bwMode="auto">
          <a:xfrm flipV="1">
            <a:off x="8229600" y="2895600"/>
            <a:ext cx="0" cy="304800"/>
          </a:xfrm>
          <a:prstGeom prst="line">
            <a:avLst/>
          </a:prstGeom>
          <a:noFill/>
          <a:ln w="57150">
            <a:solidFill>
              <a:schemeClr val="accent2"/>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8466" name="Text Box 34">
            <a:extLst>
              <a:ext uri="{FF2B5EF4-FFF2-40B4-BE49-F238E27FC236}">
                <a16:creationId xmlns:a16="http://schemas.microsoft.com/office/drawing/2014/main" xmlns="" id="{65260D24-EE2E-4976-8B20-AB9074EA4F74}"/>
              </a:ext>
            </a:extLst>
          </p:cNvPr>
          <p:cNvSpPr txBox="1">
            <a:spLocks noChangeArrowheads="1"/>
          </p:cNvSpPr>
          <p:nvPr/>
        </p:nvSpPr>
        <p:spPr bwMode="auto">
          <a:xfrm>
            <a:off x="5715000" y="3200400"/>
            <a:ext cx="1066800" cy="82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810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2400">
                <a:latin typeface="Arial" panose="020B0604020202020204" pitchFamily="34" charset="0"/>
                <a:ea typeface="ＭＳ Ｐ明朝" panose="02020600040205080304" pitchFamily="18" charset="-128"/>
                <a:cs typeface="メイリオ" panose="020B0604030504040204" pitchFamily="50" charset="-128"/>
              </a:rPr>
              <a:t>ピアサポート</a:t>
            </a:r>
          </a:p>
        </p:txBody>
      </p:sp>
      <p:sp>
        <p:nvSpPr>
          <p:cNvPr id="18467" name="Line 35">
            <a:extLst>
              <a:ext uri="{FF2B5EF4-FFF2-40B4-BE49-F238E27FC236}">
                <a16:creationId xmlns:a16="http://schemas.microsoft.com/office/drawing/2014/main" xmlns="" id="{A6039F47-4D32-4532-B8A9-CFCEBED2D1C5}"/>
              </a:ext>
            </a:extLst>
          </p:cNvPr>
          <p:cNvSpPr>
            <a:spLocks noChangeShapeType="1"/>
          </p:cNvSpPr>
          <p:nvPr/>
        </p:nvSpPr>
        <p:spPr bwMode="auto">
          <a:xfrm>
            <a:off x="6172200" y="4038600"/>
            <a:ext cx="0" cy="304800"/>
          </a:xfrm>
          <a:prstGeom prst="line">
            <a:avLst/>
          </a:prstGeom>
          <a:noFill/>
          <a:ln w="38100">
            <a:solidFill>
              <a:schemeClr val="accent2"/>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8468" name="Text Box 36">
            <a:extLst>
              <a:ext uri="{FF2B5EF4-FFF2-40B4-BE49-F238E27FC236}">
                <a16:creationId xmlns:a16="http://schemas.microsoft.com/office/drawing/2014/main" xmlns="" id="{751F495F-793E-40FF-BDE5-5A273003F18B}"/>
              </a:ext>
            </a:extLst>
          </p:cNvPr>
          <p:cNvSpPr txBox="1">
            <a:spLocks noChangeArrowheads="1"/>
          </p:cNvSpPr>
          <p:nvPr/>
        </p:nvSpPr>
        <p:spPr bwMode="auto">
          <a:xfrm>
            <a:off x="6781800" y="5334000"/>
            <a:ext cx="2057400" cy="82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810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2400">
                <a:latin typeface="Arial" panose="020B0604020202020204" pitchFamily="34" charset="0"/>
                <a:ea typeface="ＭＳ Ｐ明朝" panose="02020600040205080304" pitchFamily="18" charset="-128"/>
                <a:cs typeface="メイリオ" panose="020B0604030504040204" pitchFamily="50" charset="-128"/>
              </a:rPr>
              <a:t>医療機関の社会復帰支援</a:t>
            </a:r>
          </a:p>
        </p:txBody>
      </p:sp>
      <p:sp>
        <p:nvSpPr>
          <p:cNvPr id="18469" name="Line 37">
            <a:extLst>
              <a:ext uri="{FF2B5EF4-FFF2-40B4-BE49-F238E27FC236}">
                <a16:creationId xmlns:a16="http://schemas.microsoft.com/office/drawing/2014/main" xmlns="" id="{AAD59C0B-C55B-432D-9731-0EB76FED6F51}"/>
              </a:ext>
            </a:extLst>
          </p:cNvPr>
          <p:cNvSpPr>
            <a:spLocks noChangeShapeType="1"/>
          </p:cNvSpPr>
          <p:nvPr/>
        </p:nvSpPr>
        <p:spPr bwMode="auto">
          <a:xfrm flipH="1" flipV="1">
            <a:off x="7010400" y="4876800"/>
            <a:ext cx="457200" cy="381000"/>
          </a:xfrm>
          <a:prstGeom prst="line">
            <a:avLst/>
          </a:prstGeom>
          <a:noFill/>
          <a:ln w="57150">
            <a:solidFill>
              <a:schemeClr val="accent2"/>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8470" name="Text Box 38">
            <a:extLst>
              <a:ext uri="{FF2B5EF4-FFF2-40B4-BE49-F238E27FC236}">
                <a16:creationId xmlns:a16="http://schemas.microsoft.com/office/drawing/2014/main" xmlns="" id="{7B408A4A-E5D8-44DA-BB6E-32329FE47AE0}"/>
              </a:ext>
            </a:extLst>
          </p:cNvPr>
          <p:cNvSpPr txBox="1">
            <a:spLocks noChangeArrowheads="1"/>
          </p:cNvSpPr>
          <p:nvPr/>
        </p:nvSpPr>
        <p:spPr bwMode="auto">
          <a:xfrm>
            <a:off x="8001000" y="4419600"/>
            <a:ext cx="8382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810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2400">
                <a:latin typeface="Arial" panose="020B0604020202020204" pitchFamily="34" charset="0"/>
                <a:ea typeface="ＭＳ Ｐ明朝" panose="02020600040205080304" pitchFamily="18" charset="-128"/>
                <a:cs typeface="メイリオ" panose="020B0604030504040204" pitchFamily="50" charset="-128"/>
              </a:rPr>
              <a:t>ＨＨ</a:t>
            </a:r>
          </a:p>
        </p:txBody>
      </p:sp>
      <p:sp>
        <p:nvSpPr>
          <p:cNvPr id="18471" name="Line 39">
            <a:extLst>
              <a:ext uri="{FF2B5EF4-FFF2-40B4-BE49-F238E27FC236}">
                <a16:creationId xmlns:a16="http://schemas.microsoft.com/office/drawing/2014/main" xmlns="" id="{5DC8AFDE-BA39-4020-9FFF-0D5454F85E36}"/>
              </a:ext>
            </a:extLst>
          </p:cNvPr>
          <p:cNvSpPr>
            <a:spLocks noChangeShapeType="1"/>
          </p:cNvSpPr>
          <p:nvPr/>
        </p:nvSpPr>
        <p:spPr bwMode="auto">
          <a:xfrm flipH="1">
            <a:off x="7772400" y="4572000"/>
            <a:ext cx="228600" cy="0"/>
          </a:xfrm>
          <a:prstGeom prst="line">
            <a:avLst/>
          </a:prstGeom>
          <a:noFill/>
          <a:ln w="57150">
            <a:solidFill>
              <a:schemeClr val="accent2"/>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8472" name="Oval 40">
            <a:extLst>
              <a:ext uri="{FF2B5EF4-FFF2-40B4-BE49-F238E27FC236}">
                <a16:creationId xmlns:a16="http://schemas.microsoft.com/office/drawing/2014/main" xmlns="" id="{6BA969F3-D199-4BB5-BE98-DD1E07B7F1D5}"/>
              </a:ext>
            </a:extLst>
          </p:cNvPr>
          <p:cNvSpPr>
            <a:spLocks noChangeArrowheads="1"/>
          </p:cNvSpPr>
          <p:nvPr/>
        </p:nvSpPr>
        <p:spPr bwMode="auto">
          <a:xfrm>
            <a:off x="228600" y="5105400"/>
            <a:ext cx="4343400" cy="1371600"/>
          </a:xfrm>
          <a:prstGeom prst="ellipse">
            <a:avLst/>
          </a:prstGeom>
          <a:noFill/>
          <a:ln w="38100">
            <a:solidFill>
              <a:schemeClr val="accent2"/>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800">
              <a:latin typeface="Arial" panose="020B0604020202020204" pitchFamily="34" charset="0"/>
              <a:ea typeface="メイリオ" panose="020B0604030504040204" pitchFamily="50" charset="-128"/>
            </a:endParaRPr>
          </a:p>
        </p:txBody>
      </p:sp>
      <p:sp>
        <p:nvSpPr>
          <p:cNvPr id="18473" name="Oval 41">
            <a:extLst>
              <a:ext uri="{FF2B5EF4-FFF2-40B4-BE49-F238E27FC236}">
                <a16:creationId xmlns:a16="http://schemas.microsoft.com/office/drawing/2014/main" xmlns="" id="{3450A947-C33B-4EB1-8C8A-9624D5B9F1E6}"/>
              </a:ext>
            </a:extLst>
          </p:cNvPr>
          <p:cNvSpPr>
            <a:spLocks noChangeArrowheads="1"/>
          </p:cNvSpPr>
          <p:nvPr/>
        </p:nvSpPr>
        <p:spPr bwMode="auto">
          <a:xfrm>
            <a:off x="1219200" y="3962400"/>
            <a:ext cx="2667000" cy="990600"/>
          </a:xfrm>
          <a:prstGeom prst="ellipse">
            <a:avLst/>
          </a:prstGeom>
          <a:noFill/>
          <a:ln w="38100">
            <a:solidFill>
              <a:schemeClr val="accent2"/>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800">
              <a:latin typeface="Arial" panose="020B0604020202020204" pitchFamily="34" charset="0"/>
              <a:ea typeface="メイリオ" panose="020B0604030504040204" pitchFamily="50" charset="-128"/>
            </a:endParaRPr>
          </a:p>
        </p:txBody>
      </p:sp>
      <p:sp>
        <p:nvSpPr>
          <p:cNvPr id="18474" name="Oval 42">
            <a:extLst>
              <a:ext uri="{FF2B5EF4-FFF2-40B4-BE49-F238E27FC236}">
                <a16:creationId xmlns:a16="http://schemas.microsoft.com/office/drawing/2014/main" xmlns="" id="{E65E9D99-2358-4ED6-A636-9795BDE4537A}"/>
              </a:ext>
            </a:extLst>
          </p:cNvPr>
          <p:cNvSpPr>
            <a:spLocks noChangeArrowheads="1"/>
          </p:cNvSpPr>
          <p:nvPr/>
        </p:nvSpPr>
        <p:spPr bwMode="auto">
          <a:xfrm>
            <a:off x="4724400" y="5257800"/>
            <a:ext cx="1752600" cy="914400"/>
          </a:xfrm>
          <a:prstGeom prst="ellipse">
            <a:avLst/>
          </a:prstGeom>
          <a:noFill/>
          <a:ln w="38100">
            <a:solidFill>
              <a:schemeClr val="accent2"/>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800">
              <a:latin typeface="Arial" panose="020B0604020202020204" pitchFamily="34" charset="0"/>
              <a:ea typeface="メイリオ" panose="020B0604030504040204" pitchFamily="50" charset="-128"/>
            </a:endParaRPr>
          </a:p>
        </p:txBody>
      </p:sp>
      <p:sp>
        <p:nvSpPr>
          <p:cNvPr id="18475" name="Oval 43">
            <a:extLst>
              <a:ext uri="{FF2B5EF4-FFF2-40B4-BE49-F238E27FC236}">
                <a16:creationId xmlns:a16="http://schemas.microsoft.com/office/drawing/2014/main" xmlns="" id="{4C0D7374-123E-4128-AE15-C297481169B8}"/>
              </a:ext>
            </a:extLst>
          </p:cNvPr>
          <p:cNvSpPr>
            <a:spLocks noChangeArrowheads="1"/>
          </p:cNvSpPr>
          <p:nvPr/>
        </p:nvSpPr>
        <p:spPr bwMode="auto">
          <a:xfrm>
            <a:off x="6629400" y="5181600"/>
            <a:ext cx="2133600" cy="1066800"/>
          </a:xfrm>
          <a:prstGeom prst="ellipse">
            <a:avLst/>
          </a:prstGeom>
          <a:noFill/>
          <a:ln w="38100">
            <a:solidFill>
              <a:schemeClr val="accent2"/>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800">
              <a:latin typeface="Arial" panose="020B0604020202020204" pitchFamily="34" charset="0"/>
              <a:ea typeface="メイリオ" panose="020B0604030504040204" pitchFamily="50" charset="-128"/>
            </a:endParaRPr>
          </a:p>
        </p:txBody>
      </p:sp>
      <p:sp>
        <p:nvSpPr>
          <p:cNvPr id="18476" name="Oval 44">
            <a:extLst>
              <a:ext uri="{FF2B5EF4-FFF2-40B4-BE49-F238E27FC236}">
                <a16:creationId xmlns:a16="http://schemas.microsoft.com/office/drawing/2014/main" xmlns="" id="{440D90A1-5A05-4116-B45D-C337D81FCA73}"/>
              </a:ext>
            </a:extLst>
          </p:cNvPr>
          <p:cNvSpPr>
            <a:spLocks noChangeArrowheads="1"/>
          </p:cNvSpPr>
          <p:nvPr/>
        </p:nvSpPr>
        <p:spPr bwMode="auto">
          <a:xfrm>
            <a:off x="8001000" y="4419600"/>
            <a:ext cx="685800" cy="533400"/>
          </a:xfrm>
          <a:prstGeom prst="ellipse">
            <a:avLst/>
          </a:prstGeom>
          <a:noFill/>
          <a:ln w="38100">
            <a:solidFill>
              <a:schemeClr val="accent2"/>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800">
              <a:latin typeface="Arial" panose="020B0604020202020204" pitchFamily="34" charset="0"/>
              <a:ea typeface="メイリオ" panose="020B0604030504040204" pitchFamily="50" charset="-128"/>
            </a:endParaRPr>
          </a:p>
        </p:txBody>
      </p:sp>
      <p:sp>
        <p:nvSpPr>
          <p:cNvPr id="18477" name="Oval 45">
            <a:extLst>
              <a:ext uri="{FF2B5EF4-FFF2-40B4-BE49-F238E27FC236}">
                <a16:creationId xmlns:a16="http://schemas.microsoft.com/office/drawing/2014/main" xmlns="" id="{64F723A7-82F9-40E2-95B8-9743BB75932E}"/>
              </a:ext>
            </a:extLst>
          </p:cNvPr>
          <p:cNvSpPr>
            <a:spLocks noChangeArrowheads="1"/>
          </p:cNvSpPr>
          <p:nvPr/>
        </p:nvSpPr>
        <p:spPr bwMode="auto">
          <a:xfrm>
            <a:off x="7467600" y="3200400"/>
            <a:ext cx="1371600" cy="914400"/>
          </a:xfrm>
          <a:prstGeom prst="ellipse">
            <a:avLst/>
          </a:prstGeom>
          <a:noFill/>
          <a:ln w="38100">
            <a:solidFill>
              <a:schemeClr val="accent2"/>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800">
              <a:latin typeface="Arial" panose="020B0604020202020204" pitchFamily="34" charset="0"/>
              <a:ea typeface="メイリオ" panose="020B0604030504040204" pitchFamily="50" charset="-128"/>
            </a:endParaRPr>
          </a:p>
        </p:txBody>
      </p:sp>
      <p:sp>
        <p:nvSpPr>
          <p:cNvPr id="18478" name="Oval 46">
            <a:extLst>
              <a:ext uri="{FF2B5EF4-FFF2-40B4-BE49-F238E27FC236}">
                <a16:creationId xmlns:a16="http://schemas.microsoft.com/office/drawing/2014/main" xmlns="" id="{C2ED1F66-A3A9-4EBF-848F-E5B0C38499FE}"/>
              </a:ext>
            </a:extLst>
          </p:cNvPr>
          <p:cNvSpPr>
            <a:spLocks noChangeArrowheads="1"/>
          </p:cNvSpPr>
          <p:nvPr/>
        </p:nvSpPr>
        <p:spPr bwMode="auto">
          <a:xfrm>
            <a:off x="5638800" y="3200400"/>
            <a:ext cx="1219200" cy="838200"/>
          </a:xfrm>
          <a:prstGeom prst="ellipse">
            <a:avLst/>
          </a:prstGeom>
          <a:noFill/>
          <a:ln w="38100">
            <a:solidFill>
              <a:schemeClr val="accent2"/>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800">
              <a:latin typeface="Arial" panose="020B0604020202020204" pitchFamily="34" charset="0"/>
              <a:ea typeface="メイリオ" panose="020B0604030504040204" pitchFamily="50" charset="-128"/>
            </a:endParaRPr>
          </a:p>
        </p:txBody>
      </p:sp>
      <p:sp>
        <p:nvSpPr>
          <p:cNvPr id="18479" name="Oval 47">
            <a:extLst>
              <a:ext uri="{FF2B5EF4-FFF2-40B4-BE49-F238E27FC236}">
                <a16:creationId xmlns:a16="http://schemas.microsoft.com/office/drawing/2014/main" xmlns="" id="{03A54BDF-A1F1-40C6-886C-9AFED02C7B15}"/>
              </a:ext>
            </a:extLst>
          </p:cNvPr>
          <p:cNvSpPr>
            <a:spLocks noChangeArrowheads="1"/>
          </p:cNvSpPr>
          <p:nvPr/>
        </p:nvSpPr>
        <p:spPr bwMode="auto">
          <a:xfrm>
            <a:off x="2286000" y="1371600"/>
            <a:ext cx="838200" cy="457200"/>
          </a:xfrm>
          <a:prstGeom prst="ellipse">
            <a:avLst/>
          </a:prstGeom>
          <a:noFill/>
          <a:ln w="38100">
            <a:solidFill>
              <a:schemeClr val="accent2"/>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800">
              <a:latin typeface="Arial" panose="020B0604020202020204" pitchFamily="34" charset="0"/>
              <a:ea typeface="メイリオ" panose="020B0604030504040204" pitchFamily="50" charset="-128"/>
            </a:endParaRPr>
          </a:p>
        </p:txBody>
      </p:sp>
      <p:sp>
        <p:nvSpPr>
          <p:cNvPr id="48" name="スライド番号プレースホルダ 47"/>
          <p:cNvSpPr>
            <a:spLocks noGrp="1"/>
          </p:cNvSpPr>
          <p:nvPr>
            <p:ph type="sldNum" sz="quarter" idx="12"/>
          </p:nvPr>
        </p:nvSpPr>
        <p:spPr/>
        <p:txBody>
          <a:bodyPr/>
          <a:lstStyle/>
          <a:p>
            <a:fld id="{31E2F613-F059-4C55-86A6-1B2E98A47AC9}" type="slidenum">
              <a:rPr lang="en-US" altLang="ja-JP" smtClean="0">
                <a:solidFill>
                  <a:srgbClr val="000000"/>
                </a:solidFill>
              </a:rPr>
              <a:pPr/>
              <a:t>6</a:t>
            </a:fld>
            <a:endParaRPr lang="en-US" altLang="ja-JP">
              <a:solidFill>
                <a:srgbClr val="000000"/>
              </a:solidFill>
            </a:endParaRPr>
          </a:p>
        </p:txBody>
      </p:sp>
      <p:sp>
        <p:nvSpPr>
          <p:cNvPr id="50" name="フッター プレースホルダ 4"/>
          <p:cNvSpPr txBox="1">
            <a:spLocks/>
          </p:cNvSpPr>
          <p:nvPr/>
        </p:nvSpPr>
        <p:spPr>
          <a:xfrm>
            <a:off x="0" y="6644382"/>
            <a:ext cx="9144000" cy="168994"/>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新カリキュラムに基づく相談支援従事者養成研修モデル研修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現任研修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 SSA2018-2019(c) </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不許複製</a:t>
            </a:r>
            <a:endParaRPr kumimoji="1" lang="ja-JP" altLang="en-US" sz="800" b="0" i="0" u="none" strike="noStrike" kern="1200" cap="none" spc="0" normalizeH="0" baseline="0" noProof="0" dirty="0">
              <a:ln>
                <a:noFill/>
              </a:ln>
              <a:solidFill>
                <a:prstClr val="black">
                  <a:tint val="75000"/>
                </a:prstClr>
              </a:solidFill>
              <a:effectLst/>
              <a:uLnTx/>
              <a:uFillTx/>
              <a:latin typeface="Arial" pitchFamily="34" charset="0"/>
              <a:ea typeface="ＭＳ Ｐゴシック" pitchFamily="50" charset="-128"/>
              <a:cs typeface="+mn-cs"/>
            </a:endParaRPr>
          </a:p>
        </p:txBody>
      </p:sp>
    </p:spTree>
  </p:cSld>
  <p:clrMapOvr>
    <a:masterClrMapping/>
  </p:clrMapOvr>
  <p:transition>
    <p:cover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タイトル 1"/>
          <p:cNvSpPr>
            <a:spLocks noGrp="1"/>
          </p:cNvSpPr>
          <p:nvPr>
            <p:ph type="title"/>
          </p:nvPr>
        </p:nvSpPr>
        <p:spPr/>
        <p:txBody>
          <a:bodyPr/>
          <a:lstStyle/>
          <a:p>
            <a:pPr eaLnBrk="1" hangingPunct="1"/>
            <a:r>
              <a:rPr lang="ja-JP" altLang="en-US" dirty="0"/>
              <a:t>ミクロ、メゾ、マクロの支援展開</a:t>
            </a:r>
          </a:p>
        </p:txBody>
      </p:sp>
      <p:sp>
        <p:nvSpPr>
          <p:cNvPr id="15363" name="コンテンツ プレースホルダ 2"/>
          <p:cNvSpPr>
            <a:spLocks noGrp="1"/>
          </p:cNvSpPr>
          <p:nvPr>
            <p:ph idx="1"/>
          </p:nvPr>
        </p:nvSpPr>
        <p:spPr/>
        <p:txBody>
          <a:bodyPr/>
          <a:lstStyle/>
          <a:p>
            <a:pPr eaLnBrk="1" hangingPunct="1">
              <a:buFont typeface="Wingdings" pitchFamily="2" charset="2"/>
              <a:buNone/>
            </a:pPr>
            <a:r>
              <a:rPr lang="en-US" altLang="ja-JP"/>
              <a:t>※</a:t>
            </a:r>
            <a:r>
              <a:rPr lang="ja-JP" altLang="en-US"/>
              <a:t>以下の内容は「図説　ケアチーム」（野中猛著、中央法規出版）を参考にしている。</a:t>
            </a:r>
            <a:endParaRPr lang="en-US" altLang="ja-JP"/>
          </a:p>
          <a:p>
            <a:pPr eaLnBrk="1" hangingPunct="1"/>
            <a:r>
              <a:rPr lang="ja-JP" altLang="en-US"/>
              <a:t>ネットワークの３層構造</a:t>
            </a:r>
            <a:endParaRPr lang="en-US" altLang="ja-JP"/>
          </a:p>
          <a:p>
            <a:pPr eaLnBrk="1" hangingPunct="1"/>
            <a:r>
              <a:rPr lang="ja-JP" altLang="en-US"/>
              <a:t>マクロネットワーク（地域および地域資源の構築）</a:t>
            </a:r>
            <a:endParaRPr lang="en-US" altLang="ja-JP"/>
          </a:p>
          <a:p>
            <a:pPr eaLnBrk="1" hangingPunct="1"/>
            <a:r>
              <a:rPr lang="ja-JP" altLang="en-US"/>
              <a:t>メゾネットワーク（個別課題から地域課題への転換点）</a:t>
            </a:r>
            <a:endParaRPr lang="en-US" altLang="ja-JP"/>
          </a:p>
          <a:p>
            <a:pPr eaLnBrk="1" hangingPunct="1"/>
            <a:r>
              <a:rPr lang="ja-JP" altLang="en-US"/>
              <a:t>ミクロネットワーク（個別課題と個別支援）</a:t>
            </a:r>
          </a:p>
        </p:txBody>
      </p:sp>
      <p:sp>
        <p:nvSpPr>
          <p:cNvPr id="4" name="スライド番号プレースホルダ 3"/>
          <p:cNvSpPr>
            <a:spLocks noGrp="1"/>
          </p:cNvSpPr>
          <p:nvPr>
            <p:ph type="sldNum" sz="quarter" idx="12"/>
          </p:nvPr>
        </p:nvSpPr>
        <p:spPr/>
        <p:txBody>
          <a:bodyPr/>
          <a:lstStyle/>
          <a:p>
            <a:fld id="{31E2F613-F059-4C55-86A6-1B2E98A47AC9}" type="slidenum">
              <a:rPr lang="en-US" altLang="ja-JP" smtClean="0">
                <a:solidFill>
                  <a:srgbClr val="000000"/>
                </a:solidFill>
              </a:rPr>
              <a:pPr/>
              <a:t>7</a:t>
            </a:fld>
            <a:endParaRPr lang="en-US" altLang="ja-JP">
              <a:solidFill>
                <a:srgbClr val="000000"/>
              </a:solidFill>
            </a:endParaRPr>
          </a:p>
        </p:txBody>
      </p:sp>
      <p:sp>
        <p:nvSpPr>
          <p:cNvPr id="6" name="フッター プレースホルダ 4"/>
          <p:cNvSpPr txBox="1">
            <a:spLocks/>
          </p:cNvSpPr>
          <p:nvPr/>
        </p:nvSpPr>
        <p:spPr>
          <a:xfrm>
            <a:off x="0" y="6644382"/>
            <a:ext cx="9144000" cy="168994"/>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新カリキュラムに基づく相談支援従事者養成研修モデル研修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現任研修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 SSA2018-2019(c) </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不許複製</a:t>
            </a:r>
            <a:endParaRPr kumimoji="1" lang="ja-JP" altLang="en-US" sz="800" b="0" i="0" u="none" strike="noStrike" kern="1200" cap="none" spc="0" normalizeH="0" baseline="0" noProof="0" dirty="0">
              <a:ln>
                <a:noFill/>
              </a:ln>
              <a:solidFill>
                <a:prstClr val="black">
                  <a:tint val="75000"/>
                </a:prstClr>
              </a:solidFill>
              <a:effectLst/>
              <a:uLnTx/>
              <a:uFillTx/>
              <a:latin typeface="Arial" pitchFamily="34" charset="0"/>
              <a:ea typeface="ＭＳ Ｐゴシック" pitchFamily="50" charset="-128"/>
              <a:cs typeface="+mn-cs"/>
            </a:endParaRPr>
          </a:p>
        </p:txBody>
      </p:sp>
    </p:spTree>
    <p:extLst>
      <p:ext uri="{BB962C8B-B14F-4D97-AF65-F5344CB8AC3E}">
        <p14:creationId xmlns:p14="http://schemas.microsoft.com/office/powerpoint/2010/main" xmlns="" val="6944653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タイトル 1"/>
          <p:cNvSpPr>
            <a:spLocks noGrp="1"/>
          </p:cNvSpPr>
          <p:nvPr>
            <p:ph type="title"/>
          </p:nvPr>
        </p:nvSpPr>
        <p:spPr/>
        <p:txBody>
          <a:bodyPr/>
          <a:lstStyle/>
          <a:p>
            <a:pPr eaLnBrk="1" hangingPunct="1"/>
            <a:r>
              <a:rPr lang="ja-JP" altLang="en-US"/>
              <a:t>メゾネットワークの要は共有化</a:t>
            </a:r>
          </a:p>
        </p:txBody>
      </p:sp>
      <p:sp>
        <p:nvSpPr>
          <p:cNvPr id="16387" name="コンテンツ プレースホルダ 2"/>
          <p:cNvSpPr>
            <a:spLocks noGrp="1"/>
          </p:cNvSpPr>
          <p:nvPr>
            <p:ph idx="1"/>
          </p:nvPr>
        </p:nvSpPr>
        <p:spPr/>
        <p:txBody>
          <a:bodyPr/>
          <a:lstStyle/>
          <a:p>
            <a:pPr eaLnBrk="1" hangingPunct="1"/>
            <a:r>
              <a:rPr lang="ja-JP" altLang="en-US"/>
              <a:t>良好なネットワーク構成要件</a:t>
            </a:r>
            <a:endParaRPr lang="en-US" altLang="ja-JP"/>
          </a:p>
          <a:p>
            <a:pPr eaLnBrk="1" hangingPunct="1">
              <a:buFont typeface="Wingdings" pitchFamily="2" charset="2"/>
              <a:buNone/>
            </a:pPr>
            <a:r>
              <a:rPr lang="ja-JP" altLang="en-US"/>
              <a:t>１）対人関係要因</a:t>
            </a:r>
            <a:endParaRPr lang="en-US" altLang="ja-JP"/>
          </a:p>
          <a:p>
            <a:pPr eaLnBrk="1" hangingPunct="1">
              <a:buFont typeface="Wingdings" pitchFamily="2" charset="2"/>
              <a:buNone/>
            </a:pPr>
            <a:r>
              <a:rPr lang="ja-JP" altLang="en-US"/>
              <a:t>・連携の喜び、信頼、コミュニケーション、相互尊敬</a:t>
            </a:r>
            <a:endParaRPr lang="en-US" altLang="ja-JP"/>
          </a:p>
          <a:p>
            <a:pPr eaLnBrk="1" hangingPunct="1">
              <a:buFont typeface="Wingdings" pitchFamily="2" charset="2"/>
              <a:buNone/>
            </a:pPr>
            <a:r>
              <a:rPr lang="ja-JP" altLang="en-US"/>
              <a:t>２）組織的要因</a:t>
            </a:r>
            <a:endParaRPr lang="en-US" altLang="ja-JP"/>
          </a:p>
          <a:p>
            <a:pPr eaLnBrk="1" hangingPunct="1">
              <a:buFont typeface="Wingdings" pitchFamily="2" charset="2"/>
              <a:buNone/>
            </a:pPr>
            <a:r>
              <a:rPr lang="ja-JP" altLang="en-US"/>
              <a:t>・組織構造、組織的理念、リーダーへの支援、チーム資源、協力と交流</a:t>
            </a:r>
          </a:p>
        </p:txBody>
      </p:sp>
      <p:sp>
        <p:nvSpPr>
          <p:cNvPr id="4" name="スライド番号プレースホルダ 3"/>
          <p:cNvSpPr>
            <a:spLocks noGrp="1"/>
          </p:cNvSpPr>
          <p:nvPr>
            <p:ph type="sldNum" sz="quarter" idx="12"/>
          </p:nvPr>
        </p:nvSpPr>
        <p:spPr/>
        <p:txBody>
          <a:bodyPr/>
          <a:lstStyle/>
          <a:p>
            <a:fld id="{31E2F613-F059-4C55-86A6-1B2E98A47AC9}" type="slidenum">
              <a:rPr lang="en-US" altLang="ja-JP" smtClean="0">
                <a:solidFill>
                  <a:srgbClr val="000000"/>
                </a:solidFill>
              </a:rPr>
              <a:pPr/>
              <a:t>8</a:t>
            </a:fld>
            <a:endParaRPr lang="en-US" altLang="ja-JP">
              <a:solidFill>
                <a:srgbClr val="000000"/>
              </a:solidFill>
            </a:endParaRPr>
          </a:p>
        </p:txBody>
      </p:sp>
      <p:sp>
        <p:nvSpPr>
          <p:cNvPr id="6" name="フッター プレースホルダ 4"/>
          <p:cNvSpPr txBox="1">
            <a:spLocks/>
          </p:cNvSpPr>
          <p:nvPr/>
        </p:nvSpPr>
        <p:spPr>
          <a:xfrm>
            <a:off x="0" y="6644382"/>
            <a:ext cx="9144000" cy="168994"/>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新カリキュラムに基づく相談支援従事者養成研修モデル研修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現任研修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 SSA2018-2019(c) </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不許複製</a:t>
            </a:r>
            <a:endParaRPr kumimoji="1" lang="ja-JP" altLang="en-US" sz="800" b="0" i="0" u="none" strike="noStrike" kern="1200" cap="none" spc="0" normalizeH="0" baseline="0" noProof="0" dirty="0">
              <a:ln>
                <a:noFill/>
              </a:ln>
              <a:solidFill>
                <a:prstClr val="black">
                  <a:tint val="75000"/>
                </a:prstClr>
              </a:solidFill>
              <a:effectLst/>
              <a:uLnTx/>
              <a:uFillTx/>
              <a:latin typeface="Arial" pitchFamily="34" charset="0"/>
              <a:ea typeface="ＭＳ Ｐゴシック" pitchFamily="50" charset="-128"/>
              <a:cs typeface="+mn-cs"/>
            </a:endParaRPr>
          </a:p>
        </p:txBody>
      </p:sp>
    </p:spTree>
    <p:extLst>
      <p:ext uri="{BB962C8B-B14F-4D97-AF65-F5344CB8AC3E}">
        <p14:creationId xmlns:p14="http://schemas.microsoft.com/office/powerpoint/2010/main" xmlns="" val="326534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タイトル 1"/>
          <p:cNvSpPr>
            <a:spLocks noGrp="1"/>
          </p:cNvSpPr>
          <p:nvPr>
            <p:ph type="title"/>
          </p:nvPr>
        </p:nvSpPr>
        <p:spPr/>
        <p:txBody>
          <a:bodyPr/>
          <a:lstStyle/>
          <a:p>
            <a:pPr eaLnBrk="1" hangingPunct="1"/>
            <a:r>
              <a:rPr lang="ja-JP" altLang="en-US" dirty="0"/>
              <a:t>組織的要因について</a:t>
            </a:r>
          </a:p>
        </p:txBody>
      </p:sp>
      <p:sp>
        <p:nvSpPr>
          <p:cNvPr id="17411" name="コンテンツ プレースホルダ 2"/>
          <p:cNvSpPr>
            <a:spLocks noGrp="1"/>
          </p:cNvSpPr>
          <p:nvPr>
            <p:ph idx="1"/>
          </p:nvPr>
        </p:nvSpPr>
        <p:spPr/>
        <p:txBody>
          <a:bodyPr/>
          <a:lstStyle/>
          <a:p>
            <a:pPr eaLnBrk="1" hangingPunct="1"/>
            <a:r>
              <a:rPr lang="ja-JP" altLang="en-US" dirty="0"/>
              <a:t>組織構造（水平性、決定の共有）</a:t>
            </a:r>
            <a:endParaRPr lang="en-US" altLang="ja-JP" dirty="0"/>
          </a:p>
          <a:p>
            <a:pPr eaLnBrk="1" hangingPunct="1"/>
            <a:r>
              <a:rPr lang="ja-JP" altLang="en-US" dirty="0"/>
              <a:t>組織理念（参加、平等、自由、相互協力）</a:t>
            </a:r>
            <a:endParaRPr lang="en-US" altLang="ja-JP" dirty="0"/>
          </a:p>
          <a:p>
            <a:pPr eaLnBrk="1" hangingPunct="1"/>
            <a:r>
              <a:rPr lang="ja-JP" altLang="en-US" dirty="0"/>
              <a:t>リーダーへの支援（リーダーシップのあり方）</a:t>
            </a:r>
            <a:endParaRPr lang="en-US" altLang="ja-JP" dirty="0"/>
          </a:p>
          <a:p>
            <a:pPr eaLnBrk="1" hangingPunct="1"/>
            <a:r>
              <a:rPr lang="ja-JP" altLang="en-US" dirty="0"/>
              <a:t>チーム資源（場所、時間、情報）</a:t>
            </a:r>
            <a:endParaRPr lang="en-US" altLang="ja-JP" dirty="0"/>
          </a:p>
          <a:p>
            <a:pPr eaLnBrk="1" hangingPunct="1"/>
            <a:r>
              <a:rPr lang="ja-JP" altLang="en-US" dirty="0"/>
              <a:t>協力と交流（理念、手順、共通様式）</a:t>
            </a:r>
          </a:p>
        </p:txBody>
      </p:sp>
      <p:sp>
        <p:nvSpPr>
          <p:cNvPr id="4" name="スライド番号プレースホルダ 3"/>
          <p:cNvSpPr>
            <a:spLocks noGrp="1"/>
          </p:cNvSpPr>
          <p:nvPr>
            <p:ph type="sldNum" sz="quarter" idx="12"/>
          </p:nvPr>
        </p:nvSpPr>
        <p:spPr/>
        <p:txBody>
          <a:bodyPr/>
          <a:lstStyle/>
          <a:p>
            <a:fld id="{31E2F613-F059-4C55-86A6-1B2E98A47AC9}" type="slidenum">
              <a:rPr lang="en-US" altLang="ja-JP" smtClean="0">
                <a:solidFill>
                  <a:srgbClr val="000000"/>
                </a:solidFill>
              </a:rPr>
              <a:pPr/>
              <a:t>9</a:t>
            </a:fld>
            <a:endParaRPr lang="en-US" altLang="ja-JP">
              <a:solidFill>
                <a:srgbClr val="000000"/>
              </a:solidFill>
            </a:endParaRPr>
          </a:p>
        </p:txBody>
      </p:sp>
      <p:sp>
        <p:nvSpPr>
          <p:cNvPr id="6" name="フッター プレースホルダ 4"/>
          <p:cNvSpPr txBox="1">
            <a:spLocks/>
          </p:cNvSpPr>
          <p:nvPr/>
        </p:nvSpPr>
        <p:spPr>
          <a:xfrm>
            <a:off x="0" y="6644382"/>
            <a:ext cx="9144000" cy="168994"/>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新カリキュラムに基づく相談支援従事者養成研修モデル研修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現任研修</a:t>
            </a:r>
            <a:r>
              <a:rPr kumimoji="1" lang="en-US" altLang="ja-JP"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 SSA2018-2019(c) </a:t>
            </a:r>
            <a:r>
              <a:rPr kumimoji="1" lang="ja-JP" altLang="en-US" sz="800" b="0" i="0" u="none" strike="noStrike" kern="1200" cap="none" spc="0" normalizeH="0" baseline="0" noProof="0" dirty="0" smtClean="0">
                <a:ln>
                  <a:noFill/>
                </a:ln>
                <a:solidFill>
                  <a:prstClr val="black">
                    <a:tint val="75000"/>
                  </a:prstClr>
                </a:solidFill>
                <a:effectLst/>
                <a:uLnTx/>
                <a:uFillTx/>
                <a:latin typeface="Arial" pitchFamily="34" charset="0"/>
                <a:ea typeface="ＭＳ Ｐゴシック" pitchFamily="50" charset="-128"/>
                <a:cs typeface="+mn-cs"/>
              </a:rPr>
              <a:t>不許複製</a:t>
            </a:r>
            <a:endParaRPr kumimoji="1" lang="ja-JP" altLang="en-US" sz="800" b="0" i="0" u="none" strike="noStrike" kern="1200" cap="none" spc="0" normalizeH="0" baseline="0" noProof="0" dirty="0">
              <a:ln>
                <a:noFill/>
              </a:ln>
              <a:solidFill>
                <a:prstClr val="black">
                  <a:tint val="75000"/>
                </a:prstClr>
              </a:solidFill>
              <a:effectLst/>
              <a:uLnTx/>
              <a:uFillTx/>
              <a:latin typeface="Arial" pitchFamily="34" charset="0"/>
              <a:ea typeface="ＭＳ Ｐゴシック" pitchFamily="50" charset="-128"/>
              <a:cs typeface="+mn-cs"/>
            </a:endParaRPr>
          </a:p>
        </p:txBody>
      </p:sp>
    </p:spTree>
    <p:extLst>
      <p:ext uri="{BB962C8B-B14F-4D97-AF65-F5344CB8AC3E}">
        <p14:creationId xmlns:p14="http://schemas.microsoft.com/office/powerpoint/2010/main" xmlns="" val="2998496268"/>
      </p:ext>
    </p:extLst>
  </p:cSld>
  <p:clrMapOvr>
    <a:masterClrMapping/>
  </p:clrMapOvr>
</p:sld>
</file>

<file path=ppt/theme/theme1.xml><?xml version="1.0" encoding="utf-8"?>
<a:theme xmlns:a="http://schemas.openxmlformats.org/drawingml/2006/main" name="1_標準デザイン">
  <a:themeElements>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9_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4687</TotalTime>
  <Words>1451</Words>
  <Application>Microsoft Office PowerPoint</Application>
  <PresentationFormat>画面に合わせる (4:3)</PresentationFormat>
  <Paragraphs>265</Paragraphs>
  <Slides>21</Slides>
  <Notes>11</Notes>
  <HiddenSlides>0</HiddenSlides>
  <MMClips>0</MMClips>
  <ScaleCrop>false</ScaleCrop>
  <HeadingPairs>
    <vt:vector size="4" baseType="variant">
      <vt:variant>
        <vt:lpstr>テーマ</vt:lpstr>
      </vt:variant>
      <vt:variant>
        <vt:i4>5</vt:i4>
      </vt:variant>
      <vt:variant>
        <vt:lpstr>スライド タイトル</vt:lpstr>
      </vt:variant>
      <vt:variant>
        <vt:i4>21</vt:i4>
      </vt:variant>
    </vt:vector>
  </HeadingPairs>
  <TitlesOfParts>
    <vt:vector size="26" baseType="lpstr">
      <vt:lpstr>1_標準デザイン</vt:lpstr>
      <vt:lpstr>Office ​​テーマ</vt:lpstr>
      <vt:lpstr>4_Office テーマ</vt:lpstr>
      <vt:lpstr>9_標準デザイン</vt:lpstr>
      <vt:lpstr>5_Office テーマ</vt:lpstr>
      <vt:lpstr>地域を基盤としたソーシャルワーク：コミュニティソーシャルワーク</vt:lpstr>
      <vt:lpstr>内容</vt:lpstr>
      <vt:lpstr>コミュニティソーシャルワーク：個別支援から地域支援へ </vt:lpstr>
      <vt:lpstr>地域自立支援協議会と展開と地域づくり</vt:lpstr>
      <vt:lpstr>個別支援から地域支援へ（１）</vt:lpstr>
      <vt:lpstr>個別支援から地域支援へ（２）</vt:lpstr>
      <vt:lpstr>ミクロ、メゾ、マクロの支援展開</vt:lpstr>
      <vt:lpstr>メゾネットワークの要は共有化</vt:lpstr>
      <vt:lpstr>組織的要因について</vt:lpstr>
      <vt:lpstr>地域を基盤としたソーシャルワーク：個別支援と地域支援を並行検討へ</vt:lpstr>
      <vt:lpstr>並行的ニーズ検討を可能とする技術</vt:lpstr>
      <vt:lpstr>スライド 12</vt:lpstr>
      <vt:lpstr>スライド 13</vt:lpstr>
      <vt:lpstr>専門機関による地域連携を可能とする技術</vt:lpstr>
      <vt:lpstr>住民主体の問題解決を可能とする技術①</vt:lpstr>
      <vt:lpstr>住民主体の問題解決を可能とする技術②</vt:lpstr>
      <vt:lpstr>予防的地域課題解決を可能とする技術</vt:lpstr>
      <vt:lpstr>地域を基盤とする 相談支援専門員が持つべき 重要な3つの姿勢</vt:lpstr>
      <vt:lpstr>コミュニティソーシャルワークの展開プロセス</vt:lpstr>
      <vt:lpstr>地域課題解決に必要な５つの仕組み</vt:lpstr>
      <vt:lpstr>個別課題から地域の課題として解決する 分野を越えた汎用的な仕組みへ</vt:lpstr>
    </vt:vector>
  </TitlesOfParts>
  <Company>那覇市役所</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自立支援協議会をどう利用すればいいか</dc:title>
  <dc:creator>島村聡</dc:creator>
  <cp:lastModifiedBy>Yuichi FUJIKAWA</cp:lastModifiedBy>
  <cp:revision>244</cp:revision>
  <dcterms:created xsi:type="dcterms:W3CDTF">2007-11-09T08:23:03Z</dcterms:created>
  <dcterms:modified xsi:type="dcterms:W3CDTF">2019-01-18T15:13:42Z</dcterms:modified>
</cp:coreProperties>
</file>