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9.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0.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11.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3.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14.xml" ContentType="application/vnd.openxmlformats-officedocument.theme+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15.xml" ContentType="application/vnd.openxmlformats-officedocument.theme+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6" r:id="rId1"/>
    <p:sldMasterId id="2147483795" r:id="rId2"/>
    <p:sldMasterId id="2147483838" r:id="rId3"/>
    <p:sldMasterId id="2147484137" r:id="rId4"/>
    <p:sldMasterId id="2147484150" r:id="rId5"/>
    <p:sldMasterId id="2147484164" r:id="rId6"/>
    <p:sldMasterId id="2147484190" r:id="rId7"/>
    <p:sldMasterId id="2147484203" r:id="rId8"/>
    <p:sldMasterId id="2147484216" r:id="rId9"/>
    <p:sldMasterId id="2147484228" r:id="rId10"/>
    <p:sldMasterId id="2147484241" r:id="rId11"/>
    <p:sldMasterId id="2147484251" r:id="rId12"/>
    <p:sldMasterId id="2147484263" r:id="rId13"/>
    <p:sldMasterId id="2147484275" r:id="rId14"/>
    <p:sldMasterId id="2147484288" r:id="rId15"/>
    <p:sldMasterId id="2147484300" r:id="rId16"/>
  </p:sldMasterIdLst>
  <p:notesMasterIdLst>
    <p:notesMasterId r:id="rId77"/>
  </p:notesMasterIdLst>
  <p:handoutMasterIdLst>
    <p:handoutMasterId r:id="rId78"/>
  </p:handoutMasterIdLst>
  <p:sldIdLst>
    <p:sldId id="290" r:id="rId17"/>
    <p:sldId id="431" r:id="rId18"/>
    <p:sldId id="481" r:id="rId19"/>
    <p:sldId id="546" r:id="rId20"/>
    <p:sldId id="459" r:id="rId21"/>
    <p:sldId id="467" r:id="rId22"/>
    <p:sldId id="462" r:id="rId23"/>
    <p:sldId id="469" r:id="rId24"/>
    <p:sldId id="398" r:id="rId25"/>
    <p:sldId id="460" r:id="rId26"/>
    <p:sldId id="463" r:id="rId27"/>
    <p:sldId id="464" r:id="rId28"/>
    <p:sldId id="458" r:id="rId29"/>
    <p:sldId id="405" r:id="rId30"/>
    <p:sldId id="402" r:id="rId31"/>
    <p:sldId id="465" r:id="rId32"/>
    <p:sldId id="468" r:id="rId33"/>
    <p:sldId id="472" r:id="rId34"/>
    <p:sldId id="557" r:id="rId35"/>
    <p:sldId id="475" r:id="rId36"/>
    <p:sldId id="548" r:id="rId37"/>
    <p:sldId id="528" r:id="rId38"/>
    <p:sldId id="529" r:id="rId39"/>
    <p:sldId id="533" r:id="rId40"/>
    <p:sldId id="526" r:id="rId41"/>
    <p:sldId id="532" r:id="rId42"/>
    <p:sldId id="572" r:id="rId43"/>
    <p:sldId id="568" r:id="rId44"/>
    <p:sldId id="569" r:id="rId45"/>
    <p:sldId id="570" r:id="rId46"/>
    <p:sldId id="571" r:id="rId47"/>
    <p:sldId id="549" r:id="rId48"/>
    <p:sldId id="406" r:id="rId49"/>
    <p:sldId id="558" r:id="rId50"/>
    <p:sldId id="478" r:id="rId51"/>
    <p:sldId id="420" r:id="rId52"/>
    <p:sldId id="415" r:id="rId53"/>
    <p:sldId id="559" r:id="rId54"/>
    <p:sldId id="410" r:id="rId55"/>
    <p:sldId id="561" r:id="rId56"/>
    <p:sldId id="539" r:id="rId57"/>
    <p:sldId id="409" r:id="rId58"/>
    <p:sldId id="416" r:id="rId59"/>
    <p:sldId id="417" r:id="rId60"/>
    <p:sldId id="550" r:id="rId61"/>
    <p:sldId id="418" r:id="rId62"/>
    <p:sldId id="419" r:id="rId63"/>
    <p:sldId id="477" r:id="rId64"/>
    <p:sldId id="542" r:id="rId65"/>
    <p:sldId id="543" r:id="rId66"/>
    <p:sldId id="551" r:id="rId67"/>
    <p:sldId id="427" r:id="rId68"/>
    <p:sldId id="554" r:id="rId69"/>
    <p:sldId id="428" r:id="rId70"/>
    <p:sldId id="562" r:id="rId71"/>
    <p:sldId id="553" r:id="rId72"/>
    <p:sldId id="573" r:id="rId73"/>
    <p:sldId id="574" r:id="rId74"/>
    <p:sldId id="575" r:id="rId75"/>
    <p:sldId id="552" r:id="rId76"/>
  </p:sldIdLst>
  <p:sldSz cx="9144000" cy="6858000" type="screen4x3"/>
  <p:notesSz cx="6888163" cy="100187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99FF"/>
    <a:srgbClr val="FFCCFF"/>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1302" autoAdjust="0"/>
  </p:normalViewPr>
  <p:slideViewPr>
    <p:cSldViewPr snapToGrid="0">
      <p:cViewPr varScale="1">
        <p:scale>
          <a:sx n="63" d="100"/>
          <a:sy n="63" d="100"/>
        </p:scale>
        <p:origin x="2054" y="58"/>
      </p:cViewPr>
      <p:guideLst>
        <p:guide orient="horz" pos="2160"/>
        <p:guide pos="2880"/>
      </p:guideLst>
    </p:cSldViewPr>
  </p:slideViewPr>
  <p:notesTextViewPr>
    <p:cViewPr>
      <p:scale>
        <a:sx n="1" d="1"/>
        <a:sy n="1" d="1"/>
      </p:scale>
      <p:origin x="0" y="0"/>
    </p:cViewPr>
  </p:notesTextViewPr>
  <p:sorterViewPr>
    <p:cViewPr varScale="1">
      <p:scale>
        <a:sx n="1" d="1"/>
        <a:sy n="1" d="1"/>
      </p:scale>
      <p:origin x="0" y="-667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slide" Target="slides/slide23.xml"/><Relationship Id="rId21" Type="http://schemas.openxmlformats.org/officeDocument/2006/relationships/slide" Target="slides/slide5.xml"/><Relationship Id="rId34" Type="http://schemas.openxmlformats.org/officeDocument/2006/relationships/slide" Target="slides/slide18.xml"/><Relationship Id="rId42" Type="http://schemas.openxmlformats.org/officeDocument/2006/relationships/slide" Target="slides/slide26.xml"/><Relationship Id="rId47" Type="http://schemas.openxmlformats.org/officeDocument/2006/relationships/slide" Target="slides/slide31.xml"/><Relationship Id="rId50" Type="http://schemas.openxmlformats.org/officeDocument/2006/relationships/slide" Target="slides/slide34.xml"/><Relationship Id="rId55" Type="http://schemas.openxmlformats.org/officeDocument/2006/relationships/slide" Target="slides/slide39.xml"/><Relationship Id="rId63" Type="http://schemas.openxmlformats.org/officeDocument/2006/relationships/slide" Target="slides/slide47.xml"/><Relationship Id="rId68" Type="http://schemas.openxmlformats.org/officeDocument/2006/relationships/slide" Target="slides/slide52.xml"/><Relationship Id="rId76" Type="http://schemas.openxmlformats.org/officeDocument/2006/relationships/slide" Target="slides/slide60.xml"/><Relationship Id="rId7" Type="http://schemas.openxmlformats.org/officeDocument/2006/relationships/slideMaster" Target="slideMasters/slideMaster7.xml"/><Relationship Id="rId71" Type="http://schemas.openxmlformats.org/officeDocument/2006/relationships/slide" Target="slides/slide55.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3.xml"/><Relationship Id="rId11" Type="http://schemas.openxmlformats.org/officeDocument/2006/relationships/slideMaster" Target="slideMasters/slideMaster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slide" Target="slides/slide24.xml"/><Relationship Id="rId45" Type="http://schemas.openxmlformats.org/officeDocument/2006/relationships/slide" Target="slides/slide29.xml"/><Relationship Id="rId53" Type="http://schemas.openxmlformats.org/officeDocument/2006/relationships/slide" Target="slides/slide37.xml"/><Relationship Id="rId58" Type="http://schemas.openxmlformats.org/officeDocument/2006/relationships/slide" Target="slides/slide42.xml"/><Relationship Id="rId66" Type="http://schemas.openxmlformats.org/officeDocument/2006/relationships/slide" Target="slides/slide50.xml"/><Relationship Id="rId74" Type="http://schemas.openxmlformats.org/officeDocument/2006/relationships/slide" Target="slides/slide58.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45.xml"/><Relationship Id="rId82"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3.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slide" Target="slides/slide36.xml"/><Relationship Id="rId60" Type="http://schemas.openxmlformats.org/officeDocument/2006/relationships/slide" Target="slides/slide44.xml"/><Relationship Id="rId65" Type="http://schemas.openxmlformats.org/officeDocument/2006/relationships/slide" Target="slides/slide49.xml"/><Relationship Id="rId73" Type="http://schemas.openxmlformats.org/officeDocument/2006/relationships/slide" Target="slides/slide57.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slide" Target="slides/slide27.xml"/><Relationship Id="rId48" Type="http://schemas.openxmlformats.org/officeDocument/2006/relationships/slide" Target="slides/slide32.xml"/><Relationship Id="rId56" Type="http://schemas.openxmlformats.org/officeDocument/2006/relationships/slide" Target="slides/slide40.xml"/><Relationship Id="rId64" Type="http://schemas.openxmlformats.org/officeDocument/2006/relationships/slide" Target="slides/slide48.xml"/><Relationship Id="rId69" Type="http://schemas.openxmlformats.org/officeDocument/2006/relationships/slide" Target="slides/slide53.xml"/><Relationship Id="rId77"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5.xml"/><Relationship Id="rId72" Type="http://schemas.openxmlformats.org/officeDocument/2006/relationships/slide" Target="slides/slide56.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59" Type="http://schemas.openxmlformats.org/officeDocument/2006/relationships/slide" Target="slides/slide43.xml"/><Relationship Id="rId67" Type="http://schemas.openxmlformats.org/officeDocument/2006/relationships/slide" Target="slides/slide51.xml"/><Relationship Id="rId20" Type="http://schemas.openxmlformats.org/officeDocument/2006/relationships/slide" Target="slides/slide4.xml"/><Relationship Id="rId41" Type="http://schemas.openxmlformats.org/officeDocument/2006/relationships/slide" Target="slides/slide25.xml"/><Relationship Id="rId54" Type="http://schemas.openxmlformats.org/officeDocument/2006/relationships/slide" Target="slides/slide38.xml"/><Relationship Id="rId62" Type="http://schemas.openxmlformats.org/officeDocument/2006/relationships/slide" Target="slides/slide46.xml"/><Relationship Id="rId70" Type="http://schemas.openxmlformats.org/officeDocument/2006/relationships/slide" Target="slides/slide54.xml"/><Relationship Id="rId75" Type="http://schemas.openxmlformats.org/officeDocument/2006/relationships/slide" Target="slides/slide5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slide" Target="slides/slide33.xml"/><Relationship Id="rId57" Type="http://schemas.openxmlformats.org/officeDocument/2006/relationships/slide" Target="slides/slide4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F829E0-E81A-482C-89CA-ABCA180946E1}" type="doc">
      <dgm:prSet loTypeId="urn:microsoft.com/office/officeart/2005/8/layout/cycle7" loCatId="cycle" qsTypeId="urn:microsoft.com/office/officeart/2005/8/quickstyle/simple1" qsCatId="simple" csTypeId="urn:microsoft.com/office/officeart/2005/8/colors/colorful5" csCatId="colorful" phldr="1"/>
      <dgm:spPr/>
      <dgm:t>
        <a:bodyPr/>
        <a:lstStyle/>
        <a:p>
          <a:endParaRPr kumimoji="1" lang="ja-JP" altLang="en-US"/>
        </a:p>
      </dgm:t>
    </dgm:pt>
    <dgm:pt modelId="{FA1488C1-746E-41D6-8D1D-176BC4AD6E81}">
      <dgm:prSet phldrT="[テキスト]" custT="1"/>
      <dgm:spPr/>
      <dgm:t>
        <a:bodyPr/>
        <a:lstStyle/>
        <a:p>
          <a:r>
            <a:rPr kumimoji="1" lang="ja-JP" altLang="en-US" sz="2000" dirty="0"/>
            <a:t>主体</a:t>
          </a:r>
        </a:p>
      </dgm:t>
    </dgm:pt>
    <dgm:pt modelId="{5E6B714F-5971-4CDC-9877-3CC6E7B57AE9}" type="parTrans" cxnId="{4C676FF2-FEA9-491B-8D42-7333B3F9D37F}">
      <dgm:prSet/>
      <dgm:spPr/>
      <dgm:t>
        <a:bodyPr/>
        <a:lstStyle/>
        <a:p>
          <a:endParaRPr kumimoji="1" lang="ja-JP" altLang="en-US"/>
        </a:p>
      </dgm:t>
    </dgm:pt>
    <dgm:pt modelId="{1BAFB215-EC3E-4686-A46B-5545DE3E1DCA}" type="sibTrans" cxnId="{4C676FF2-FEA9-491B-8D42-7333B3F9D37F}">
      <dgm:prSet/>
      <dgm:spPr/>
      <dgm:t>
        <a:bodyPr/>
        <a:lstStyle/>
        <a:p>
          <a:endParaRPr kumimoji="1" lang="ja-JP" altLang="en-US"/>
        </a:p>
      </dgm:t>
    </dgm:pt>
    <dgm:pt modelId="{0A87A191-6B13-488F-8911-F275500EFE1D}">
      <dgm:prSet phldrT="[テキスト]" custT="1"/>
      <dgm:spPr/>
      <dgm:t>
        <a:bodyPr/>
        <a:lstStyle/>
        <a:p>
          <a:r>
            <a:rPr kumimoji="1" lang="ja-JP" altLang="en-US" sz="2000" dirty="0"/>
            <a:t>主体</a:t>
          </a:r>
        </a:p>
      </dgm:t>
    </dgm:pt>
    <dgm:pt modelId="{5B35C343-B587-4150-8D92-E505422BBDA4}" type="parTrans" cxnId="{E53320EA-1B8A-44DF-9AA3-06F862468302}">
      <dgm:prSet/>
      <dgm:spPr/>
      <dgm:t>
        <a:bodyPr/>
        <a:lstStyle/>
        <a:p>
          <a:endParaRPr kumimoji="1" lang="ja-JP" altLang="en-US"/>
        </a:p>
      </dgm:t>
    </dgm:pt>
    <dgm:pt modelId="{74F53C7C-D961-4A9F-B3F2-FECD74CE35F9}" type="sibTrans" cxnId="{E53320EA-1B8A-44DF-9AA3-06F862468302}">
      <dgm:prSet/>
      <dgm:spPr/>
      <dgm:t>
        <a:bodyPr/>
        <a:lstStyle/>
        <a:p>
          <a:endParaRPr kumimoji="1" lang="ja-JP" altLang="en-US"/>
        </a:p>
      </dgm:t>
    </dgm:pt>
    <dgm:pt modelId="{68938D73-15B4-49C0-B7D5-B5174A196835}">
      <dgm:prSet phldrT="[テキスト]" custT="1"/>
      <dgm:spPr/>
      <dgm:t>
        <a:bodyPr/>
        <a:lstStyle/>
        <a:p>
          <a:r>
            <a:rPr kumimoji="1" lang="ja-JP" altLang="en-US" sz="2000" dirty="0"/>
            <a:t>主体</a:t>
          </a:r>
        </a:p>
      </dgm:t>
    </dgm:pt>
    <dgm:pt modelId="{3AF206B6-FAB7-44E8-8199-D35BD2C11B7C}" type="parTrans" cxnId="{D48A21E1-6F2C-4E84-8E12-3CBEC88AD92E}">
      <dgm:prSet/>
      <dgm:spPr/>
      <dgm:t>
        <a:bodyPr/>
        <a:lstStyle/>
        <a:p>
          <a:endParaRPr kumimoji="1" lang="ja-JP" altLang="en-US"/>
        </a:p>
      </dgm:t>
    </dgm:pt>
    <dgm:pt modelId="{592AEDFE-C09D-48E7-A41E-464B67EFF1F2}" type="sibTrans" cxnId="{D48A21E1-6F2C-4E84-8E12-3CBEC88AD92E}">
      <dgm:prSet/>
      <dgm:spPr/>
      <dgm:t>
        <a:bodyPr/>
        <a:lstStyle/>
        <a:p>
          <a:endParaRPr kumimoji="1" lang="ja-JP" altLang="en-US"/>
        </a:p>
      </dgm:t>
    </dgm:pt>
    <dgm:pt modelId="{E8AC7E49-52F6-411A-8AC5-E0356ADB82C5}" type="pres">
      <dgm:prSet presAssocID="{D4F829E0-E81A-482C-89CA-ABCA180946E1}" presName="Name0" presStyleCnt="0">
        <dgm:presLayoutVars>
          <dgm:dir/>
          <dgm:resizeHandles val="exact"/>
        </dgm:presLayoutVars>
      </dgm:prSet>
      <dgm:spPr/>
    </dgm:pt>
    <dgm:pt modelId="{8FA07D47-2146-4D48-8982-02DD15DBE2F9}" type="pres">
      <dgm:prSet presAssocID="{FA1488C1-746E-41D6-8D1D-176BC4AD6E81}" presName="node" presStyleLbl="node1" presStyleIdx="0" presStyleCnt="3">
        <dgm:presLayoutVars>
          <dgm:bulletEnabled val="1"/>
        </dgm:presLayoutVars>
      </dgm:prSet>
      <dgm:spPr/>
    </dgm:pt>
    <dgm:pt modelId="{974687C1-F842-4207-A85D-82D66C748830}" type="pres">
      <dgm:prSet presAssocID="{1BAFB215-EC3E-4686-A46B-5545DE3E1DCA}" presName="sibTrans" presStyleLbl="sibTrans2D1" presStyleIdx="0" presStyleCnt="3" custScaleX="128767" custScaleY="195627" custLinFactNeighborX="55774" custLinFactNeighborY="-23228"/>
      <dgm:spPr/>
    </dgm:pt>
    <dgm:pt modelId="{48DBA2C9-FBF2-4160-BB2C-89BFA83F5C2B}" type="pres">
      <dgm:prSet presAssocID="{1BAFB215-EC3E-4686-A46B-5545DE3E1DCA}" presName="connectorText" presStyleLbl="sibTrans2D1" presStyleIdx="0" presStyleCnt="3"/>
      <dgm:spPr/>
    </dgm:pt>
    <dgm:pt modelId="{68894E6F-7ADD-4EAD-A2BC-B1D554E76100}" type="pres">
      <dgm:prSet presAssocID="{0A87A191-6B13-488F-8911-F275500EFE1D}" presName="node" presStyleLbl="node1" presStyleIdx="1" presStyleCnt="3" custRadScaleRad="114988" custRadScaleInc="-9894">
        <dgm:presLayoutVars>
          <dgm:bulletEnabled val="1"/>
        </dgm:presLayoutVars>
      </dgm:prSet>
      <dgm:spPr/>
    </dgm:pt>
    <dgm:pt modelId="{59D42337-263E-47D8-A75F-C6962BDF799A}" type="pres">
      <dgm:prSet presAssocID="{74F53C7C-D961-4A9F-B3F2-FECD74CE35F9}" presName="sibTrans" presStyleLbl="sibTrans2D1" presStyleIdx="1" presStyleCnt="3" custScaleX="106526" custScaleY="235238"/>
      <dgm:spPr/>
    </dgm:pt>
    <dgm:pt modelId="{3ADF8C7D-1144-45CF-AEBD-EF2BF98E72A8}" type="pres">
      <dgm:prSet presAssocID="{74F53C7C-D961-4A9F-B3F2-FECD74CE35F9}" presName="connectorText" presStyleLbl="sibTrans2D1" presStyleIdx="1" presStyleCnt="3"/>
      <dgm:spPr/>
    </dgm:pt>
    <dgm:pt modelId="{726CF942-FE6A-433A-887D-74B08CB2F572}" type="pres">
      <dgm:prSet presAssocID="{68938D73-15B4-49C0-B7D5-B5174A196835}" presName="node" presStyleLbl="node1" presStyleIdx="2" presStyleCnt="3" custRadScaleRad="110838" custRadScaleInc="8291">
        <dgm:presLayoutVars>
          <dgm:bulletEnabled val="1"/>
        </dgm:presLayoutVars>
      </dgm:prSet>
      <dgm:spPr/>
    </dgm:pt>
    <dgm:pt modelId="{51221AAA-C630-4A67-9064-0D11812F5D24}" type="pres">
      <dgm:prSet presAssocID="{592AEDFE-C09D-48E7-A41E-464B67EFF1F2}" presName="sibTrans" presStyleLbl="sibTrans2D1" presStyleIdx="2" presStyleCnt="3" custScaleX="125461" custScaleY="184529" custLinFactNeighborX="-47773" custLinFactNeighborY="-49904"/>
      <dgm:spPr/>
    </dgm:pt>
    <dgm:pt modelId="{ED331F3B-11C9-43D4-AD8B-2A20058630CA}" type="pres">
      <dgm:prSet presAssocID="{592AEDFE-C09D-48E7-A41E-464B67EFF1F2}" presName="connectorText" presStyleLbl="sibTrans2D1" presStyleIdx="2" presStyleCnt="3"/>
      <dgm:spPr/>
    </dgm:pt>
  </dgm:ptLst>
  <dgm:cxnLst>
    <dgm:cxn modelId="{57F2C756-7C3A-486B-A368-FA90402D1A45}" type="presOf" srcId="{1BAFB215-EC3E-4686-A46B-5545DE3E1DCA}" destId="{974687C1-F842-4207-A85D-82D66C748830}" srcOrd="0" destOrd="0" presId="urn:microsoft.com/office/officeart/2005/8/layout/cycle7"/>
    <dgm:cxn modelId="{5040A169-CD6F-44B4-BC62-064816BA930C}" type="presOf" srcId="{D4F829E0-E81A-482C-89CA-ABCA180946E1}" destId="{E8AC7E49-52F6-411A-8AC5-E0356ADB82C5}" srcOrd="0" destOrd="0" presId="urn:microsoft.com/office/officeart/2005/8/layout/cycle7"/>
    <dgm:cxn modelId="{9A35EAD6-56E4-453A-A566-ABC08B27FBC1}" type="presOf" srcId="{74F53C7C-D961-4A9F-B3F2-FECD74CE35F9}" destId="{59D42337-263E-47D8-A75F-C6962BDF799A}" srcOrd="0" destOrd="0" presId="urn:microsoft.com/office/officeart/2005/8/layout/cycle7"/>
    <dgm:cxn modelId="{E53320EA-1B8A-44DF-9AA3-06F862468302}" srcId="{D4F829E0-E81A-482C-89CA-ABCA180946E1}" destId="{0A87A191-6B13-488F-8911-F275500EFE1D}" srcOrd="1" destOrd="0" parTransId="{5B35C343-B587-4150-8D92-E505422BBDA4}" sibTransId="{74F53C7C-D961-4A9F-B3F2-FECD74CE35F9}"/>
    <dgm:cxn modelId="{8B27D19B-BF20-4D68-9099-6338C6F4E9D7}" type="presOf" srcId="{74F53C7C-D961-4A9F-B3F2-FECD74CE35F9}" destId="{3ADF8C7D-1144-45CF-AEBD-EF2BF98E72A8}" srcOrd="1" destOrd="0" presId="urn:microsoft.com/office/officeart/2005/8/layout/cycle7"/>
    <dgm:cxn modelId="{3B110343-F964-426A-8B85-73AD748BF73F}" type="presOf" srcId="{592AEDFE-C09D-48E7-A41E-464B67EFF1F2}" destId="{51221AAA-C630-4A67-9064-0D11812F5D24}" srcOrd="0" destOrd="0" presId="urn:microsoft.com/office/officeart/2005/8/layout/cycle7"/>
    <dgm:cxn modelId="{8EE1E830-754B-4540-9713-1B89BB47FF74}" type="presOf" srcId="{1BAFB215-EC3E-4686-A46B-5545DE3E1DCA}" destId="{48DBA2C9-FBF2-4160-BB2C-89BFA83F5C2B}" srcOrd="1" destOrd="0" presId="urn:microsoft.com/office/officeart/2005/8/layout/cycle7"/>
    <dgm:cxn modelId="{46BAC8D0-9994-490C-BF28-4B5EACCDAA62}" type="presOf" srcId="{FA1488C1-746E-41D6-8D1D-176BC4AD6E81}" destId="{8FA07D47-2146-4D48-8982-02DD15DBE2F9}" srcOrd="0" destOrd="0" presId="urn:microsoft.com/office/officeart/2005/8/layout/cycle7"/>
    <dgm:cxn modelId="{91F416C3-F258-40C3-9CD7-CCBE4F014193}" type="presOf" srcId="{68938D73-15B4-49C0-B7D5-B5174A196835}" destId="{726CF942-FE6A-433A-887D-74B08CB2F572}" srcOrd="0" destOrd="0" presId="urn:microsoft.com/office/officeart/2005/8/layout/cycle7"/>
    <dgm:cxn modelId="{D48A21E1-6F2C-4E84-8E12-3CBEC88AD92E}" srcId="{D4F829E0-E81A-482C-89CA-ABCA180946E1}" destId="{68938D73-15B4-49C0-B7D5-B5174A196835}" srcOrd="2" destOrd="0" parTransId="{3AF206B6-FAB7-44E8-8199-D35BD2C11B7C}" sibTransId="{592AEDFE-C09D-48E7-A41E-464B67EFF1F2}"/>
    <dgm:cxn modelId="{07A4AF33-5996-4292-A218-A09EF3CEB0FE}" type="presOf" srcId="{592AEDFE-C09D-48E7-A41E-464B67EFF1F2}" destId="{ED331F3B-11C9-43D4-AD8B-2A20058630CA}" srcOrd="1" destOrd="0" presId="urn:microsoft.com/office/officeart/2005/8/layout/cycle7"/>
    <dgm:cxn modelId="{1214BC56-1D99-4616-9129-683CE0DBA335}" type="presOf" srcId="{0A87A191-6B13-488F-8911-F275500EFE1D}" destId="{68894E6F-7ADD-4EAD-A2BC-B1D554E76100}" srcOrd="0" destOrd="0" presId="urn:microsoft.com/office/officeart/2005/8/layout/cycle7"/>
    <dgm:cxn modelId="{4C676FF2-FEA9-491B-8D42-7333B3F9D37F}" srcId="{D4F829E0-E81A-482C-89CA-ABCA180946E1}" destId="{FA1488C1-746E-41D6-8D1D-176BC4AD6E81}" srcOrd="0" destOrd="0" parTransId="{5E6B714F-5971-4CDC-9877-3CC6E7B57AE9}" sibTransId="{1BAFB215-EC3E-4686-A46B-5545DE3E1DCA}"/>
    <dgm:cxn modelId="{B140AF8B-729D-4E5D-BA0A-6020C0D45F68}" type="presParOf" srcId="{E8AC7E49-52F6-411A-8AC5-E0356ADB82C5}" destId="{8FA07D47-2146-4D48-8982-02DD15DBE2F9}" srcOrd="0" destOrd="0" presId="urn:microsoft.com/office/officeart/2005/8/layout/cycle7"/>
    <dgm:cxn modelId="{1A524506-CF00-4582-AA38-4F82AEE5C6D3}" type="presParOf" srcId="{E8AC7E49-52F6-411A-8AC5-E0356ADB82C5}" destId="{974687C1-F842-4207-A85D-82D66C748830}" srcOrd="1" destOrd="0" presId="urn:microsoft.com/office/officeart/2005/8/layout/cycle7"/>
    <dgm:cxn modelId="{8CB755A7-E3B6-452A-9547-BDEAE3D80352}" type="presParOf" srcId="{974687C1-F842-4207-A85D-82D66C748830}" destId="{48DBA2C9-FBF2-4160-BB2C-89BFA83F5C2B}" srcOrd="0" destOrd="0" presId="urn:microsoft.com/office/officeart/2005/8/layout/cycle7"/>
    <dgm:cxn modelId="{7BC69685-748D-4CD8-AD9C-13F0C74069A1}" type="presParOf" srcId="{E8AC7E49-52F6-411A-8AC5-E0356ADB82C5}" destId="{68894E6F-7ADD-4EAD-A2BC-B1D554E76100}" srcOrd="2" destOrd="0" presId="urn:microsoft.com/office/officeart/2005/8/layout/cycle7"/>
    <dgm:cxn modelId="{898ACDFF-96AB-4C40-9D6F-7D7AD7288DD4}" type="presParOf" srcId="{E8AC7E49-52F6-411A-8AC5-E0356ADB82C5}" destId="{59D42337-263E-47D8-A75F-C6962BDF799A}" srcOrd="3" destOrd="0" presId="urn:microsoft.com/office/officeart/2005/8/layout/cycle7"/>
    <dgm:cxn modelId="{0EE8C4A1-4CC1-42CC-9244-3F8069B8BE87}" type="presParOf" srcId="{59D42337-263E-47D8-A75F-C6962BDF799A}" destId="{3ADF8C7D-1144-45CF-AEBD-EF2BF98E72A8}" srcOrd="0" destOrd="0" presId="urn:microsoft.com/office/officeart/2005/8/layout/cycle7"/>
    <dgm:cxn modelId="{327B2624-1E63-4054-A28F-528E20F75EBA}" type="presParOf" srcId="{E8AC7E49-52F6-411A-8AC5-E0356ADB82C5}" destId="{726CF942-FE6A-433A-887D-74B08CB2F572}" srcOrd="4" destOrd="0" presId="urn:microsoft.com/office/officeart/2005/8/layout/cycle7"/>
    <dgm:cxn modelId="{8A3AAC96-DB71-4DC9-9104-7A69F4E38062}" type="presParOf" srcId="{E8AC7E49-52F6-411A-8AC5-E0356ADB82C5}" destId="{51221AAA-C630-4A67-9064-0D11812F5D24}" srcOrd="5" destOrd="0" presId="urn:microsoft.com/office/officeart/2005/8/layout/cycle7"/>
    <dgm:cxn modelId="{934865B7-7866-469B-BA27-CDB8EB0524F1}" type="presParOf" srcId="{51221AAA-C630-4A67-9064-0D11812F5D24}" destId="{ED331F3B-11C9-43D4-AD8B-2A20058630CA}"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A07D47-2146-4D48-8982-02DD15DBE2F9}">
      <dsp:nvSpPr>
        <dsp:cNvPr id="0" name=""/>
        <dsp:cNvSpPr/>
      </dsp:nvSpPr>
      <dsp:spPr>
        <a:xfrm>
          <a:off x="1279210" y="646"/>
          <a:ext cx="948705" cy="474352"/>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kumimoji="1" lang="ja-JP" altLang="en-US" sz="2000" kern="1200" dirty="0"/>
            <a:t>主体</a:t>
          </a:r>
        </a:p>
      </dsp:txBody>
      <dsp:txXfrm>
        <a:off x="1293103" y="14539"/>
        <a:ext cx="920919" cy="446566"/>
      </dsp:txXfrm>
    </dsp:sp>
    <dsp:sp modelId="{974687C1-F842-4207-A85D-82D66C748830}">
      <dsp:nvSpPr>
        <dsp:cNvPr id="0" name=""/>
        <dsp:cNvSpPr/>
      </dsp:nvSpPr>
      <dsp:spPr>
        <a:xfrm rot="3266563">
          <a:off x="2165939" y="701488"/>
          <a:ext cx="937737" cy="324786"/>
        </a:xfrm>
        <a:prstGeom prst="lef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kumimoji="1" lang="ja-JP" altLang="en-US" sz="1300" kern="1200"/>
        </a:p>
      </dsp:txBody>
      <dsp:txXfrm>
        <a:off x="2263375" y="766445"/>
        <a:ext cx="742865" cy="194872"/>
      </dsp:txXfrm>
    </dsp:sp>
    <dsp:sp modelId="{68894E6F-7ADD-4EAD-A2BC-B1D554E76100}">
      <dsp:nvSpPr>
        <dsp:cNvPr id="0" name=""/>
        <dsp:cNvSpPr/>
      </dsp:nvSpPr>
      <dsp:spPr>
        <a:xfrm>
          <a:off x="2229358" y="1329891"/>
          <a:ext cx="948705" cy="474352"/>
        </a:xfrm>
        <a:prstGeom prst="roundRect">
          <a:avLst>
            <a:gd name="adj" fmla="val 10000"/>
          </a:avLst>
        </a:prstGeom>
        <a:solidFill>
          <a:schemeClr val="accent5">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kumimoji="1" lang="ja-JP" altLang="en-US" sz="2000" kern="1200" dirty="0"/>
            <a:t>主体</a:t>
          </a:r>
        </a:p>
      </dsp:txBody>
      <dsp:txXfrm>
        <a:off x="2243251" y="1343784"/>
        <a:ext cx="920919" cy="446566"/>
      </dsp:txXfrm>
    </dsp:sp>
    <dsp:sp modelId="{59D42337-263E-47D8-A75F-C6962BDF799A}">
      <dsp:nvSpPr>
        <dsp:cNvPr id="0" name=""/>
        <dsp:cNvSpPr/>
      </dsp:nvSpPr>
      <dsp:spPr>
        <a:xfrm rot="10799995">
          <a:off x="1386321" y="1371793"/>
          <a:ext cx="775768" cy="390550"/>
        </a:xfrm>
        <a:prstGeom prst="leftRightArrow">
          <a:avLst>
            <a:gd name="adj1" fmla="val 60000"/>
            <a:gd name="adj2" fmla="val 50000"/>
          </a:avLst>
        </a:prstGeom>
        <a:solidFill>
          <a:schemeClr val="accent5">
            <a:hueOff val="-4966938"/>
            <a:satOff val="19906"/>
            <a:lumOff val="431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kumimoji="1" lang="ja-JP" altLang="en-US" sz="1600" kern="1200"/>
        </a:p>
      </dsp:txBody>
      <dsp:txXfrm rot="10800000">
        <a:off x="1503486" y="1449903"/>
        <a:ext cx="541438" cy="234330"/>
      </dsp:txXfrm>
    </dsp:sp>
    <dsp:sp modelId="{726CF942-FE6A-433A-887D-74B08CB2F572}">
      <dsp:nvSpPr>
        <dsp:cNvPr id="0" name=""/>
        <dsp:cNvSpPr/>
      </dsp:nvSpPr>
      <dsp:spPr>
        <a:xfrm>
          <a:off x="370348" y="1329894"/>
          <a:ext cx="948705" cy="474352"/>
        </a:xfrm>
        <a:prstGeom prst="roundRect">
          <a:avLst>
            <a:gd name="adj" fmla="val 10000"/>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kumimoji="1" lang="ja-JP" altLang="en-US" sz="2000" kern="1200" dirty="0"/>
            <a:t>主体</a:t>
          </a:r>
        </a:p>
      </dsp:txBody>
      <dsp:txXfrm>
        <a:off x="384241" y="1343787"/>
        <a:ext cx="920919" cy="446566"/>
      </dsp:txXfrm>
    </dsp:sp>
    <dsp:sp modelId="{51221AAA-C630-4A67-9064-0D11812F5D24}">
      <dsp:nvSpPr>
        <dsp:cNvPr id="0" name=""/>
        <dsp:cNvSpPr/>
      </dsp:nvSpPr>
      <dsp:spPr>
        <a:xfrm rot="18261723">
          <a:off x="494397" y="666413"/>
          <a:ext cx="913661" cy="306361"/>
        </a:xfrm>
        <a:prstGeom prst="leftRightArrow">
          <a:avLst>
            <a:gd name="adj1" fmla="val 60000"/>
            <a:gd name="adj2" fmla="val 50000"/>
          </a:avLst>
        </a:prstGeom>
        <a:solidFill>
          <a:schemeClr val="accent5">
            <a:hueOff val="-9933876"/>
            <a:satOff val="39811"/>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kumimoji="1" lang="ja-JP" altLang="en-US" sz="1300" kern="1200"/>
        </a:p>
      </dsp:txBody>
      <dsp:txXfrm>
        <a:off x="586305" y="727685"/>
        <a:ext cx="729845" cy="183817"/>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84871" cy="502676"/>
          </a:xfrm>
          <a:prstGeom prst="rect">
            <a:avLst/>
          </a:prstGeom>
        </p:spPr>
        <p:txBody>
          <a:bodyPr vert="horz" lIns="96606" tIns="48303" rIns="96606" bIns="48303" rtlCol="0"/>
          <a:lstStyle>
            <a:lvl1pPr algn="l">
              <a:defRPr sz="1300"/>
            </a:lvl1pPr>
          </a:lstStyle>
          <a:p>
            <a:endParaRPr kumimoji="1" lang="ja-JP" altLang="en-US"/>
          </a:p>
        </p:txBody>
      </p:sp>
      <p:sp>
        <p:nvSpPr>
          <p:cNvPr id="3" name="日付プレースホルダー 2"/>
          <p:cNvSpPr>
            <a:spLocks noGrp="1"/>
          </p:cNvSpPr>
          <p:nvPr>
            <p:ph type="dt" sz="quarter" idx="1"/>
          </p:nvPr>
        </p:nvSpPr>
        <p:spPr>
          <a:xfrm>
            <a:off x="3901700" y="0"/>
            <a:ext cx="2984871" cy="502676"/>
          </a:xfrm>
          <a:prstGeom prst="rect">
            <a:avLst/>
          </a:prstGeom>
        </p:spPr>
        <p:txBody>
          <a:bodyPr vert="horz" lIns="96606" tIns="48303" rIns="96606" bIns="48303" rtlCol="0"/>
          <a:lstStyle>
            <a:lvl1pPr algn="r">
              <a:defRPr sz="1300"/>
            </a:lvl1pPr>
          </a:lstStyle>
          <a:p>
            <a:fld id="{F4114A53-C732-479F-A819-C0D616266F4A}" type="datetimeFigureOut">
              <a:rPr kumimoji="1" lang="ja-JP" altLang="en-US" smtClean="0"/>
              <a:t>2019/1/26</a:t>
            </a:fld>
            <a:endParaRPr kumimoji="1" lang="ja-JP" altLang="en-US"/>
          </a:p>
        </p:txBody>
      </p:sp>
      <p:sp>
        <p:nvSpPr>
          <p:cNvPr id="4" name="フッター プレースホルダー 3"/>
          <p:cNvSpPr>
            <a:spLocks noGrp="1"/>
          </p:cNvSpPr>
          <p:nvPr>
            <p:ph type="ftr" sz="quarter" idx="2"/>
          </p:nvPr>
        </p:nvSpPr>
        <p:spPr>
          <a:xfrm>
            <a:off x="2" y="9516039"/>
            <a:ext cx="2984871" cy="502674"/>
          </a:xfrm>
          <a:prstGeom prst="rect">
            <a:avLst/>
          </a:prstGeom>
        </p:spPr>
        <p:txBody>
          <a:bodyPr vert="horz" lIns="96606" tIns="48303" rIns="96606" bIns="48303" rtlCol="0" anchor="b"/>
          <a:lstStyle>
            <a:lvl1pPr algn="l">
              <a:defRPr sz="1300"/>
            </a:lvl1pPr>
          </a:lstStyle>
          <a:p>
            <a:endParaRPr kumimoji="1" lang="ja-JP" altLang="en-US"/>
          </a:p>
        </p:txBody>
      </p:sp>
      <p:sp>
        <p:nvSpPr>
          <p:cNvPr id="5" name="スライド番号プレースホルダー 4"/>
          <p:cNvSpPr>
            <a:spLocks noGrp="1"/>
          </p:cNvSpPr>
          <p:nvPr>
            <p:ph type="sldNum" sz="quarter" idx="3"/>
          </p:nvPr>
        </p:nvSpPr>
        <p:spPr>
          <a:xfrm>
            <a:off x="3901700" y="9516039"/>
            <a:ext cx="2984871" cy="502674"/>
          </a:xfrm>
          <a:prstGeom prst="rect">
            <a:avLst/>
          </a:prstGeom>
        </p:spPr>
        <p:txBody>
          <a:bodyPr vert="horz" lIns="96606" tIns="48303" rIns="96606" bIns="48303" rtlCol="0" anchor="b"/>
          <a:lstStyle>
            <a:lvl1pPr algn="r">
              <a:defRPr sz="1300"/>
            </a:lvl1pPr>
          </a:lstStyle>
          <a:p>
            <a:fld id="{4FDF0EE6-18C6-4BFF-8167-3D75F56723A6}" type="slidenum">
              <a:rPr kumimoji="1" lang="ja-JP" altLang="en-US" smtClean="0"/>
              <a:t>‹#›</a:t>
            </a:fld>
            <a:endParaRPr kumimoji="1" lang="ja-JP" altLang="en-US"/>
          </a:p>
        </p:txBody>
      </p:sp>
    </p:spTree>
    <p:extLst>
      <p:ext uri="{BB962C8B-B14F-4D97-AF65-F5344CB8AC3E}">
        <p14:creationId xmlns:p14="http://schemas.microsoft.com/office/powerpoint/2010/main" val="15812801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84871" cy="502676"/>
          </a:xfrm>
          <a:prstGeom prst="rect">
            <a:avLst/>
          </a:prstGeom>
        </p:spPr>
        <p:txBody>
          <a:bodyPr vert="horz" lIns="96606" tIns="48303" rIns="96606" bIns="48303" rtlCol="0"/>
          <a:lstStyle>
            <a:lvl1pPr algn="l">
              <a:defRPr sz="1300"/>
            </a:lvl1pPr>
          </a:lstStyle>
          <a:p>
            <a:endParaRPr kumimoji="1" lang="ja-JP" altLang="en-US"/>
          </a:p>
        </p:txBody>
      </p:sp>
      <p:sp>
        <p:nvSpPr>
          <p:cNvPr id="3" name="日付プレースホルダー 2"/>
          <p:cNvSpPr>
            <a:spLocks noGrp="1"/>
          </p:cNvSpPr>
          <p:nvPr>
            <p:ph type="dt" idx="1"/>
          </p:nvPr>
        </p:nvSpPr>
        <p:spPr>
          <a:xfrm>
            <a:off x="3901700" y="0"/>
            <a:ext cx="2984871" cy="502676"/>
          </a:xfrm>
          <a:prstGeom prst="rect">
            <a:avLst/>
          </a:prstGeom>
        </p:spPr>
        <p:txBody>
          <a:bodyPr vert="horz" lIns="96606" tIns="48303" rIns="96606" bIns="48303" rtlCol="0"/>
          <a:lstStyle>
            <a:lvl1pPr algn="r">
              <a:defRPr sz="1300"/>
            </a:lvl1pPr>
          </a:lstStyle>
          <a:p>
            <a:fld id="{1CB53A78-81AF-4112-95CC-284D0231DC37}" type="datetimeFigureOut">
              <a:rPr kumimoji="1" lang="ja-JP" altLang="en-US" smtClean="0"/>
              <a:t>2019/1/26</a:t>
            </a:fld>
            <a:endParaRPr kumimoji="1" lang="ja-JP" altLang="en-US"/>
          </a:p>
        </p:txBody>
      </p:sp>
      <p:sp>
        <p:nvSpPr>
          <p:cNvPr id="4" name="スライド イメージ プレースホルダー 3"/>
          <p:cNvSpPr>
            <a:spLocks noGrp="1" noRot="1" noChangeAspect="1"/>
          </p:cNvSpPr>
          <p:nvPr>
            <p:ph type="sldImg" idx="2"/>
          </p:nvPr>
        </p:nvSpPr>
        <p:spPr>
          <a:xfrm>
            <a:off x="1190625" y="1252538"/>
            <a:ext cx="4506913" cy="3381375"/>
          </a:xfrm>
          <a:prstGeom prst="rect">
            <a:avLst/>
          </a:prstGeom>
          <a:noFill/>
          <a:ln w="12700">
            <a:solidFill>
              <a:prstClr val="black"/>
            </a:solidFill>
          </a:ln>
        </p:spPr>
        <p:txBody>
          <a:bodyPr vert="horz" lIns="96606" tIns="48303" rIns="96606" bIns="48303" rtlCol="0" anchor="ctr"/>
          <a:lstStyle/>
          <a:p>
            <a:endParaRPr lang="ja-JP" altLang="en-US"/>
          </a:p>
        </p:txBody>
      </p:sp>
      <p:sp>
        <p:nvSpPr>
          <p:cNvPr id="5" name="ノート プレースホルダー 4"/>
          <p:cNvSpPr>
            <a:spLocks noGrp="1"/>
          </p:cNvSpPr>
          <p:nvPr>
            <p:ph type="body" sz="quarter" idx="3"/>
          </p:nvPr>
        </p:nvSpPr>
        <p:spPr>
          <a:xfrm>
            <a:off x="688817" y="4821507"/>
            <a:ext cx="5510530" cy="3944868"/>
          </a:xfrm>
          <a:prstGeom prst="rect">
            <a:avLst/>
          </a:prstGeom>
        </p:spPr>
        <p:txBody>
          <a:bodyPr vert="horz" lIns="96606" tIns="48303" rIns="96606" bIns="48303"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9516039"/>
            <a:ext cx="2984871" cy="502674"/>
          </a:xfrm>
          <a:prstGeom prst="rect">
            <a:avLst/>
          </a:prstGeom>
        </p:spPr>
        <p:txBody>
          <a:bodyPr vert="horz" lIns="96606" tIns="48303" rIns="96606" bIns="48303"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3901700" y="9516039"/>
            <a:ext cx="2984871" cy="502674"/>
          </a:xfrm>
          <a:prstGeom prst="rect">
            <a:avLst/>
          </a:prstGeom>
        </p:spPr>
        <p:txBody>
          <a:bodyPr vert="horz" lIns="96606" tIns="48303" rIns="96606" bIns="48303" rtlCol="0" anchor="b"/>
          <a:lstStyle>
            <a:lvl1pPr algn="r">
              <a:defRPr sz="1300"/>
            </a:lvl1pPr>
          </a:lstStyle>
          <a:p>
            <a:fld id="{FEA6ABEF-541A-4058-86F0-A3D3AACFF26A}" type="slidenum">
              <a:rPr kumimoji="1" lang="ja-JP" altLang="en-US" smtClean="0"/>
              <a:t>‹#›</a:t>
            </a:fld>
            <a:endParaRPr kumimoji="1" lang="ja-JP" altLang="en-US"/>
          </a:p>
        </p:txBody>
      </p:sp>
    </p:spTree>
    <p:extLst>
      <p:ext uri="{BB962C8B-B14F-4D97-AF65-F5344CB8AC3E}">
        <p14:creationId xmlns:p14="http://schemas.microsoft.com/office/powerpoint/2010/main" val="107278784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新初任者研修では</a:t>
            </a:r>
            <a:r>
              <a:rPr kumimoji="1" lang="en-US" altLang="ja-JP" dirty="0"/>
              <a:t>90</a:t>
            </a:r>
            <a:r>
              <a:rPr kumimoji="1" lang="ja-JP" altLang="en-US" dirty="0"/>
              <a:t>分で、ケアマネプロセスの歴史から留意点、プロセス内での基本的な姿勢・視点、多職種連携とチームアプローチとつながります。</a:t>
            </a:r>
            <a:endParaRPr kumimoji="1" lang="en-US" altLang="ja-JP" dirty="0"/>
          </a:p>
          <a:p>
            <a:r>
              <a:rPr kumimoji="1" lang="ja-JP" altLang="en-US" dirty="0"/>
              <a:t>で、</a:t>
            </a:r>
          </a:p>
        </p:txBody>
      </p:sp>
      <p:sp>
        <p:nvSpPr>
          <p:cNvPr id="4" name="スライド番号プレースホルダー 3"/>
          <p:cNvSpPr>
            <a:spLocks noGrp="1"/>
          </p:cNvSpPr>
          <p:nvPr>
            <p:ph type="sldNum" sz="quarter" idx="10"/>
          </p:nvPr>
        </p:nvSpPr>
        <p:spPr/>
        <p:txBody>
          <a:bodyPr/>
          <a:lstStyle/>
          <a:p>
            <a:fld id="{FEA6ABEF-541A-4058-86F0-A3D3AACFF26A}" type="slidenum">
              <a:rPr kumimoji="1" lang="ja-JP" altLang="en-US" smtClean="0"/>
              <a:t>2</a:t>
            </a:fld>
            <a:endParaRPr kumimoji="1" lang="ja-JP" altLang="en-US"/>
          </a:p>
        </p:txBody>
      </p:sp>
    </p:spTree>
    <p:extLst>
      <p:ext uri="{BB962C8B-B14F-4D97-AF65-F5344CB8AC3E}">
        <p14:creationId xmlns:p14="http://schemas.microsoft.com/office/powerpoint/2010/main" val="24203757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野中先生も、関係性という視点の中で、４つの段階に整理しています。</a:t>
            </a:r>
            <a:endParaRPr kumimoji="1" lang="en-US" altLang="ja-JP" dirty="0"/>
          </a:p>
          <a:p>
            <a:r>
              <a:rPr kumimoji="1" lang="ja-JP" altLang="en-US" dirty="0"/>
              <a:t>すると、チームは、第４段階になるのかと考えられますが、多職種連携とチームアプローチは、関係性の、リンクしている部分になるのかもしれません。</a:t>
            </a:r>
          </a:p>
        </p:txBody>
      </p:sp>
      <p:sp>
        <p:nvSpPr>
          <p:cNvPr id="4" name="スライド番号プレースホルダー 3"/>
          <p:cNvSpPr>
            <a:spLocks noGrp="1"/>
          </p:cNvSpPr>
          <p:nvPr>
            <p:ph type="sldNum" sz="quarter" idx="10"/>
          </p:nvPr>
        </p:nvSpPr>
        <p:spPr/>
        <p:txBody>
          <a:bodyPr/>
          <a:lstStyle/>
          <a:p>
            <a:pPr marL="0" marR="0" lvl="0" indent="0" algn="r" defTabSz="966064" rtl="0" eaLnBrk="1" fontAlgn="auto" latinLnBrk="0" hangingPunct="1">
              <a:lnSpc>
                <a:spcPct val="100000"/>
              </a:lnSpc>
              <a:spcBef>
                <a:spcPts val="0"/>
              </a:spcBef>
              <a:spcAft>
                <a:spcPts val="0"/>
              </a:spcAft>
              <a:buClrTx/>
              <a:buSzTx/>
              <a:buFontTx/>
              <a:buNone/>
              <a:tabLst/>
              <a:defRPr/>
            </a:pPr>
            <a:fld id="{E517D3FD-0769-4473-8B36-109E6D32A85E}" type="slidenum">
              <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66064" rtl="0" eaLnBrk="1" fontAlgn="auto" latinLnBrk="0" hangingPunct="1">
                <a:lnSpc>
                  <a:spcPct val="100000"/>
                </a:lnSpc>
                <a:spcBef>
                  <a:spcPts val="0"/>
                </a:spcBef>
                <a:spcAft>
                  <a:spcPts val="0"/>
                </a:spcAft>
                <a:buClrTx/>
                <a:buSzTx/>
                <a:buFontTx/>
                <a:buNone/>
                <a:tabLst/>
                <a:defRPr/>
              </a:pPr>
              <a:t>12</a:t>
            </a:fld>
            <a:endPar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922216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同じ目的をもつ複数の人及び機関が協力関係を構築して目的達 成に取り組むことを「協働（</a:t>
            </a:r>
            <a:r>
              <a:rPr kumimoji="1" lang="en-US" altLang="ja-JP" dirty="0"/>
              <a:t>collaboration)</a:t>
            </a:r>
            <a:r>
              <a:rPr kumimoji="1" lang="ja-JP" altLang="en-US" dirty="0"/>
              <a:t>」として，</a:t>
            </a:r>
            <a:endParaRPr kumimoji="1" lang="en-US" altLang="ja-JP" dirty="0"/>
          </a:p>
          <a:p>
            <a:r>
              <a:rPr kumimoji="1" lang="ja-JP" altLang="en-US" dirty="0"/>
              <a:t>協働を実現するための過程を含む手段的概念が「連携（</a:t>
            </a:r>
            <a:r>
              <a:rPr kumimoji="1" lang="en-US" altLang="ja-JP" dirty="0"/>
              <a:t>cooperation)</a:t>
            </a:r>
            <a:r>
              <a:rPr kumimoji="1" lang="ja-JP" altLang="en-US" dirty="0"/>
              <a:t>」であり，</a:t>
            </a:r>
            <a:endParaRPr kumimoji="1" lang="en-US" altLang="ja-JP" dirty="0"/>
          </a:p>
          <a:p>
            <a:r>
              <a:rPr kumimoji="1" lang="ja-JP" altLang="en-US" dirty="0"/>
              <a:t>協働における「連携」の実態として「チーム」を 位置づけた。</a:t>
            </a:r>
            <a:endParaRPr kumimoji="1" lang="en-US" altLang="ja-JP" dirty="0"/>
          </a:p>
          <a:p>
            <a:r>
              <a:rPr kumimoji="1" lang="ja-JP" altLang="en-US" dirty="0"/>
              <a:t>協働は目的達成のための手段的概念であり，連携は協働を実現するための更なる手段的概念である。</a:t>
            </a:r>
            <a:endParaRPr kumimoji="1" lang="en-US" altLang="ja-JP" dirty="0"/>
          </a:p>
          <a:p>
            <a:r>
              <a:rPr kumimoji="1" lang="ja-JP" altLang="en-US" dirty="0"/>
              <a:t>つまり，協働には連携が必要条件であり，二つの概念は階層性のある手段的概念であると考えられます。</a:t>
            </a:r>
          </a:p>
        </p:txBody>
      </p:sp>
      <p:sp>
        <p:nvSpPr>
          <p:cNvPr id="4" name="スライド番号プレースホルダー 3"/>
          <p:cNvSpPr>
            <a:spLocks noGrp="1"/>
          </p:cNvSpPr>
          <p:nvPr>
            <p:ph type="sldNum" sz="quarter" idx="10"/>
          </p:nvPr>
        </p:nvSpPr>
        <p:spPr/>
        <p:txBody>
          <a:bodyPr/>
          <a:lstStyle/>
          <a:p>
            <a:pPr defTabSz="966064">
              <a:defRPr/>
            </a:pPr>
            <a:fld id="{E517D3FD-0769-4473-8B36-109E6D32A85E}" type="slidenum">
              <a:rPr kumimoji="1" lang="ja-JP" altLang="en-US">
                <a:solidFill>
                  <a:prstClr val="black"/>
                </a:solidFill>
                <a:latin typeface="Calibri" panose="020F0502020204030204"/>
                <a:ea typeface="ＭＳ Ｐゴシック" panose="020B0600070205080204" pitchFamily="50" charset="-128"/>
              </a:rPr>
              <a:pPr defTabSz="966064">
                <a:defRPr/>
              </a:pPr>
              <a:t>15</a:t>
            </a:fld>
            <a:endParaRPr kumimoji="1" lang="ja-JP" altLang="en-US">
              <a:solidFill>
                <a:prstClr val="black"/>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2535469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具体的な相談支援のプロセスに結び付けてみる</a:t>
            </a:r>
            <a:r>
              <a:rPr kumimoji="1" lang="en-US" altLang="ja-JP" dirty="0"/>
              <a:t>】</a:t>
            </a:r>
          </a:p>
          <a:p>
            <a:r>
              <a:rPr kumimoji="1" lang="ja-JP" altLang="en-US" dirty="0"/>
              <a:t>チームアプローチをゼロから始めるわけではなく、総合支援法上、サービス等利用計画等でシステム化されている。</a:t>
            </a:r>
            <a:endParaRPr kumimoji="1" lang="en-US" altLang="ja-JP" dirty="0"/>
          </a:p>
          <a:p>
            <a:r>
              <a:rPr kumimoji="1" lang="ja-JP" altLang="en-US" dirty="0"/>
              <a:t>多職種の土俵、アセスメントや考え、価値観の理解</a:t>
            </a:r>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66064" rtl="0" eaLnBrk="1" fontAlgn="auto" latinLnBrk="0" hangingPunct="1">
              <a:lnSpc>
                <a:spcPct val="100000"/>
              </a:lnSpc>
              <a:spcBef>
                <a:spcPts val="0"/>
              </a:spcBef>
              <a:spcAft>
                <a:spcPts val="0"/>
              </a:spcAft>
              <a:buClrTx/>
              <a:buSzTx/>
              <a:buFontTx/>
              <a:buNone/>
              <a:tabLst/>
              <a:defRPr/>
            </a:pPr>
            <a:fld id="{E517D3FD-0769-4473-8B36-109E6D32A85E}" type="slidenum">
              <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66064" rtl="0" eaLnBrk="1" fontAlgn="auto" latinLnBrk="0" hangingPunct="1">
                <a:lnSpc>
                  <a:spcPct val="100000"/>
                </a:lnSpc>
                <a:spcBef>
                  <a:spcPts val="0"/>
                </a:spcBef>
                <a:spcAft>
                  <a:spcPts val="0"/>
                </a:spcAft>
                <a:buClrTx/>
                <a:buSzTx/>
                <a:buFontTx/>
                <a:buNone/>
                <a:tabLst/>
                <a:defRPr/>
              </a:pPr>
              <a:t>16</a:t>
            </a:fld>
            <a:endPar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20552343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6D59E54-C6F3-4AFA-BC32-A96F3C45009C}" type="slidenum">
              <a:rPr kumimoji="0" lang="ja-JP" altLang="en-US"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p:txBody>
          <a:bodyPr/>
          <a:lstStyle/>
          <a:p>
            <a:endParaRPr lang="ja-JP" altLang="en-US"/>
          </a:p>
        </p:txBody>
      </p:sp>
    </p:spTree>
    <p:extLst>
      <p:ext uri="{BB962C8B-B14F-4D97-AF65-F5344CB8AC3E}">
        <p14:creationId xmlns:p14="http://schemas.microsoft.com/office/powerpoint/2010/main" val="17864286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EA6ABEF-541A-4058-86F0-A3D3AACFF26A}" type="slidenum">
              <a:rPr kumimoji="1" lang="ja-JP" altLang="en-US" smtClean="0"/>
              <a:t>20</a:t>
            </a:fld>
            <a:endParaRPr kumimoji="1" lang="ja-JP" altLang="en-US"/>
          </a:p>
        </p:txBody>
      </p:sp>
    </p:spTree>
    <p:extLst>
      <p:ext uri="{BB962C8B-B14F-4D97-AF65-F5344CB8AC3E}">
        <p14:creationId xmlns:p14="http://schemas.microsoft.com/office/powerpoint/2010/main" val="42342645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EA6ABEF-541A-4058-86F0-A3D3AACFF26A}"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686407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具体的な相談支援のプロセスに結び付けてみる</a:t>
            </a:r>
            <a:r>
              <a:rPr kumimoji="1" lang="en-US" altLang="ja-JP" dirty="0"/>
              <a:t>】</a:t>
            </a:r>
          </a:p>
          <a:p>
            <a:r>
              <a:rPr kumimoji="1" lang="ja-JP" altLang="en-US" dirty="0"/>
              <a:t>チームアプローチをゼロから始めるわけではなく、総合支援法上、サービス等利用計画等でシステム化されている。</a:t>
            </a:r>
            <a:endParaRPr kumimoji="1" lang="en-US" altLang="ja-JP" dirty="0"/>
          </a:p>
          <a:p>
            <a:r>
              <a:rPr kumimoji="1" lang="ja-JP" altLang="en-US" dirty="0"/>
              <a:t>多職種の土俵、アセスメントや考え、価値観の理解</a:t>
            </a:r>
          </a:p>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66064" rtl="0" eaLnBrk="1" fontAlgn="auto" latinLnBrk="0" hangingPunct="1">
              <a:lnSpc>
                <a:spcPct val="100000"/>
              </a:lnSpc>
              <a:spcBef>
                <a:spcPts val="0"/>
              </a:spcBef>
              <a:spcAft>
                <a:spcPts val="0"/>
              </a:spcAft>
              <a:buClrTx/>
              <a:buSzTx/>
              <a:buFontTx/>
              <a:buNone/>
              <a:tabLst/>
              <a:defRPr/>
            </a:pPr>
            <a:fld id="{E517D3FD-0769-4473-8B36-109E6D32A85E}" type="slidenum">
              <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66064" rtl="0" eaLnBrk="1" fontAlgn="auto" latinLnBrk="0" hangingPunct="1">
                <a:lnSpc>
                  <a:spcPct val="100000"/>
                </a:lnSpc>
                <a:spcBef>
                  <a:spcPts val="0"/>
                </a:spcBef>
                <a:spcAft>
                  <a:spcPts val="0"/>
                </a:spcAft>
                <a:buClrTx/>
                <a:buSzTx/>
                <a:buFontTx/>
                <a:buNone/>
                <a:tabLst/>
                <a:defRPr/>
              </a:pPr>
              <a:t>23</a:t>
            </a:fld>
            <a:endPar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949487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EA6ABEF-541A-4058-86F0-A3D3AACFF26A}" type="slidenum">
              <a:rPr kumimoji="1" lang="ja-JP" altLang="en-US" smtClean="0"/>
              <a:t>25</a:t>
            </a:fld>
            <a:endParaRPr kumimoji="1" lang="ja-JP" altLang="en-US"/>
          </a:p>
        </p:txBody>
      </p:sp>
    </p:spTree>
    <p:extLst>
      <p:ext uri="{BB962C8B-B14F-4D97-AF65-F5344CB8AC3E}">
        <p14:creationId xmlns:p14="http://schemas.microsoft.com/office/powerpoint/2010/main" val="2180870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EA6ABEF-541A-4058-86F0-A3D3AACFF26A}"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416430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defTabSz="966064">
              <a:defRPr/>
            </a:pPr>
            <a:fld id="{E517D3FD-0769-4473-8B36-109E6D32A85E}" type="slidenum">
              <a:rPr kumimoji="1" lang="ja-JP" altLang="en-US">
                <a:solidFill>
                  <a:prstClr val="black"/>
                </a:solidFill>
                <a:latin typeface="Calibri" panose="020F0502020204030204"/>
                <a:ea typeface="ＭＳ Ｐゴシック" panose="020B0600070205080204" pitchFamily="50" charset="-128"/>
              </a:rPr>
              <a:pPr defTabSz="966064">
                <a:defRPr/>
              </a:pPr>
              <a:t>33</a:t>
            </a:fld>
            <a:endParaRPr kumimoji="1" lang="ja-JP" altLang="en-US">
              <a:solidFill>
                <a:prstClr val="black"/>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3483835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現任では、連携やチームアプローチについて実践を振り返り、６０分の講義とその後の演習につなぎます。</a:t>
            </a:r>
          </a:p>
        </p:txBody>
      </p:sp>
      <p:sp>
        <p:nvSpPr>
          <p:cNvPr id="4" name="スライド番号プレースホルダー 3"/>
          <p:cNvSpPr>
            <a:spLocks noGrp="1"/>
          </p:cNvSpPr>
          <p:nvPr>
            <p:ph type="sldNum" sz="quarter" idx="10"/>
          </p:nvPr>
        </p:nvSpPr>
        <p:spPr/>
        <p:txBody>
          <a:bodyPr/>
          <a:lstStyle/>
          <a:p>
            <a:fld id="{FEA6ABEF-541A-4058-86F0-A3D3AACFF26A}" type="slidenum">
              <a:rPr kumimoji="1" lang="ja-JP" altLang="en-US" smtClean="0"/>
              <a:t>3</a:t>
            </a:fld>
            <a:endParaRPr kumimoji="1" lang="ja-JP" altLang="en-US"/>
          </a:p>
        </p:txBody>
      </p:sp>
    </p:spTree>
    <p:extLst>
      <p:ext uri="{BB962C8B-B14F-4D97-AF65-F5344CB8AC3E}">
        <p14:creationId xmlns:p14="http://schemas.microsoft.com/office/powerpoint/2010/main" val="2818407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本当は、もう少し細かく分けてみると、それぞれの範囲（構造）で、注意しておかなければいけない観点があります。</a:t>
            </a:r>
            <a:endParaRPr kumimoji="1" lang="en-US" altLang="ja-JP" dirty="0"/>
          </a:p>
          <a:p>
            <a:r>
              <a:rPr kumimoji="1" lang="ja-JP" altLang="en-US" dirty="0"/>
              <a:t>このコマの真ん中だけでも、留意事項の基本事項とその他事項は随分異なる。</a:t>
            </a:r>
            <a:endParaRPr kumimoji="1" lang="en-US" altLang="ja-JP" dirty="0"/>
          </a:p>
          <a:p>
            <a:r>
              <a:rPr kumimoji="1" lang="ja-JP" altLang="en-US" dirty="0"/>
              <a:t>また、多機関連携等、実施していくためには、ミクロレベルの分析や改善等が大きいことともある。</a:t>
            </a:r>
            <a:endParaRPr kumimoji="1" lang="en-US" altLang="ja-JP" dirty="0"/>
          </a:p>
        </p:txBody>
      </p:sp>
      <p:sp>
        <p:nvSpPr>
          <p:cNvPr id="4" name="スライド番号プレースホルダー 3"/>
          <p:cNvSpPr>
            <a:spLocks noGrp="1"/>
          </p:cNvSpPr>
          <p:nvPr>
            <p:ph type="sldNum" sz="quarter" idx="10"/>
          </p:nvPr>
        </p:nvSpPr>
        <p:spPr/>
        <p:txBody>
          <a:bodyPr/>
          <a:lstStyle/>
          <a:p>
            <a:pPr defTabSz="966064">
              <a:defRPr/>
            </a:pPr>
            <a:fld id="{E517D3FD-0769-4473-8B36-109E6D32A85E}" type="slidenum">
              <a:rPr kumimoji="1" lang="ja-JP" altLang="en-US">
                <a:solidFill>
                  <a:prstClr val="black"/>
                </a:solidFill>
                <a:latin typeface="Calibri" panose="020F0502020204030204"/>
                <a:ea typeface="ＭＳ Ｐゴシック" panose="020B0600070205080204" pitchFamily="50" charset="-128"/>
              </a:rPr>
              <a:pPr defTabSz="966064">
                <a:defRPr/>
              </a:pPr>
              <a:t>39</a:t>
            </a:fld>
            <a:endParaRPr kumimoji="1" lang="ja-JP" altLang="en-US">
              <a:solidFill>
                <a:prstClr val="black"/>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41070559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300" dirty="0"/>
              <a:t>１．</a:t>
            </a:r>
            <a:r>
              <a:rPr lang="en-US" altLang="ja-JP" sz="1300" dirty="0"/>
              <a:t>『</a:t>
            </a:r>
            <a:r>
              <a:rPr lang="ja-JP" altLang="en-US" sz="1300" dirty="0"/>
              <a:t>顔ぶれ</a:t>
            </a:r>
            <a:r>
              <a:rPr lang="en-US" altLang="ja-JP" sz="1300" dirty="0"/>
              <a:t>』</a:t>
            </a:r>
            <a:r>
              <a:rPr lang="ja-JP" altLang="en-US" sz="1300" dirty="0"/>
              <a:t>をしっかり意識する</a:t>
            </a:r>
            <a:endParaRPr lang="en-US" altLang="ja-JP" sz="1300" dirty="0"/>
          </a:p>
          <a:p>
            <a:r>
              <a:rPr lang="ja-JP" altLang="en-US" sz="1300" dirty="0"/>
              <a:t>　団体や法人の顔で参加する場合や地域の住民を含むゆるやかなネットワークの場合もある</a:t>
            </a:r>
            <a:endParaRPr lang="en-US" altLang="ja-JP" sz="1300" dirty="0"/>
          </a:p>
          <a:p>
            <a:r>
              <a:rPr lang="ja-JP" altLang="en-US" sz="1300" dirty="0"/>
              <a:t>２．</a:t>
            </a:r>
            <a:r>
              <a:rPr lang="en-US" altLang="ja-JP" sz="1300" dirty="0"/>
              <a:t>『</a:t>
            </a:r>
            <a:r>
              <a:rPr lang="ja-JP" altLang="en-US" sz="1300" dirty="0"/>
              <a:t>フラットな関係</a:t>
            </a:r>
            <a:r>
              <a:rPr lang="en-US" altLang="ja-JP" sz="1300" dirty="0"/>
              <a:t>』</a:t>
            </a:r>
            <a:r>
              <a:rPr lang="ja-JP" altLang="en-US" sz="1300" dirty="0"/>
              <a:t>を意識する</a:t>
            </a:r>
            <a:endParaRPr lang="en-US" altLang="ja-JP" sz="1300" dirty="0"/>
          </a:p>
          <a:p>
            <a:r>
              <a:rPr lang="ja-JP" altLang="en-US" sz="1300" dirty="0"/>
              <a:t>　連携を意識するなら、縦の関係ではなく、横の関係を意識し、一体感が重要</a:t>
            </a:r>
            <a:endParaRPr lang="en-US" altLang="ja-JP" sz="1300" dirty="0"/>
          </a:p>
          <a:p>
            <a:r>
              <a:rPr lang="ja-JP" altLang="en-US" sz="1300" dirty="0"/>
              <a:t>　ただし、適度に失礼のないように。</a:t>
            </a:r>
            <a:endParaRPr lang="en-US" altLang="ja-JP" sz="1300" dirty="0"/>
          </a:p>
          <a:p>
            <a:r>
              <a:rPr lang="ja-JP" altLang="en-US" sz="1300" dirty="0"/>
              <a:t>３．進行は</a:t>
            </a:r>
            <a:r>
              <a:rPr lang="en-US" altLang="ja-JP" sz="1300" dirty="0"/>
              <a:t>『</a:t>
            </a:r>
            <a:r>
              <a:rPr lang="ja-JP" altLang="en-US" sz="1300" dirty="0"/>
              <a:t>バランス</a:t>
            </a:r>
            <a:r>
              <a:rPr lang="en-US" altLang="ja-JP" sz="1300" dirty="0"/>
              <a:t>』</a:t>
            </a:r>
            <a:r>
              <a:rPr lang="ja-JP" altLang="en-US" sz="1300" dirty="0"/>
              <a:t>重視で進める</a:t>
            </a:r>
            <a:endParaRPr lang="en-US" altLang="ja-JP" sz="1300" dirty="0"/>
          </a:p>
          <a:p>
            <a:r>
              <a:rPr lang="ja-JP" altLang="en-US" sz="1300" dirty="0"/>
              <a:t>　一つの団体に偏った進行や決定に気をつける</a:t>
            </a:r>
            <a:endParaRPr lang="en-US" altLang="ja-JP" sz="1300" dirty="0"/>
          </a:p>
          <a:p>
            <a:r>
              <a:rPr lang="ja-JP" altLang="en-US" sz="1300" dirty="0"/>
              <a:t>４．発言は</a:t>
            </a:r>
            <a:r>
              <a:rPr lang="en-US" altLang="ja-JP" sz="1300" dirty="0"/>
              <a:t>『</a:t>
            </a:r>
            <a:r>
              <a:rPr lang="ja-JP" altLang="en-US" sz="1300" dirty="0"/>
              <a:t>公的発言と私的発言</a:t>
            </a:r>
            <a:r>
              <a:rPr lang="en-US" altLang="ja-JP" sz="1300" dirty="0"/>
              <a:t>』</a:t>
            </a:r>
            <a:r>
              <a:rPr lang="ja-JP" altLang="en-US" sz="1300" dirty="0"/>
              <a:t>の区別をつける</a:t>
            </a:r>
            <a:endParaRPr lang="en-US" altLang="ja-JP" sz="1300" dirty="0"/>
          </a:p>
          <a:p>
            <a:r>
              <a:rPr kumimoji="1" lang="ja-JP" altLang="en-US" dirty="0"/>
              <a:t>　団体を代表したものなのか、私的なものか、専門職種の視点なのか、推測・予測、質問・感想、意見・提案なのか整理しながら発言・進行を。</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pPr defTabSz="966064">
              <a:defRPr/>
            </a:pPr>
            <a:fld id="{E517D3FD-0769-4473-8B36-109E6D32A85E}" type="slidenum">
              <a:rPr kumimoji="1" lang="ja-JP" altLang="en-US">
                <a:solidFill>
                  <a:prstClr val="black"/>
                </a:solidFill>
                <a:latin typeface="Calibri" panose="020F0502020204030204"/>
                <a:ea typeface="ＭＳ Ｐゴシック" panose="020B0600070205080204" pitchFamily="50" charset="-128"/>
              </a:rPr>
              <a:pPr defTabSz="966064">
                <a:defRPr/>
              </a:pPr>
              <a:t>44</a:t>
            </a:fld>
            <a:endParaRPr kumimoji="1" lang="ja-JP" altLang="en-US">
              <a:solidFill>
                <a:prstClr val="black"/>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11880643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EA6ABEF-541A-4058-86F0-A3D3AACFF26A}" type="slidenum">
              <a:rPr kumimoji="1" lang="ja-JP" altLang="en-US" sz="13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1" lang="ja-JP" altLang="en-US" sz="13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715006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スライド イメージ プレースホルダー 1"/>
          <p:cNvSpPr>
            <a:spLocks noGrp="1" noRot="1" noChangeAspect="1" noTextEdit="1"/>
          </p:cNvSpPr>
          <p:nvPr>
            <p:ph type="sldImg"/>
          </p:nvPr>
        </p:nvSpPr>
        <p:spPr>
          <a:ln/>
        </p:spPr>
      </p:sp>
      <p:sp>
        <p:nvSpPr>
          <p:cNvPr id="208899" name="ノート プレースホルダー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a:latin typeface="Arial" panose="020B0604020202020204" pitchFamily="34" charset="0"/>
              </a:rPr>
              <a:t>間違えて２枚入っているかも。すみません。</a:t>
            </a:r>
          </a:p>
        </p:txBody>
      </p:sp>
      <p:sp>
        <p:nvSpPr>
          <p:cNvPr id="208900" name="スライド番号プレースホルダー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678">
              <a:defRPr kumimoji="1" b="1">
                <a:solidFill>
                  <a:schemeClr val="tx1"/>
                </a:solidFill>
                <a:latin typeface="Arial" panose="020B0604020202020204" pitchFamily="34" charset="0"/>
                <a:ea typeface="ＭＳ Ｐゴシック" panose="020B0600070205080204" pitchFamily="50" charset="-128"/>
              </a:defRPr>
            </a:lvl1pPr>
            <a:lvl2pPr marL="784927" indent="-301895" defTabSz="957678">
              <a:defRPr kumimoji="1" b="1">
                <a:solidFill>
                  <a:schemeClr val="tx1"/>
                </a:solidFill>
                <a:latin typeface="Arial" panose="020B0604020202020204" pitchFamily="34" charset="0"/>
                <a:ea typeface="ＭＳ Ｐゴシック" panose="020B0600070205080204" pitchFamily="50" charset="-128"/>
              </a:defRPr>
            </a:lvl2pPr>
            <a:lvl3pPr marL="1207580" indent="-241516" defTabSz="957678">
              <a:defRPr kumimoji="1" b="1">
                <a:solidFill>
                  <a:schemeClr val="tx1"/>
                </a:solidFill>
                <a:latin typeface="Arial" panose="020B0604020202020204" pitchFamily="34" charset="0"/>
                <a:ea typeface="ＭＳ Ｐゴシック" panose="020B0600070205080204" pitchFamily="50" charset="-128"/>
              </a:defRPr>
            </a:lvl3pPr>
            <a:lvl4pPr marL="1690611" indent="-241516" defTabSz="957678">
              <a:defRPr kumimoji="1" b="1">
                <a:solidFill>
                  <a:schemeClr val="tx1"/>
                </a:solidFill>
                <a:latin typeface="Arial" panose="020B0604020202020204" pitchFamily="34" charset="0"/>
                <a:ea typeface="ＭＳ Ｐゴシック" panose="020B0600070205080204" pitchFamily="50" charset="-128"/>
              </a:defRPr>
            </a:lvl4pPr>
            <a:lvl5pPr marL="2173643" indent="-241516" defTabSz="957678">
              <a:defRPr kumimoji="1" b="1">
                <a:solidFill>
                  <a:schemeClr val="tx1"/>
                </a:solidFill>
                <a:latin typeface="Arial" panose="020B0604020202020204" pitchFamily="34" charset="0"/>
                <a:ea typeface="ＭＳ Ｐゴシック" panose="020B0600070205080204" pitchFamily="50" charset="-128"/>
              </a:defRPr>
            </a:lvl5pPr>
            <a:lvl6pPr marL="2656675"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6pPr>
            <a:lvl7pPr marL="3139707"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7pPr>
            <a:lvl8pPr marL="3622739"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8pPr>
            <a:lvl9pPr marL="4105770"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9pPr>
          </a:lstStyle>
          <a:p>
            <a:pPr fontAlgn="base">
              <a:spcBef>
                <a:spcPct val="0"/>
              </a:spcBef>
              <a:spcAft>
                <a:spcPct val="0"/>
              </a:spcAft>
              <a:defRPr/>
            </a:pPr>
            <a:fld id="{7C27E951-26E3-4F2C-AE74-F40D87BA0951}" type="slidenum">
              <a:rPr lang="en-US" altLang="ja-JP" b="0">
                <a:solidFill>
                  <a:srgbClr val="000000"/>
                </a:solidFill>
              </a:rPr>
              <a:pPr fontAlgn="base">
                <a:spcBef>
                  <a:spcPct val="0"/>
                </a:spcBef>
                <a:spcAft>
                  <a:spcPct val="0"/>
                </a:spcAft>
                <a:defRPr/>
              </a:pPr>
              <a:t>46</a:t>
            </a:fld>
            <a:endParaRPr lang="en-US" altLang="ja-JP" b="0">
              <a:solidFill>
                <a:srgbClr val="000000"/>
              </a:solidFill>
            </a:endParaRPr>
          </a:p>
        </p:txBody>
      </p:sp>
    </p:spTree>
    <p:extLst>
      <p:ext uri="{BB962C8B-B14F-4D97-AF65-F5344CB8AC3E}">
        <p14:creationId xmlns:p14="http://schemas.microsoft.com/office/powerpoint/2010/main" val="4003186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スライド イメージ プレースホルダー 1"/>
          <p:cNvSpPr>
            <a:spLocks noGrp="1" noRot="1" noChangeAspect="1" noTextEdit="1"/>
          </p:cNvSpPr>
          <p:nvPr>
            <p:ph type="sldImg"/>
          </p:nvPr>
        </p:nvSpPr>
        <p:spPr>
          <a:ln/>
        </p:spPr>
      </p:sp>
      <p:sp>
        <p:nvSpPr>
          <p:cNvPr id="208899" name="ノート プレースホルダー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dirty="0">
              <a:latin typeface="Arial" panose="020B0604020202020204" pitchFamily="34" charset="0"/>
            </a:endParaRPr>
          </a:p>
        </p:txBody>
      </p:sp>
      <p:sp>
        <p:nvSpPr>
          <p:cNvPr id="208900" name="スライド番号プレースホルダー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678">
              <a:defRPr kumimoji="1" b="1">
                <a:solidFill>
                  <a:schemeClr val="tx1"/>
                </a:solidFill>
                <a:latin typeface="Arial" panose="020B0604020202020204" pitchFamily="34" charset="0"/>
                <a:ea typeface="ＭＳ Ｐゴシック" panose="020B0600070205080204" pitchFamily="50" charset="-128"/>
              </a:defRPr>
            </a:lvl1pPr>
            <a:lvl2pPr marL="784927" indent="-301895" defTabSz="957678">
              <a:defRPr kumimoji="1" b="1">
                <a:solidFill>
                  <a:schemeClr val="tx1"/>
                </a:solidFill>
                <a:latin typeface="Arial" panose="020B0604020202020204" pitchFamily="34" charset="0"/>
                <a:ea typeface="ＭＳ Ｐゴシック" panose="020B0600070205080204" pitchFamily="50" charset="-128"/>
              </a:defRPr>
            </a:lvl2pPr>
            <a:lvl3pPr marL="1207580" indent="-241516" defTabSz="957678">
              <a:defRPr kumimoji="1" b="1">
                <a:solidFill>
                  <a:schemeClr val="tx1"/>
                </a:solidFill>
                <a:latin typeface="Arial" panose="020B0604020202020204" pitchFamily="34" charset="0"/>
                <a:ea typeface="ＭＳ Ｐゴシック" panose="020B0600070205080204" pitchFamily="50" charset="-128"/>
              </a:defRPr>
            </a:lvl3pPr>
            <a:lvl4pPr marL="1690611" indent="-241516" defTabSz="957678">
              <a:defRPr kumimoji="1" b="1">
                <a:solidFill>
                  <a:schemeClr val="tx1"/>
                </a:solidFill>
                <a:latin typeface="Arial" panose="020B0604020202020204" pitchFamily="34" charset="0"/>
                <a:ea typeface="ＭＳ Ｐゴシック" panose="020B0600070205080204" pitchFamily="50" charset="-128"/>
              </a:defRPr>
            </a:lvl4pPr>
            <a:lvl5pPr marL="2173643" indent="-241516" defTabSz="957678">
              <a:defRPr kumimoji="1" b="1">
                <a:solidFill>
                  <a:schemeClr val="tx1"/>
                </a:solidFill>
                <a:latin typeface="Arial" panose="020B0604020202020204" pitchFamily="34" charset="0"/>
                <a:ea typeface="ＭＳ Ｐゴシック" panose="020B0600070205080204" pitchFamily="50" charset="-128"/>
              </a:defRPr>
            </a:lvl5pPr>
            <a:lvl6pPr marL="2656675"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6pPr>
            <a:lvl7pPr marL="3139707"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7pPr>
            <a:lvl8pPr marL="3622739"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8pPr>
            <a:lvl9pPr marL="4105770"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9pPr>
          </a:lstStyle>
          <a:p>
            <a:pPr fontAlgn="base">
              <a:spcBef>
                <a:spcPct val="0"/>
              </a:spcBef>
              <a:spcAft>
                <a:spcPct val="0"/>
              </a:spcAft>
              <a:defRPr/>
            </a:pPr>
            <a:fld id="{7C27E951-26E3-4F2C-AE74-F40D87BA0951}" type="slidenum">
              <a:rPr lang="en-US" altLang="ja-JP" b="0">
                <a:solidFill>
                  <a:srgbClr val="000000"/>
                </a:solidFill>
              </a:rPr>
              <a:pPr fontAlgn="base">
                <a:spcBef>
                  <a:spcPct val="0"/>
                </a:spcBef>
                <a:spcAft>
                  <a:spcPct val="0"/>
                </a:spcAft>
                <a:defRPr/>
              </a:pPr>
              <a:t>47</a:t>
            </a:fld>
            <a:endParaRPr lang="en-US" altLang="ja-JP" b="0">
              <a:solidFill>
                <a:srgbClr val="000000"/>
              </a:solidFill>
            </a:endParaRPr>
          </a:p>
        </p:txBody>
      </p:sp>
    </p:spTree>
    <p:extLst>
      <p:ext uri="{BB962C8B-B14F-4D97-AF65-F5344CB8AC3E}">
        <p14:creationId xmlns:p14="http://schemas.microsoft.com/office/powerpoint/2010/main" val="17692097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暗いくらいと不平をいうよりも進んで明かりをつけましょう</a:t>
            </a:r>
          </a:p>
        </p:txBody>
      </p:sp>
      <p:sp>
        <p:nvSpPr>
          <p:cNvPr id="4" name="スライド番号プレースホルダー 3"/>
          <p:cNvSpPr>
            <a:spLocks noGrp="1"/>
          </p:cNvSpPr>
          <p:nvPr>
            <p:ph type="sldNum" sz="quarter" idx="10"/>
          </p:nvPr>
        </p:nvSpPr>
        <p:spPr/>
        <p:txBody>
          <a:bodyPr/>
          <a:lstStyle/>
          <a:p>
            <a:fld id="{FEA6ABEF-541A-4058-86F0-A3D3AACFF26A}" type="slidenum">
              <a:rPr kumimoji="1" lang="ja-JP" altLang="en-US" smtClean="0"/>
              <a:t>51</a:t>
            </a:fld>
            <a:endParaRPr kumimoji="1" lang="ja-JP" altLang="en-US"/>
          </a:p>
        </p:txBody>
      </p:sp>
    </p:spTree>
    <p:extLst>
      <p:ext uri="{BB962C8B-B14F-4D97-AF65-F5344CB8AC3E}">
        <p14:creationId xmlns:p14="http://schemas.microsoft.com/office/powerpoint/2010/main" val="27073496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678">
              <a:spcBef>
                <a:spcPct val="30000"/>
              </a:spcBef>
              <a:defRPr kumimoji="1" sz="1300">
                <a:solidFill>
                  <a:schemeClr val="tx1"/>
                </a:solidFill>
                <a:latin typeface="Arial" panose="020B0604020202020204" pitchFamily="34" charset="0"/>
                <a:ea typeface="ＭＳ Ｐ明朝" panose="02020600040205080304" pitchFamily="18" charset="-128"/>
              </a:defRPr>
            </a:lvl1pPr>
            <a:lvl2pPr marL="778218" indent="-298540" defTabSz="957678">
              <a:spcBef>
                <a:spcPct val="30000"/>
              </a:spcBef>
              <a:defRPr kumimoji="1" sz="1300">
                <a:solidFill>
                  <a:schemeClr val="tx1"/>
                </a:solidFill>
                <a:latin typeface="Arial" panose="020B0604020202020204" pitchFamily="34" charset="0"/>
                <a:ea typeface="ＭＳ Ｐ明朝" panose="02020600040205080304" pitchFamily="18" charset="-128"/>
              </a:defRPr>
            </a:lvl2pPr>
            <a:lvl3pPr marL="1197516" indent="-238162" defTabSz="957678">
              <a:spcBef>
                <a:spcPct val="30000"/>
              </a:spcBef>
              <a:defRPr kumimoji="1" sz="1300">
                <a:solidFill>
                  <a:schemeClr val="tx1"/>
                </a:solidFill>
                <a:latin typeface="Arial" panose="020B0604020202020204" pitchFamily="34" charset="0"/>
                <a:ea typeface="ＭＳ Ｐ明朝" panose="02020600040205080304" pitchFamily="18" charset="-128"/>
              </a:defRPr>
            </a:lvl3pPr>
            <a:lvl4pPr marL="1675517" indent="-238162" defTabSz="957678">
              <a:spcBef>
                <a:spcPct val="30000"/>
              </a:spcBef>
              <a:defRPr kumimoji="1" sz="1300">
                <a:solidFill>
                  <a:schemeClr val="tx1"/>
                </a:solidFill>
                <a:latin typeface="Arial" panose="020B0604020202020204" pitchFamily="34" charset="0"/>
                <a:ea typeface="ＭＳ Ｐ明朝" panose="02020600040205080304" pitchFamily="18" charset="-128"/>
              </a:defRPr>
            </a:lvl4pPr>
            <a:lvl5pPr marL="2155194" indent="-238162" defTabSz="957678">
              <a:spcBef>
                <a:spcPct val="30000"/>
              </a:spcBef>
              <a:defRPr kumimoji="1" sz="1300">
                <a:solidFill>
                  <a:schemeClr val="tx1"/>
                </a:solidFill>
                <a:latin typeface="Arial" panose="020B0604020202020204" pitchFamily="34" charset="0"/>
                <a:ea typeface="ＭＳ Ｐ明朝" panose="02020600040205080304" pitchFamily="18" charset="-128"/>
              </a:defRPr>
            </a:lvl5pPr>
            <a:lvl6pPr marL="2638226" indent="-238162" defTabSz="957678" eaLnBrk="0" fontAlgn="base" hangingPunct="0">
              <a:spcBef>
                <a:spcPct val="30000"/>
              </a:spcBef>
              <a:spcAft>
                <a:spcPct val="0"/>
              </a:spcAft>
              <a:defRPr kumimoji="1" sz="1300">
                <a:solidFill>
                  <a:schemeClr val="tx1"/>
                </a:solidFill>
                <a:latin typeface="Arial" panose="020B0604020202020204" pitchFamily="34" charset="0"/>
                <a:ea typeface="ＭＳ Ｐ明朝" panose="02020600040205080304" pitchFamily="18" charset="-128"/>
              </a:defRPr>
            </a:lvl6pPr>
            <a:lvl7pPr marL="3121258" indent="-238162" defTabSz="957678" eaLnBrk="0" fontAlgn="base" hangingPunct="0">
              <a:spcBef>
                <a:spcPct val="30000"/>
              </a:spcBef>
              <a:spcAft>
                <a:spcPct val="0"/>
              </a:spcAft>
              <a:defRPr kumimoji="1" sz="1300">
                <a:solidFill>
                  <a:schemeClr val="tx1"/>
                </a:solidFill>
                <a:latin typeface="Arial" panose="020B0604020202020204" pitchFamily="34" charset="0"/>
                <a:ea typeface="ＭＳ Ｐ明朝" panose="02020600040205080304" pitchFamily="18" charset="-128"/>
              </a:defRPr>
            </a:lvl7pPr>
            <a:lvl8pPr marL="3604290" indent="-238162" defTabSz="957678" eaLnBrk="0" fontAlgn="base" hangingPunct="0">
              <a:spcBef>
                <a:spcPct val="30000"/>
              </a:spcBef>
              <a:spcAft>
                <a:spcPct val="0"/>
              </a:spcAft>
              <a:defRPr kumimoji="1" sz="1300">
                <a:solidFill>
                  <a:schemeClr val="tx1"/>
                </a:solidFill>
                <a:latin typeface="Arial" panose="020B0604020202020204" pitchFamily="34" charset="0"/>
                <a:ea typeface="ＭＳ Ｐ明朝" panose="02020600040205080304" pitchFamily="18" charset="-128"/>
              </a:defRPr>
            </a:lvl8pPr>
            <a:lvl9pPr marL="4087322" indent="-238162" defTabSz="957678" eaLnBrk="0" fontAlgn="base" hangingPunct="0">
              <a:spcBef>
                <a:spcPct val="30000"/>
              </a:spcBef>
              <a:spcAft>
                <a:spcPct val="0"/>
              </a:spcAft>
              <a:defRPr kumimoji="1" sz="1300">
                <a:solidFill>
                  <a:schemeClr val="tx1"/>
                </a:solidFill>
                <a:latin typeface="Arial" panose="020B0604020202020204" pitchFamily="34" charset="0"/>
                <a:ea typeface="ＭＳ Ｐ明朝" panose="02020600040205080304" pitchFamily="18" charset="-128"/>
              </a:defRPr>
            </a:lvl9pPr>
          </a:lstStyle>
          <a:p>
            <a:pPr fontAlgn="base">
              <a:spcBef>
                <a:spcPct val="0"/>
              </a:spcBef>
              <a:spcAft>
                <a:spcPct val="0"/>
              </a:spcAft>
              <a:defRPr/>
            </a:pPr>
            <a:fld id="{E3F1E74C-6884-420A-B563-F385C763F2AB}" type="slidenum">
              <a:rPr lang="en-US" altLang="ja-JP">
                <a:solidFill>
                  <a:srgbClr val="000000"/>
                </a:solidFill>
                <a:latin typeface="Times New Roman" panose="02020603050405020304" pitchFamily="18" charset="0"/>
                <a:ea typeface="ＭＳ Ｐゴシック" panose="020B0600070205080204" pitchFamily="50" charset="-128"/>
              </a:rPr>
              <a:pPr fontAlgn="base">
                <a:spcBef>
                  <a:spcPct val="0"/>
                </a:spcBef>
                <a:spcAft>
                  <a:spcPct val="0"/>
                </a:spcAft>
                <a:defRPr/>
              </a:pPr>
              <a:t>52</a:t>
            </a:fld>
            <a:endParaRPr lang="en-US" altLang="ja-JP">
              <a:solidFill>
                <a:srgbClr val="000000"/>
              </a:solidFill>
              <a:latin typeface="Times New Roman" panose="02020603050405020304" pitchFamily="18" charset="0"/>
              <a:ea typeface="ＭＳ Ｐゴシック" panose="020B0600070205080204" pitchFamily="50" charset="-128"/>
            </a:endParaRPr>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66064">
              <a:defRPr/>
            </a:pPr>
            <a:r>
              <a:rPr lang="ja-JP" altLang="en-US" sz="1300" b="1" dirty="0">
                <a:solidFill>
                  <a:srgbClr val="FF0000"/>
                </a:solidFill>
                <a:latin typeface="Times New Roman"/>
                <a:ea typeface="ＭＳ Ｐゴシック"/>
              </a:rPr>
              <a:t>研修では、個別支援計画作成会議やサービス担当者会議等ロールプレイなどを通じた実感が効果的</a:t>
            </a:r>
          </a:p>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38514815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ＦＴを学び身につけると云うことは、</a:t>
            </a:r>
            <a:endParaRPr kumimoji="1" lang="en-US" altLang="ja-JP" dirty="0"/>
          </a:p>
          <a:p>
            <a:r>
              <a:rPr kumimoji="1" lang="en-US" altLang="ja-JP" dirty="0"/>
              <a:t>…</a:t>
            </a:r>
            <a:r>
              <a:rPr kumimoji="1" lang="ja-JP" altLang="en-US" dirty="0"/>
              <a:t>ができるようになっていくと云うことです。</a:t>
            </a:r>
          </a:p>
        </p:txBody>
      </p:sp>
      <p:sp>
        <p:nvSpPr>
          <p:cNvPr id="4" name="スライド番号プレースホルダー 3"/>
          <p:cNvSpPr>
            <a:spLocks noGrp="1"/>
          </p:cNvSpPr>
          <p:nvPr>
            <p:ph type="sldNum" sz="quarter" idx="10"/>
          </p:nvPr>
        </p:nvSpPr>
        <p:spPr/>
        <p:txBody>
          <a:bodyPr/>
          <a:lstStyle/>
          <a:p>
            <a:pPr marL="0" marR="0" lvl="0" indent="0" algn="r" defTabSz="930402" rtl="0" eaLnBrk="1" fontAlgn="auto" latinLnBrk="0" hangingPunct="1">
              <a:lnSpc>
                <a:spcPct val="100000"/>
              </a:lnSpc>
              <a:spcBef>
                <a:spcPts val="0"/>
              </a:spcBef>
              <a:spcAft>
                <a:spcPts val="0"/>
              </a:spcAft>
              <a:buClrTx/>
              <a:buSzTx/>
              <a:buFontTx/>
              <a:buNone/>
              <a:tabLst/>
              <a:defRPr/>
            </a:pPr>
            <a:fld id="{69E8B2E0-E134-494F-A127-B748CAC26861}" type="slidenum">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pPr marL="0" marR="0" lvl="0" indent="0" algn="r" defTabSz="930402" rtl="0" eaLnBrk="1" fontAlgn="auto" latinLnBrk="0" hangingPunct="1">
                <a:lnSpc>
                  <a:spcPct val="100000"/>
                </a:lnSpc>
                <a:spcBef>
                  <a:spcPts val="0"/>
                </a:spcBef>
                <a:spcAft>
                  <a:spcPts val="0"/>
                </a:spcAft>
                <a:buClrTx/>
                <a:buSzTx/>
                <a:buFontTx/>
                <a:buNone/>
                <a:tabLst/>
                <a:defRPr/>
              </a:pPr>
              <a:t>53</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9297064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スライド イメージ プレースホルダー 1"/>
          <p:cNvSpPr>
            <a:spLocks noGrp="1" noRot="1" noChangeAspect="1" noTextEdit="1"/>
          </p:cNvSpPr>
          <p:nvPr>
            <p:ph type="sldImg"/>
          </p:nvPr>
        </p:nvSpPr>
        <p:spPr>
          <a:ln/>
        </p:spPr>
      </p:sp>
      <p:sp>
        <p:nvSpPr>
          <p:cNvPr id="161795" name="ノート プレースホルダー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dirty="0">
              <a:latin typeface="Arial" panose="020B0604020202020204" pitchFamily="34" charset="0"/>
            </a:endParaRPr>
          </a:p>
        </p:txBody>
      </p:sp>
      <p:sp>
        <p:nvSpPr>
          <p:cNvPr id="161796" name="スライド番号プレースホルダー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a:defRPr kumimoji="1" b="1">
                <a:solidFill>
                  <a:schemeClr val="tx1"/>
                </a:solidFill>
                <a:latin typeface="Arial" panose="020B0604020202020204" pitchFamily="34" charset="0"/>
                <a:ea typeface="ＭＳ Ｐゴシック" panose="020B0600070205080204" pitchFamily="50" charset="-128"/>
              </a:defRPr>
            </a:lvl1pPr>
            <a:lvl2pPr marL="742950" indent="-285750" defTabSz="906463">
              <a:defRPr kumimoji="1" b="1">
                <a:solidFill>
                  <a:schemeClr val="tx1"/>
                </a:solidFill>
                <a:latin typeface="Arial" panose="020B0604020202020204" pitchFamily="34" charset="0"/>
                <a:ea typeface="ＭＳ Ｐゴシック" panose="020B0600070205080204" pitchFamily="50" charset="-128"/>
              </a:defRPr>
            </a:lvl2pPr>
            <a:lvl3pPr marL="1143000" indent="-228600" defTabSz="906463">
              <a:defRPr kumimoji="1" b="1">
                <a:solidFill>
                  <a:schemeClr val="tx1"/>
                </a:solidFill>
                <a:latin typeface="Arial" panose="020B0604020202020204" pitchFamily="34" charset="0"/>
                <a:ea typeface="ＭＳ Ｐゴシック" panose="020B0600070205080204" pitchFamily="50" charset="-128"/>
              </a:defRPr>
            </a:lvl3pPr>
            <a:lvl4pPr marL="1600200" indent="-228600" defTabSz="906463">
              <a:defRPr kumimoji="1" b="1">
                <a:solidFill>
                  <a:schemeClr val="tx1"/>
                </a:solidFill>
                <a:latin typeface="Arial" panose="020B0604020202020204" pitchFamily="34" charset="0"/>
                <a:ea typeface="ＭＳ Ｐゴシック" panose="020B0600070205080204" pitchFamily="50" charset="-128"/>
              </a:defRPr>
            </a:lvl4pPr>
            <a:lvl5pPr marL="2057400" indent="-228600" defTabSz="906463">
              <a:defRPr kumimoji="1" b="1">
                <a:solidFill>
                  <a:schemeClr val="tx1"/>
                </a:solidFill>
                <a:latin typeface="Arial" panose="020B0604020202020204" pitchFamily="34" charset="0"/>
                <a:ea typeface="ＭＳ Ｐゴシック" panose="020B0600070205080204" pitchFamily="50" charset="-128"/>
              </a:defRPr>
            </a:lvl5pPr>
            <a:lvl6pPr marL="2514600" indent="-228600" defTabSz="906463"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6pPr>
            <a:lvl7pPr marL="2971800" indent="-228600" defTabSz="906463"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7pPr>
            <a:lvl8pPr marL="3429000" indent="-228600" defTabSz="906463"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8pPr>
            <a:lvl9pPr marL="3886200" indent="-228600" defTabSz="906463"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9pPr>
          </a:lstStyle>
          <a:p>
            <a:pPr marL="0" marR="0" lvl="0" indent="0" algn="r" defTabSz="906463" rtl="0" eaLnBrk="1" fontAlgn="base" latinLnBrk="0" hangingPunct="1">
              <a:lnSpc>
                <a:spcPct val="100000"/>
              </a:lnSpc>
              <a:spcBef>
                <a:spcPct val="0"/>
              </a:spcBef>
              <a:spcAft>
                <a:spcPct val="0"/>
              </a:spcAft>
              <a:buClrTx/>
              <a:buSzTx/>
              <a:buFontTx/>
              <a:buNone/>
              <a:tabLst/>
              <a:defRPr/>
            </a:pPr>
            <a:fld id="{F91064E8-5EBD-46D1-A92F-78270A0493E1}" type="slidenum">
              <a:rPr kumimoji="1" lang="en-US" altLang="ja-JP"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06463" rtl="0" eaLnBrk="1" fontAlgn="base" latinLnBrk="0" hangingPunct="1">
                <a:lnSpc>
                  <a:spcPct val="100000"/>
                </a:lnSpc>
                <a:spcBef>
                  <a:spcPct val="0"/>
                </a:spcBef>
                <a:spcAft>
                  <a:spcPct val="0"/>
                </a:spcAft>
                <a:buClrTx/>
                <a:buSzTx/>
                <a:buFontTx/>
                <a:buNone/>
                <a:tabLst/>
                <a:defRPr/>
              </a:pPr>
              <a:t>55</a:t>
            </a:fld>
            <a:endPar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36893275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こんなことを意識しつつ、演習をお願いします。</a:t>
            </a:r>
            <a:endParaRPr kumimoji="1" lang="en-US" altLang="ja-JP" dirty="0"/>
          </a:p>
          <a:p>
            <a:r>
              <a:rPr kumimoji="1" lang="ja-JP" altLang="en-US" dirty="0"/>
              <a:t>私の役目は、講義で連携を整理することです。</a:t>
            </a:r>
            <a:endParaRPr kumimoji="1" lang="en-US" altLang="ja-JP" dirty="0"/>
          </a:p>
          <a:p>
            <a:r>
              <a:rPr kumimoji="1" lang="ja-JP" altLang="en-US" dirty="0"/>
              <a:t>連携を、演習と実践につなげていただければと思います。</a:t>
            </a:r>
          </a:p>
        </p:txBody>
      </p:sp>
      <p:sp>
        <p:nvSpPr>
          <p:cNvPr id="4" name="スライド番号プレースホルダー 3"/>
          <p:cNvSpPr>
            <a:spLocks noGrp="1"/>
          </p:cNvSpPr>
          <p:nvPr>
            <p:ph type="sldNum" sz="quarter" idx="10"/>
          </p:nvPr>
        </p:nvSpPr>
        <p:spPr/>
        <p:txBody>
          <a:bodyPr/>
          <a:lstStyle/>
          <a:p>
            <a:pPr defTabSz="966064">
              <a:defRPr/>
            </a:pPr>
            <a:fld id="{E517D3FD-0769-4473-8B36-109E6D32A85E}" type="slidenum">
              <a:rPr kumimoji="1" lang="ja-JP" altLang="en-US">
                <a:solidFill>
                  <a:prstClr val="black"/>
                </a:solidFill>
                <a:latin typeface="Calibri" panose="020F0502020204030204"/>
                <a:ea typeface="ＭＳ Ｐゴシック" panose="020B0600070205080204" pitchFamily="50" charset="-128"/>
              </a:rPr>
              <a:pPr defTabSz="966064">
                <a:defRPr/>
              </a:pPr>
              <a:t>56</a:t>
            </a:fld>
            <a:endParaRPr kumimoji="1" lang="ja-JP" altLang="en-US">
              <a:solidFill>
                <a:prstClr val="black"/>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2267470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6D59E54-C6F3-4AFA-BC32-A96F3C45009C}" type="slidenum">
              <a:rPr kumimoji="0" lang="ja-JP" altLang="en-US"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p:txBody>
          <a:bodyPr/>
          <a:lstStyle/>
          <a:p>
            <a:r>
              <a:rPr lang="ja-JP" altLang="en-US" dirty="0"/>
              <a:t>現任研修の、目的</a:t>
            </a:r>
          </a:p>
        </p:txBody>
      </p:sp>
    </p:spTree>
    <p:extLst>
      <p:ext uri="{BB962C8B-B14F-4D97-AF65-F5344CB8AC3E}">
        <p14:creationId xmlns:p14="http://schemas.microsoft.com/office/powerpoint/2010/main" val="5161591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どこでも、いつでも、自己研鑽。</a:t>
            </a:r>
            <a:endParaRPr kumimoji="1" lang="en-US" altLang="ja-JP" dirty="0"/>
          </a:p>
          <a:p>
            <a:r>
              <a:rPr kumimoji="1" lang="ja-JP" altLang="en-US" dirty="0"/>
              <a:t>時代と共に使用するものも変化。</a:t>
            </a:r>
          </a:p>
        </p:txBody>
      </p:sp>
      <p:sp>
        <p:nvSpPr>
          <p:cNvPr id="4" name="スライド番号プレースホルダー 3"/>
          <p:cNvSpPr>
            <a:spLocks noGrp="1"/>
          </p:cNvSpPr>
          <p:nvPr>
            <p:ph type="sldNum" sz="quarter" idx="10"/>
          </p:nvPr>
        </p:nvSpPr>
        <p:spPr/>
        <p:txBody>
          <a:bodyPr/>
          <a:lstStyle/>
          <a:p>
            <a:pPr marL="0" marR="0" lvl="0" indent="0" algn="r" defTabSz="898489" rtl="0" eaLnBrk="1" fontAlgn="auto" latinLnBrk="0" hangingPunct="1">
              <a:lnSpc>
                <a:spcPct val="100000"/>
              </a:lnSpc>
              <a:spcBef>
                <a:spcPts val="0"/>
              </a:spcBef>
              <a:spcAft>
                <a:spcPts val="0"/>
              </a:spcAft>
              <a:buClrTx/>
              <a:buSzTx/>
              <a:buFontTx/>
              <a:buNone/>
              <a:tabLst/>
              <a:defRPr/>
            </a:pPr>
            <a:fld id="{0A3C37BE-C303-496D-B5CD-85F2937540FC}" type="slidenum">
              <a:rPr kumimoji="0" lang="en-US" altLang="ja-JP" sz="1200" b="0" i="0" u="none" strike="noStrike" kern="1200" cap="none" spc="0" normalizeH="0" baseline="0" noProof="0">
                <a:ln>
                  <a:noFill/>
                </a:ln>
                <a:solidFill>
                  <a:srgbClr val="514843"/>
                </a:solidFill>
                <a:effectLst/>
                <a:uLnTx/>
                <a:uFillTx/>
                <a:latin typeface="Meiryo UI" panose="020B0604030504040204" pitchFamily="50" charset="-128"/>
                <a:ea typeface="Meiryo UI" panose="020B0604030504040204" pitchFamily="50" charset="-128"/>
                <a:cs typeface="+mn-cs"/>
              </a:rPr>
              <a:pPr marL="0" marR="0" lvl="0" indent="0" algn="r" defTabSz="898489" rtl="0" eaLnBrk="1" fontAlgn="auto" latinLnBrk="0" hangingPunct="1">
                <a:lnSpc>
                  <a:spcPct val="100000"/>
                </a:lnSpc>
                <a:spcBef>
                  <a:spcPts val="0"/>
                </a:spcBef>
                <a:spcAft>
                  <a:spcPts val="0"/>
                </a:spcAft>
                <a:buClrTx/>
                <a:buSzTx/>
                <a:buFontTx/>
                <a:buNone/>
                <a:tabLst/>
                <a:defRPr/>
              </a:pPr>
              <a:t>58</a:t>
            </a:fld>
            <a:endParaRPr kumimoji="0" lang="ja-JP" altLang="en-US" sz="1200" b="0" i="0" u="none" strike="noStrike" kern="1200" cap="none" spc="0" normalizeH="0" baseline="0" noProof="0" dirty="0">
              <a:ln>
                <a:noFill/>
              </a:ln>
              <a:solidFill>
                <a:srgbClr val="514843"/>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3627553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0402">
              <a:lnSpc>
                <a:spcPct val="115000"/>
              </a:lnSpc>
              <a:spcBef>
                <a:spcPts val="611"/>
              </a:spcBef>
            </a:pPr>
            <a:r>
              <a:rPr lang="en-US" b="1">
                <a:latin typeface="Meiryo UI" pitchFamily="34" charset="-128"/>
                <a:ea typeface="Meiryo UI" pitchFamily="34" charset="-128"/>
                <a:cs typeface="Meiryo UI" pitchFamily="34" charset="-128"/>
              </a:rPr>
              <a:t>湖畔でリラックス ビデオ テンプレート</a:t>
            </a:r>
          </a:p>
          <a:p>
            <a:pPr defTabSz="930402">
              <a:lnSpc>
                <a:spcPct val="115000"/>
              </a:lnSpc>
              <a:spcBef>
                <a:spcPts val="611"/>
              </a:spcBef>
            </a:pPr>
            <a:r>
              <a:rPr lang="en-US">
                <a:latin typeface="Meiryo UI" pitchFamily="34" charset="-128"/>
                <a:ea typeface="Meiryo UI" pitchFamily="34" charset="-128"/>
                <a:cs typeface="Meiryo UI" pitchFamily="34" charset="-128"/>
              </a:rPr>
              <a:t>(初級)</a:t>
            </a:r>
          </a:p>
          <a:p>
            <a:pPr defTabSz="930402">
              <a:lnSpc>
                <a:spcPct val="115000"/>
              </a:lnSpc>
              <a:spcBef>
                <a:spcPts val="611"/>
              </a:spcBef>
            </a:pPr>
            <a:r>
              <a:rPr lang="en-US">
                <a:latin typeface="Meiryo UI" pitchFamily="34" charset="-128"/>
                <a:ea typeface="Meiryo UI" pitchFamily="34" charset="-128"/>
                <a:cs typeface="Meiryo UI" pitchFamily="34" charset="-128"/>
              </a:rPr>
              <a:t> </a:t>
            </a:r>
          </a:p>
          <a:p>
            <a:pPr defTabSz="930402">
              <a:lnSpc>
                <a:spcPct val="115000"/>
              </a:lnSpc>
              <a:spcBef>
                <a:spcPts val="611"/>
              </a:spcBef>
            </a:pPr>
            <a:r>
              <a:rPr lang="en-US">
                <a:latin typeface="Meiryo UI" pitchFamily="34" charset="-128"/>
                <a:ea typeface="Meiryo UI" pitchFamily="34" charset="-128"/>
                <a:cs typeface="Meiryo UI" pitchFamily="34" charset="-128"/>
              </a:rPr>
              <a:t>このスライドの効果を再現するには、次の操作を行います。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ホーム</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スライド</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レイアウト</a:t>
            </a:r>
            <a:r>
              <a:rPr lang="en-US">
                <a:latin typeface="Meiryo UI" pitchFamily="34" charset="-128"/>
                <a:ea typeface="Meiryo UI" pitchFamily="34" charset="-128"/>
                <a:cs typeface="Meiryo UI" pitchFamily="34" charset="-128"/>
              </a:rPr>
              <a:t>] をクリックし、[</a:t>
            </a:r>
            <a:r>
              <a:rPr lang="en-US" b="1">
                <a:latin typeface="Meiryo UI" pitchFamily="34" charset="-128"/>
                <a:ea typeface="Meiryo UI" pitchFamily="34" charset="-128"/>
                <a:cs typeface="Meiryo UI" pitchFamily="34" charset="-128"/>
              </a:rPr>
              <a:t>白紙</a:t>
            </a:r>
            <a:r>
              <a:rPr lang="en-US">
                <a:latin typeface="Meiryo UI" pitchFamily="34" charset="-128"/>
                <a:ea typeface="Meiryo UI" pitchFamily="34" charset="-128"/>
                <a:cs typeface="Meiryo UI" pitchFamily="34" charset="-128"/>
              </a:rPr>
              <a:t>] をクリックします。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挿入</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メディア</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ビデオ</a:t>
            </a:r>
            <a:r>
              <a:rPr lang="en-US">
                <a:latin typeface="Meiryo UI" pitchFamily="34" charset="-128"/>
                <a:ea typeface="Meiryo UI" pitchFamily="34" charset="-128"/>
                <a:cs typeface="Meiryo UI" pitchFamily="34" charset="-128"/>
              </a:rPr>
              <a:t>] をクリックし、[</a:t>
            </a:r>
            <a:r>
              <a:rPr lang="en-US" b="1">
                <a:latin typeface="Meiryo UI" pitchFamily="34" charset="-128"/>
                <a:ea typeface="Meiryo UI" pitchFamily="34" charset="-128"/>
                <a:cs typeface="Meiryo UI" pitchFamily="34" charset="-128"/>
              </a:rPr>
              <a:t>ファイルからビデオ</a:t>
            </a:r>
            <a:r>
              <a:rPr lang="en-US">
                <a:latin typeface="Meiryo UI" pitchFamily="34" charset="-128"/>
                <a:ea typeface="Meiryo UI" pitchFamily="34" charset="-128"/>
                <a:cs typeface="Meiryo UI" pitchFamily="34" charset="-128"/>
              </a:rPr>
              <a:t>] をクリックします。 </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ビデオの挿入</a:t>
            </a:r>
            <a:r>
              <a:rPr lang="en-US">
                <a:latin typeface="Meiryo UI" pitchFamily="34" charset="-128"/>
                <a:ea typeface="Meiryo UI" pitchFamily="34" charset="-128"/>
                <a:cs typeface="Meiryo UI" pitchFamily="34" charset="-128"/>
              </a:rPr>
              <a:t>] ダイアログ ボックスの左側のウィンドウで、ビデオが含まれているドライブまたはライブラリをクリックします。このダイアログ ボックスの右側のウィンドウで、目的のビデオをクリックし、[</a:t>
            </a:r>
            <a:r>
              <a:rPr lang="en-US" b="1">
                <a:latin typeface="Meiryo UI" pitchFamily="34" charset="-128"/>
                <a:ea typeface="Meiryo UI" pitchFamily="34" charset="-128"/>
                <a:cs typeface="Meiryo UI" pitchFamily="34" charset="-128"/>
              </a:rPr>
              <a:t>挿入</a:t>
            </a:r>
            <a:r>
              <a:rPr lang="en-US">
                <a:latin typeface="Meiryo UI" pitchFamily="34" charset="-128"/>
                <a:ea typeface="Meiryo UI" pitchFamily="34" charset="-128"/>
                <a:cs typeface="Meiryo UI" pitchFamily="34" charset="-128"/>
              </a:rPr>
              <a:t>] をクリックします。</a:t>
            </a:r>
          </a:p>
          <a:p>
            <a:pPr marL="353553" indent="-353553" defTabSz="930402">
              <a:lnSpc>
                <a:spcPct val="115000"/>
              </a:lnSpc>
              <a:spcBef>
                <a:spcPts val="611"/>
              </a:spcBef>
              <a:buFont typeface="Calibri"/>
              <a:buAutoNum type="arabicPeriod"/>
            </a:pPr>
            <a:r>
              <a:rPr lang="en-US">
                <a:solidFill>
                  <a:srgbClr val="000000"/>
                </a:solidFill>
                <a:latin typeface="Meiryo UI" pitchFamily="34" charset="-128"/>
                <a:ea typeface="Meiryo UI" pitchFamily="34" charset="-128"/>
                <a:cs typeface="Meiryo UI" pitchFamily="34" charset="-128"/>
              </a:rPr>
              <a:t>[</a:t>
            </a:r>
            <a:r>
              <a:rPr lang="en-US" b="1">
                <a:solidFill>
                  <a:srgbClr val="000000"/>
                </a:solidFill>
                <a:latin typeface="Meiryo UI" pitchFamily="34" charset="-128"/>
                <a:ea typeface="Meiryo UI" pitchFamily="34" charset="-128"/>
                <a:cs typeface="Meiryo UI" pitchFamily="34" charset="-128"/>
              </a:rPr>
              <a:t>ビデオ ツール</a:t>
            </a:r>
            <a:r>
              <a:rPr lang="en-US">
                <a:solidFill>
                  <a:srgbClr val="000000"/>
                </a:solidFill>
                <a:latin typeface="Meiryo UI" pitchFamily="34" charset="-128"/>
                <a:ea typeface="Meiryo UI" pitchFamily="34" charset="-128"/>
                <a:cs typeface="Meiryo UI" pitchFamily="34" charset="-128"/>
              </a:rPr>
              <a:t>] の [</a:t>
            </a:r>
            <a:r>
              <a:rPr lang="en-US" b="1">
                <a:solidFill>
                  <a:srgbClr val="000000"/>
                </a:solidFill>
                <a:latin typeface="Meiryo UI" pitchFamily="34" charset="-128"/>
                <a:ea typeface="Meiryo UI" pitchFamily="34" charset="-128"/>
                <a:cs typeface="Meiryo UI" pitchFamily="34" charset="-128"/>
              </a:rPr>
              <a:t>書式</a:t>
            </a:r>
            <a:r>
              <a:rPr lang="en-US">
                <a:solidFill>
                  <a:srgbClr val="000000"/>
                </a:solidFill>
                <a:latin typeface="Meiryo UI" pitchFamily="34" charset="-128"/>
                <a:ea typeface="Meiryo UI" pitchFamily="34" charset="-128"/>
                <a:cs typeface="Meiryo UI" pitchFamily="34" charset="-128"/>
              </a:rPr>
              <a:t>] タブで、[</a:t>
            </a:r>
            <a:r>
              <a:rPr lang="en-US" b="1">
                <a:solidFill>
                  <a:srgbClr val="000000"/>
                </a:solidFill>
                <a:latin typeface="Meiryo UI" pitchFamily="34" charset="-128"/>
                <a:ea typeface="Meiryo UI" pitchFamily="34" charset="-128"/>
                <a:cs typeface="Meiryo UI" pitchFamily="34" charset="-128"/>
              </a:rPr>
              <a:t>ビデオ スタイル</a:t>
            </a:r>
            <a:r>
              <a:rPr lang="en-US">
                <a:solidFill>
                  <a:srgbClr val="000000"/>
                </a:solidFill>
                <a:latin typeface="Meiryo UI" pitchFamily="34" charset="-128"/>
                <a:ea typeface="Meiryo UI" pitchFamily="34" charset="-128"/>
                <a:cs typeface="Meiryo UI" pitchFamily="34" charset="-128"/>
              </a:rPr>
              <a:t>] の右下隅にある矢印をクリックして、[</a:t>
            </a:r>
            <a:r>
              <a:rPr lang="en-US" b="1">
                <a:solidFill>
                  <a:srgbClr val="000000"/>
                </a:solidFill>
                <a:latin typeface="Meiryo UI" pitchFamily="34" charset="-128"/>
                <a:ea typeface="Meiryo UI" pitchFamily="34" charset="-128"/>
                <a:cs typeface="Meiryo UI" pitchFamily="34" charset="-128"/>
              </a:rPr>
              <a:t>ビデオの設定</a:t>
            </a:r>
            <a:r>
              <a:rPr lang="en-US">
                <a:solidFill>
                  <a:srgbClr val="000000"/>
                </a:solidFill>
                <a:latin typeface="Meiryo UI" pitchFamily="34" charset="-128"/>
                <a:ea typeface="Meiryo UI" pitchFamily="34" charset="-128"/>
                <a:cs typeface="Meiryo UI" pitchFamily="34" charset="-128"/>
              </a:rPr>
              <a:t>] ダイアログ ボックスを開きます。 </a:t>
            </a:r>
          </a:p>
          <a:p>
            <a:pPr marL="353553" indent="-353553" defTabSz="930402">
              <a:lnSpc>
                <a:spcPct val="115000"/>
              </a:lnSpc>
              <a:spcBef>
                <a:spcPts val="611"/>
              </a:spcBef>
              <a:buFont typeface="Calibri"/>
              <a:buAutoNum type="arabicPeriod" startAt="5"/>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ビデオの設定</a:t>
            </a:r>
            <a:r>
              <a:rPr lang="en-US">
                <a:latin typeface="Meiryo UI" pitchFamily="34" charset="-128"/>
                <a:ea typeface="Meiryo UI" pitchFamily="34" charset="-128"/>
                <a:cs typeface="Meiryo UI" pitchFamily="34" charset="-128"/>
              </a:rPr>
              <a:t>] ダイアログ ボックスの左側のウィンドウの [</a:t>
            </a:r>
            <a:r>
              <a:rPr lang="en-US" b="1">
                <a:latin typeface="Meiryo UI" pitchFamily="34" charset="-128"/>
                <a:ea typeface="Meiryo UI" pitchFamily="34" charset="-128"/>
                <a:cs typeface="Meiryo UI" pitchFamily="34" charset="-128"/>
              </a:rPr>
              <a:t>サイズ</a:t>
            </a:r>
            <a:r>
              <a:rPr lang="en-US">
                <a:latin typeface="Meiryo UI" pitchFamily="34" charset="-128"/>
                <a:ea typeface="Meiryo UI" pitchFamily="34" charset="-128"/>
                <a:cs typeface="Meiryo UI" pitchFamily="34" charset="-128"/>
              </a:rPr>
              <a:t>] をクリックし、右側のウィンドウで [</a:t>
            </a:r>
            <a:r>
              <a:rPr lang="en-US" b="1">
                <a:latin typeface="Meiryo UI" pitchFamily="34" charset="-128"/>
                <a:ea typeface="Meiryo UI" pitchFamily="34" charset="-128"/>
                <a:cs typeface="Meiryo UI" pitchFamily="34" charset="-128"/>
              </a:rPr>
              <a:t>倍率</a:t>
            </a:r>
            <a:r>
              <a:rPr lang="en-US">
                <a:latin typeface="Meiryo UI" pitchFamily="34" charset="-128"/>
                <a:ea typeface="Meiryo UI" pitchFamily="34" charset="-128"/>
                <a:cs typeface="Meiryo UI" pitchFamily="34" charset="-128"/>
              </a:rPr>
              <a:t>] の [</a:t>
            </a:r>
            <a:r>
              <a:rPr lang="en-US" b="1">
                <a:solidFill>
                  <a:srgbClr val="000000"/>
                </a:solidFill>
                <a:latin typeface="Meiryo UI" pitchFamily="34" charset="-128"/>
                <a:ea typeface="Meiryo UI" pitchFamily="34" charset="-128"/>
                <a:cs typeface="Meiryo UI" pitchFamily="34" charset="-128"/>
              </a:rPr>
              <a:t>縦横比を固定する</a:t>
            </a:r>
            <a:r>
              <a:rPr lang="en-US">
                <a:latin typeface="Meiryo UI" pitchFamily="34" charset="-128"/>
                <a:ea typeface="Meiryo UI" pitchFamily="34" charset="-128"/>
                <a:cs typeface="Meiryo UI" pitchFamily="34" charset="-128"/>
              </a:rPr>
              <a:t>] をオフにします。</a:t>
            </a:r>
          </a:p>
          <a:p>
            <a:pPr marL="353553" indent="-353553" defTabSz="930402">
              <a:lnSpc>
                <a:spcPct val="115000"/>
              </a:lnSpc>
              <a:spcBef>
                <a:spcPts val="611"/>
              </a:spcBef>
              <a:buFont typeface="Calibri"/>
              <a:buAutoNum type="arabicPeriod" startAt="5"/>
            </a:pPr>
            <a:r>
              <a:rPr lang="en-US">
                <a:latin typeface="Meiryo UI" pitchFamily="34" charset="-128"/>
                <a:ea typeface="Meiryo UI" pitchFamily="34" charset="-128"/>
                <a:cs typeface="Meiryo UI" pitchFamily="34" charset="-128"/>
              </a:rPr>
              <a:t>次に、右側のウィンドウの [</a:t>
            </a:r>
            <a:r>
              <a:rPr lang="en-US" b="1">
                <a:latin typeface="Meiryo UI" pitchFamily="34" charset="-128"/>
                <a:ea typeface="Meiryo UI" pitchFamily="34" charset="-128"/>
                <a:cs typeface="Meiryo UI" pitchFamily="34" charset="-128"/>
              </a:rPr>
              <a:t>サイズと角度</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高さ</a:t>
            </a:r>
            <a:r>
              <a:rPr lang="en-US">
                <a:latin typeface="Meiryo UI" pitchFamily="34" charset="-128"/>
                <a:ea typeface="Meiryo UI" pitchFamily="34" charset="-128"/>
                <a:cs typeface="Meiryo UI" pitchFamily="34" charset="-128"/>
              </a:rPr>
              <a:t>] を「</a:t>
            </a:r>
            <a:r>
              <a:rPr lang="en-US" b="1">
                <a:latin typeface="Meiryo UI" pitchFamily="34" charset="-128"/>
                <a:ea typeface="Meiryo UI" pitchFamily="34" charset="-128"/>
                <a:cs typeface="Meiryo UI" pitchFamily="34" charset="-128"/>
              </a:rPr>
              <a:t>19.05 cm</a:t>
            </a: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幅</a:t>
            </a:r>
            <a:r>
              <a:rPr lang="en-US">
                <a:latin typeface="Meiryo UI" pitchFamily="34" charset="-128"/>
                <a:ea typeface="Meiryo UI" pitchFamily="34" charset="-128"/>
                <a:cs typeface="Meiryo UI" pitchFamily="34" charset="-128"/>
              </a:rPr>
              <a:t>] を「</a:t>
            </a:r>
            <a:r>
              <a:rPr lang="en-US" b="1">
                <a:latin typeface="Meiryo UI" pitchFamily="34" charset="-128"/>
                <a:ea typeface="Meiryo UI" pitchFamily="34" charset="-128"/>
                <a:cs typeface="Meiryo UI" pitchFamily="34" charset="-128"/>
              </a:rPr>
              <a:t>25.4 cm</a:t>
            </a:r>
            <a:r>
              <a:rPr lang="en-US">
                <a:latin typeface="Meiryo UI" pitchFamily="34" charset="-128"/>
                <a:ea typeface="Meiryo UI" pitchFamily="34" charset="-128"/>
                <a:cs typeface="Meiryo UI" pitchFamily="34" charset="-128"/>
              </a:rPr>
              <a:t>」に設定します。</a:t>
            </a:r>
          </a:p>
          <a:p>
            <a:pPr marL="353553" indent="-353553" defTabSz="930402">
              <a:lnSpc>
                <a:spcPct val="115000"/>
              </a:lnSpc>
              <a:spcBef>
                <a:spcPts val="611"/>
              </a:spcBef>
              <a:buFont typeface="Calibri"/>
              <a:buAutoNum type="arabicPeriod" startAt="5"/>
            </a:pPr>
            <a:r>
              <a:rPr lang="en-US">
                <a:latin typeface="Meiryo UI" pitchFamily="34" charset="-128"/>
                <a:ea typeface="Meiryo UI" pitchFamily="34" charset="-128"/>
                <a:cs typeface="Meiryo UI" pitchFamily="34" charset="-128"/>
              </a:rPr>
              <a:t>ビデオを選択します。[</a:t>
            </a:r>
            <a:r>
              <a:rPr lang="en-US" b="1">
                <a:latin typeface="Meiryo UI" pitchFamily="34" charset="-128"/>
                <a:ea typeface="Meiryo UI" pitchFamily="34" charset="-128"/>
                <a:cs typeface="Meiryo UI" pitchFamily="34" charset="-128"/>
              </a:rPr>
              <a:t>アニメーション</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タイミング</a:t>
            </a:r>
            <a:r>
              <a:rPr lang="en-US">
                <a:latin typeface="Meiryo UI" pitchFamily="34" charset="-128"/>
                <a:ea typeface="Meiryo UI" pitchFamily="34" charset="-128"/>
                <a:cs typeface="Meiryo UI" pitchFamily="34" charset="-128"/>
              </a:rPr>
              <a:t>] で、[</a:t>
            </a:r>
            <a:r>
              <a:rPr lang="en-US" b="1">
                <a:latin typeface="Meiryo UI" pitchFamily="34" charset="-128"/>
                <a:ea typeface="Meiryo UI" pitchFamily="34" charset="-128"/>
                <a:cs typeface="Meiryo UI" pitchFamily="34" charset="-128"/>
              </a:rPr>
              <a:t>開始</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直前の動作と同時</a:t>
            </a:r>
            <a:r>
              <a:rPr lang="en-US">
                <a:latin typeface="Meiryo UI" pitchFamily="34" charset="-128"/>
                <a:ea typeface="Meiryo UI" pitchFamily="34" charset="-128"/>
                <a:cs typeface="Meiryo UI" pitchFamily="34" charset="-128"/>
              </a:rPr>
              <a:t>] をクリックします。</a:t>
            </a:r>
          </a:p>
          <a:p>
            <a:pPr marL="353553" indent="-353553" defTabSz="930402">
              <a:lnSpc>
                <a:spcPct val="115000"/>
              </a:lnSpc>
              <a:spcBef>
                <a:spcPts val="611"/>
              </a:spcBef>
              <a:buFont typeface="Calibri"/>
              <a:buAutoNum type="arabicPeriod" startAt="5"/>
            </a:pPr>
            <a:r>
              <a:rPr lang="en-US">
                <a:latin typeface="Meiryo UI" pitchFamily="34" charset="-128"/>
                <a:ea typeface="Meiryo UI" pitchFamily="34" charset="-128"/>
                <a:cs typeface="Meiryo UI" pitchFamily="34" charset="-128"/>
              </a:rPr>
              <a:t>ビデオを選択した状態で、[</a:t>
            </a:r>
            <a:r>
              <a:rPr lang="en-US" b="1">
                <a:latin typeface="Meiryo UI" pitchFamily="34" charset="-128"/>
                <a:ea typeface="Meiryo UI" pitchFamily="34" charset="-128"/>
                <a:cs typeface="Meiryo UI" pitchFamily="34" charset="-128"/>
              </a:rPr>
              <a:t>ビデオ ツール</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再生</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ビデオ オプション</a:t>
            </a:r>
            <a:r>
              <a:rPr lang="en-US">
                <a:latin typeface="Meiryo UI" pitchFamily="34" charset="-128"/>
                <a:ea typeface="Meiryo UI" pitchFamily="34" charset="-128"/>
                <a:cs typeface="Meiryo UI" pitchFamily="34" charset="-128"/>
              </a:rPr>
              <a:t>] で、[</a:t>
            </a:r>
            <a:r>
              <a:rPr lang="en-US" b="1">
                <a:latin typeface="Meiryo UI" pitchFamily="34" charset="-128"/>
                <a:ea typeface="Meiryo UI" pitchFamily="34" charset="-128"/>
                <a:cs typeface="Meiryo UI" pitchFamily="34" charset="-128"/>
              </a:rPr>
              <a:t>停止するまで繰り返す</a:t>
            </a:r>
            <a:r>
              <a:rPr lang="en-US">
                <a:latin typeface="Meiryo UI" pitchFamily="34" charset="-128"/>
                <a:ea typeface="Meiryo UI" pitchFamily="34" charset="-128"/>
                <a:cs typeface="Meiryo UI" pitchFamily="34" charset="-128"/>
              </a:rPr>
              <a:t>] をクリックします。</a:t>
            </a:r>
          </a:p>
          <a:p>
            <a:pPr marL="353553" indent="-353553" defTabSz="930402">
              <a:lnSpc>
                <a:spcPct val="115000"/>
              </a:lnSpc>
              <a:spcBef>
                <a:spcPts val="611"/>
              </a:spcBef>
              <a:buFont typeface="Calibri"/>
              <a:buAutoNum type="arabicPeriod" startAt="5"/>
            </a:pPr>
            <a:endParaRPr lang="en-US" dirty="0">
              <a:latin typeface="Meiryo UI" pitchFamily="34" charset="-128"/>
              <a:ea typeface="Meiryo UI" pitchFamily="34" charset="-128"/>
              <a:cs typeface="Meiryo UI" pitchFamily="34" charset="-128"/>
            </a:endParaRPr>
          </a:p>
          <a:p>
            <a:pPr defTabSz="930402">
              <a:lnSpc>
                <a:spcPct val="115000"/>
              </a:lnSpc>
              <a:spcBef>
                <a:spcPts val="611"/>
              </a:spcBef>
            </a:pPr>
            <a:r>
              <a:rPr lang="en-US">
                <a:latin typeface="Meiryo UI" pitchFamily="34" charset="-128"/>
                <a:ea typeface="Meiryo UI" pitchFamily="34" charset="-128"/>
                <a:cs typeface="Meiryo UI" pitchFamily="34" charset="-128"/>
              </a:rPr>
              <a:t>このスライドの文字の効果を再現するには、次の操作を行います。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挿入</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テキスト</a:t>
            </a:r>
            <a:r>
              <a:rPr lang="en-US">
                <a:latin typeface="Meiryo UI" pitchFamily="34" charset="-128"/>
                <a:ea typeface="Meiryo UI" pitchFamily="34" charset="-128"/>
                <a:cs typeface="Meiryo UI" pitchFamily="34" charset="-128"/>
              </a:rPr>
              <a:t>] で、[</a:t>
            </a:r>
            <a:r>
              <a:rPr lang="en-US" b="1">
                <a:latin typeface="Meiryo UI" pitchFamily="34" charset="-128"/>
                <a:ea typeface="Meiryo UI" pitchFamily="34" charset="-128"/>
                <a:cs typeface="Meiryo UI" pitchFamily="34" charset="-128"/>
              </a:rPr>
              <a:t>テキスト ボックス</a:t>
            </a:r>
            <a:r>
              <a:rPr lang="en-US">
                <a:latin typeface="Meiryo UI" pitchFamily="34" charset="-128"/>
                <a:ea typeface="Meiryo UI" pitchFamily="34" charset="-128"/>
                <a:cs typeface="Meiryo UI" pitchFamily="34" charset="-128"/>
              </a:rPr>
              <a:t>] をクリックし、スライド上でドラッグしてテキスト ボックスを描画します。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文字列を選択します。[</a:t>
            </a:r>
            <a:r>
              <a:rPr lang="en-US" b="1">
                <a:latin typeface="Meiryo UI" pitchFamily="34" charset="-128"/>
                <a:ea typeface="Meiryo UI" pitchFamily="34" charset="-128"/>
                <a:cs typeface="Meiryo UI" pitchFamily="34" charset="-128"/>
              </a:rPr>
              <a:t>ホーム</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フォント</a:t>
            </a:r>
            <a:r>
              <a:rPr lang="en-US">
                <a:latin typeface="Meiryo UI" pitchFamily="34" charset="-128"/>
                <a:ea typeface="Meiryo UI" pitchFamily="34" charset="-128"/>
                <a:cs typeface="Meiryo UI" pitchFamily="34" charset="-128"/>
              </a:rPr>
              <a:t>] で、次の操作を行います。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フォントの一覧の [</a:t>
            </a:r>
            <a:r>
              <a:rPr lang="en-US" b="1">
                <a:latin typeface="Meiryo UI" pitchFamily="34" charset="-128"/>
                <a:ea typeface="Meiryo UI" pitchFamily="34" charset="-128"/>
                <a:cs typeface="Meiryo UI" pitchFamily="34" charset="-128"/>
              </a:rPr>
              <a:t>Verdana</a:t>
            </a:r>
            <a:r>
              <a:rPr lang="en-US">
                <a:latin typeface="Meiryo UI" pitchFamily="34" charset="-128"/>
                <a:ea typeface="Meiryo UI" pitchFamily="34" charset="-128"/>
                <a:cs typeface="Meiryo UI" pitchFamily="34" charset="-128"/>
              </a:rPr>
              <a:t>] をクリックします。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太字</a:t>
            </a:r>
            <a:r>
              <a:rPr lang="en-US">
                <a:latin typeface="Meiryo UI" pitchFamily="34" charset="-128"/>
                <a:ea typeface="Meiryo UI" pitchFamily="34" charset="-128"/>
                <a:cs typeface="Meiryo UI" pitchFamily="34" charset="-128"/>
              </a:rPr>
              <a:t>] アイコンをクリックします。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フォント サイズ</a:t>
            </a:r>
            <a:r>
              <a:rPr lang="en-US">
                <a:latin typeface="Meiryo UI" pitchFamily="34" charset="-128"/>
                <a:ea typeface="Meiryo UI" pitchFamily="34" charset="-128"/>
                <a:cs typeface="Meiryo UI" pitchFamily="34" charset="-128"/>
              </a:rPr>
              <a:t>] ボックスに「</a:t>
            </a:r>
            <a:r>
              <a:rPr lang="en-US" b="1">
                <a:latin typeface="Meiryo UI" pitchFamily="34" charset="-128"/>
                <a:ea typeface="Meiryo UI" pitchFamily="34" charset="-128"/>
                <a:cs typeface="Meiryo UI" pitchFamily="34" charset="-128"/>
              </a:rPr>
              <a:t>88 pt</a:t>
            </a:r>
            <a:r>
              <a:rPr lang="en-US">
                <a:latin typeface="Meiryo UI" pitchFamily="34" charset="-128"/>
                <a:ea typeface="Meiryo UI" pitchFamily="34" charset="-128"/>
                <a:cs typeface="Meiryo UI" pitchFamily="34" charset="-128"/>
              </a:rPr>
              <a:t>」と入力します。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ホーム</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段落</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文字列を中央に揃える</a:t>
            </a:r>
            <a:r>
              <a:rPr lang="en-US">
                <a:latin typeface="Meiryo UI" pitchFamily="34" charset="-128"/>
                <a:ea typeface="Meiryo UI" pitchFamily="34" charset="-128"/>
                <a:cs typeface="Meiryo UI" pitchFamily="34" charset="-128"/>
              </a:rPr>
              <a:t>] アイコンをクリックします。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文字列を選択した状態で、[</a:t>
            </a:r>
            <a:r>
              <a:rPr lang="en-US" b="1">
                <a:latin typeface="Meiryo UI" pitchFamily="34" charset="-128"/>
                <a:ea typeface="Meiryo UI" pitchFamily="34" charset="-128"/>
                <a:cs typeface="Meiryo UI" pitchFamily="34" charset="-128"/>
              </a:rPr>
              <a:t>描画ツール</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書式</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サイズ</a:t>
            </a:r>
            <a:r>
              <a:rPr lang="en-US">
                <a:latin typeface="Meiryo UI" pitchFamily="34" charset="-128"/>
                <a:ea typeface="Meiryo UI" pitchFamily="34" charset="-128"/>
                <a:cs typeface="Meiryo UI" pitchFamily="34" charset="-128"/>
              </a:rPr>
              <a:t>] で、右下隅の矢印をクリックして、[</a:t>
            </a:r>
            <a:r>
              <a:rPr lang="en-US" b="1">
                <a:latin typeface="Meiryo UI" pitchFamily="34" charset="-128"/>
                <a:ea typeface="Meiryo UI" pitchFamily="34" charset="-128"/>
                <a:cs typeface="Meiryo UI" pitchFamily="34" charset="-128"/>
              </a:rPr>
              <a:t>図形の書式設定</a:t>
            </a:r>
            <a:r>
              <a:rPr lang="en-US">
                <a:latin typeface="Meiryo UI" pitchFamily="34" charset="-128"/>
                <a:ea typeface="Meiryo UI" pitchFamily="34" charset="-128"/>
                <a:cs typeface="Meiryo UI" pitchFamily="34" charset="-128"/>
              </a:rPr>
              <a:t>] ダイアログ ボックスを開きます。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図形の書式設定</a:t>
            </a:r>
            <a:r>
              <a:rPr lang="en-US">
                <a:latin typeface="Meiryo UI" pitchFamily="34" charset="-128"/>
                <a:ea typeface="Meiryo UI" pitchFamily="34" charset="-128"/>
                <a:cs typeface="Meiryo UI" pitchFamily="34" charset="-128"/>
              </a:rPr>
              <a:t>] ダイアログ ボックスの左側のウィンドウの [</a:t>
            </a:r>
            <a:r>
              <a:rPr lang="en-US" b="1">
                <a:latin typeface="Meiryo UI" pitchFamily="34" charset="-128"/>
                <a:ea typeface="Meiryo UI" pitchFamily="34" charset="-128"/>
                <a:cs typeface="Meiryo UI" pitchFamily="34" charset="-128"/>
              </a:rPr>
              <a:t>配置</a:t>
            </a:r>
            <a:r>
              <a:rPr lang="en-US">
                <a:latin typeface="Meiryo UI" pitchFamily="34" charset="-128"/>
                <a:ea typeface="Meiryo UI" pitchFamily="34" charset="-128"/>
                <a:cs typeface="Meiryo UI" pitchFamily="34" charset="-128"/>
              </a:rPr>
              <a:t>] をクリックし、右側のウィンドウの [</a:t>
            </a:r>
            <a:r>
              <a:rPr lang="en-US" b="1">
                <a:latin typeface="Meiryo UI" pitchFamily="34" charset="-128"/>
                <a:ea typeface="Meiryo UI" pitchFamily="34" charset="-128"/>
                <a:cs typeface="Meiryo UI" pitchFamily="34" charset="-128"/>
              </a:rPr>
              <a:t>配置とサイズ</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横</a:t>
            </a:r>
            <a:r>
              <a:rPr lang="en-US">
                <a:latin typeface="Meiryo UI" pitchFamily="34" charset="-128"/>
                <a:ea typeface="Meiryo UI" pitchFamily="34" charset="-128"/>
                <a:cs typeface="Meiryo UI" pitchFamily="34" charset="-128"/>
              </a:rPr>
              <a:t>] を「</a:t>
            </a:r>
            <a:r>
              <a:rPr lang="en-US" b="1">
                <a:latin typeface="Meiryo UI" pitchFamily="34" charset="-128"/>
                <a:ea typeface="Meiryo UI" pitchFamily="34" charset="-128"/>
                <a:cs typeface="Meiryo UI" pitchFamily="34" charset="-128"/>
              </a:rPr>
              <a:t>.0 cm</a:t>
            </a: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縦</a:t>
            </a:r>
            <a:r>
              <a:rPr lang="en-US">
                <a:latin typeface="Meiryo UI" pitchFamily="34" charset="-128"/>
                <a:ea typeface="Meiryo UI" pitchFamily="34" charset="-128"/>
                <a:cs typeface="Meiryo UI" pitchFamily="34" charset="-128"/>
              </a:rPr>
              <a:t>] を「</a:t>
            </a:r>
            <a:r>
              <a:rPr lang="en-US" b="1">
                <a:latin typeface="Meiryo UI" pitchFamily="34" charset="-128"/>
                <a:ea typeface="Meiryo UI" pitchFamily="34" charset="-128"/>
                <a:cs typeface="Meiryo UI" pitchFamily="34" charset="-128"/>
              </a:rPr>
              <a:t>5.77 cm</a:t>
            </a:r>
            <a:r>
              <a:rPr lang="en-US">
                <a:latin typeface="Meiryo UI" pitchFamily="34" charset="-128"/>
                <a:ea typeface="Meiryo UI" pitchFamily="34" charset="-128"/>
                <a:cs typeface="Meiryo UI" pitchFamily="34" charset="-128"/>
              </a:rPr>
              <a:t>」に設定します。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そのまま文字列を選択した状態で、[</a:t>
            </a:r>
            <a:r>
              <a:rPr lang="en-US" b="1">
                <a:latin typeface="Meiryo UI" pitchFamily="34" charset="-128"/>
                <a:ea typeface="Meiryo UI" pitchFamily="34" charset="-128"/>
                <a:cs typeface="Meiryo UI" pitchFamily="34" charset="-128"/>
              </a:rPr>
              <a:t>描画ツール</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書式</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ワードアートのスタイル</a:t>
            </a:r>
            <a:r>
              <a:rPr lang="en-US">
                <a:latin typeface="Meiryo UI" pitchFamily="34" charset="-128"/>
                <a:ea typeface="Meiryo UI" pitchFamily="34" charset="-128"/>
                <a:cs typeface="Meiryo UI" pitchFamily="34" charset="-128"/>
              </a:rPr>
              <a:t>] で、右下の矢印をクリックして、[</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ボックスを開きます。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ボックスの左側のウィンドウの [</a:t>
            </a:r>
            <a:r>
              <a:rPr lang="en-US" b="1">
                <a:latin typeface="Meiryo UI" pitchFamily="34" charset="-128"/>
                <a:ea typeface="Meiryo UI" pitchFamily="34" charset="-128"/>
                <a:cs typeface="Meiryo UI" pitchFamily="34" charset="-128"/>
              </a:rPr>
              <a:t>文字の塗りつぶし</a:t>
            </a:r>
            <a:r>
              <a:rPr lang="en-US">
                <a:latin typeface="Meiryo UI" pitchFamily="34" charset="-128"/>
                <a:ea typeface="Meiryo UI" pitchFamily="34" charset="-128"/>
                <a:cs typeface="Meiryo UI" pitchFamily="34" charset="-128"/>
              </a:rPr>
              <a:t>] をクリックし、右側のウィンドウの [</a:t>
            </a:r>
            <a:r>
              <a:rPr lang="en-US" b="1">
                <a:latin typeface="Meiryo UI" pitchFamily="34" charset="-128"/>
                <a:ea typeface="Meiryo UI" pitchFamily="34" charset="-128"/>
                <a:cs typeface="Meiryo UI" pitchFamily="34" charset="-128"/>
              </a:rPr>
              <a:t>文字の塗りつぶし</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塗りつぶし (単色)</a:t>
            </a:r>
            <a:r>
              <a:rPr lang="en-US">
                <a:latin typeface="Meiryo UI" pitchFamily="34" charset="-128"/>
                <a:ea typeface="Meiryo UI" pitchFamily="34" charset="-128"/>
                <a:cs typeface="Meiryo UI" pitchFamily="34" charset="-128"/>
              </a:rPr>
              <a:t>] をクリックします。次に、[</a:t>
            </a:r>
            <a:r>
              <a:rPr lang="en-US" b="1">
                <a:latin typeface="Meiryo UI" pitchFamily="34" charset="-128"/>
                <a:ea typeface="Meiryo UI" pitchFamily="34" charset="-128"/>
                <a:cs typeface="Meiryo UI" pitchFamily="34" charset="-128"/>
              </a:rPr>
              <a:t>塗りつぶしの色</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色</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その他の色</a:t>
            </a:r>
            <a:r>
              <a:rPr lang="en-US">
                <a:latin typeface="Meiryo UI" pitchFamily="34" charset="-128"/>
                <a:ea typeface="Meiryo UI" pitchFamily="34" charset="-128"/>
                <a:cs typeface="Meiryo UI" pitchFamily="34" charset="-128"/>
              </a:rPr>
              <a:t>] をクリックします。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色の設定</a:t>
            </a:r>
            <a:r>
              <a:rPr lang="en-US">
                <a:latin typeface="Meiryo UI" pitchFamily="34" charset="-128"/>
                <a:ea typeface="Meiryo UI" pitchFamily="34" charset="-128"/>
                <a:cs typeface="Meiryo UI" pitchFamily="34" charset="-128"/>
              </a:rPr>
              <a:t>] ダイアログ ボックスの [</a:t>
            </a:r>
            <a:r>
              <a:rPr lang="en-US" b="1">
                <a:latin typeface="Meiryo UI" pitchFamily="34" charset="-128"/>
                <a:ea typeface="Meiryo UI" pitchFamily="34" charset="-128"/>
                <a:cs typeface="Meiryo UI" pitchFamily="34" charset="-128"/>
              </a:rPr>
              <a:t>ユーザー設定</a:t>
            </a:r>
            <a:r>
              <a:rPr lang="en-US">
                <a:latin typeface="Meiryo UI" pitchFamily="34" charset="-128"/>
                <a:ea typeface="Meiryo UI" pitchFamily="34" charset="-128"/>
                <a:cs typeface="Meiryo UI" pitchFamily="34" charset="-128"/>
              </a:rPr>
              <a:t>] タブをクリックして、次の操作を行います。</a:t>
            </a:r>
          </a:p>
          <a:p>
            <a:pPr marL="1163003" lvl="2" indent="-232601" defTabSz="930402">
              <a:lnSpc>
                <a:spcPct val="115000"/>
              </a:lnSpc>
              <a:spcBef>
                <a:spcPts val="611"/>
              </a:spcBef>
              <a:buFont typeface="Calibri"/>
              <a:buAutoNum type="romanLcPeriod"/>
            </a:pPr>
            <a:r>
              <a:rPr lang="en-US">
                <a:latin typeface="Meiryo UI" pitchFamily="34" charset="-128"/>
                <a:ea typeface="Meiryo UI" pitchFamily="34" charset="-128"/>
                <a:cs typeface="Meiryo UI" pitchFamily="34" charset="-128"/>
              </a:rPr>
              <a:t>カラー モデル: </a:t>
            </a:r>
            <a:r>
              <a:rPr lang="en-US" b="1">
                <a:latin typeface="Meiryo UI" pitchFamily="34" charset="-128"/>
                <a:ea typeface="Meiryo UI" pitchFamily="34" charset="-128"/>
                <a:cs typeface="Meiryo UI" pitchFamily="34" charset="-128"/>
              </a:rPr>
              <a:t>RGB</a:t>
            </a:r>
          </a:p>
          <a:p>
            <a:pPr marL="1163003" lvl="2" indent="-232601" defTabSz="930402">
              <a:lnSpc>
                <a:spcPct val="115000"/>
              </a:lnSpc>
              <a:spcBef>
                <a:spcPts val="611"/>
              </a:spcBef>
              <a:buFont typeface="Calibri"/>
              <a:buAutoNum type="romanLcPeriod"/>
            </a:pPr>
            <a:r>
              <a:rPr lang="en-US">
                <a:latin typeface="Meiryo UI" pitchFamily="34" charset="-128"/>
                <a:ea typeface="Meiryo UI" pitchFamily="34" charset="-128"/>
                <a:cs typeface="Meiryo UI" pitchFamily="34" charset="-128"/>
              </a:rPr>
              <a:t>赤:  </a:t>
            </a:r>
            <a:r>
              <a:rPr lang="en-US" b="1">
                <a:latin typeface="Meiryo UI" pitchFamily="34" charset="-128"/>
                <a:ea typeface="Meiryo UI" pitchFamily="34" charset="-128"/>
                <a:cs typeface="Meiryo UI" pitchFamily="34" charset="-128"/>
              </a:rPr>
              <a:t>0</a:t>
            </a:r>
          </a:p>
          <a:p>
            <a:pPr marL="1163003" lvl="2" indent="-232601" defTabSz="930402">
              <a:lnSpc>
                <a:spcPct val="115000"/>
              </a:lnSpc>
              <a:spcBef>
                <a:spcPts val="611"/>
              </a:spcBef>
              <a:buFont typeface="Calibri"/>
              <a:buAutoNum type="romanLcPeriod"/>
            </a:pPr>
            <a:r>
              <a:rPr lang="en-US">
                <a:latin typeface="Meiryo UI" pitchFamily="34" charset="-128"/>
                <a:ea typeface="Meiryo UI" pitchFamily="34" charset="-128"/>
                <a:cs typeface="Meiryo UI" pitchFamily="34" charset="-128"/>
              </a:rPr>
              <a:t>緑:  </a:t>
            </a:r>
            <a:r>
              <a:rPr lang="en-US" b="1">
                <a:latin typeface="Meiryo UI" pitchFamily="34" charset="-128"/>
                <a:ea typeface="Meiryo UI" pitchFamily="34" charset="-128"/>
                <a:cs typeface="Meiryo UI" pitchFamily="34" charset="-128"/>
              </a:rPr>
              <a:t>176</a:t>
            </a:r>
          </a:p>
          <a:p>
            <a:pPr marL="1163003" lvl="2" indent="-232601" defTabSz="930402">
              <a:lnSpc>
                <a:spcPct val="115000"/>
              </a:lnSpc>
              <a:spcBef>
                <a:spcPts val="611"/>
              </a:spcBef>
              <a:buFont typeface="Calibri"/>
              <a:buAutoNum type="romanLcPeriod"/>
            </a:pPr>
            <a:r>
              <a:rPr lang="en-US">
                <a:latin typeface="Meiryo UI" pitchFamily="34" charset="-128"/>
                <a:ea typeface="Meiryo UI" pitchFamily="34" charset="-128"/>
                <a:cs typeface="Meiryo UI" pitchFamily="34" charset="-128"/>
              </a:rPr>
              <a:t>青:  </a:t>
            </a:r>
            <a:r>
              <a:rPr lang="en-US" b="1">
                <a:latin typeface="Meiryo UI" pitchFamily="34" charset="-128"/>
                <a:ea typeface="Meiryo UI" pitchFamily="34" charset="-128"/>
                <a:cs typeface="Meiryo UI" pitchFamily="34" charset="-128"/>
              </a:rPr>
              <a:t>240</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[OK] をクリックして [色の設定] ダイアログ ボックスを閉じます。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ボックスの右側のウィンドウの [</a:t>
            </a:r>
            <a:r>
              <a:rPr lang="en-US" b="1">
                <a:latin typeface="Meiryo UI" pitchFamily="34" charset="-128"/>
                <a:ea typeface="Meiryo UI" pitchFamily="34" charset="-128"/>
                <a:cs typeface="Meiryo UI" pitchFamily="34" charset="-128"/>
              </a:rPr>
              <a:t>文字の塗りつぶし</a:t>
            </a:r>
            <a:r>
              <a:rPr lang="en-US">
                <a:latin typeface="Meiryo UI" pitchFamily="34" charset="-128"/>
                <a:ea typeface="Meiryo UI" pitchFamily="34" charset="-128"/>
                <a:cs typeface="Meiryo UI" pitchFamily="34" charset="-128"/>
              </a:rPr>
              <a:t>] で、[</a:t>
            </a:r>
            <a:r>
              <a:rPr lang="en-US" b="1">
                <a:latin typeface="Meiryo UI" pitchFamily="34" charset="-128"/>
                <a:ea typeface="Meiryo UI" pitchFamily="34" charset="-128"/>
                <a:cs typeface="Meiryo UI" pitchFamily="34" charset="-128"/>
              </a:rPr>
              <a:t>塗りつぶしの色</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透過性</a:t>
            </a:r>
            <a:r>
              <a:rPr lang="en-US">
                <a:latin typeface="Meiryo UI" pitchFamily="34" charset="-128"/>
                <a:ea typeface="Meiryo UI" pitchFamily="34" charset="-128"/>
                <a:cs typeface="Meiryo UI" pitchFamily="34" charset="-128"/>
              </a:rPr>
              <a:t>] を「</a:t>
            </a:r>
            <a:r>
              <a:rPr lang="en-US" b="1">
                <a:latin typeface="Meiryo UI" pitchFamily="34" charset="-128"/>
                <a:ea typeface="Meiryo UI" pitchFamily="34" charset="-128"/>
                <a:cs typeface="Meiryo UI" pitchFamily="34" charset="-128"/>
              </a:rPr>
              <a:t>40%</a:t>
            </a:r>
            <a:r>
              <a:rPr lang="en-US">
                <a:latin typeface="Meiryo UI" pitchFamily="34" charset="-128"/>
                <a:ea typeface="Meiryo UI" pitchFamily="34" charset="-128"/>
                <a:cs typeface="Meiryo UI" pitchFamily="34" charset="-128"/>
              </a:rPr>
              <a:t>」に設定します。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さらに [</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ボックスの左側のウィンドウの [</a:t>
            </a:r>
            <a:r>
              <a:rPr lang="en-US" b="1">
                <a:latin typeface="Meiryo UI" pitchFamily="34" charset="-128"/>
                <a:ea typeface="Meiryo UI" pitchFamily="34" charset="-128"/>
                <a:cs typeface="Meiryo UI" pitchFamily="34" charset="-128"/>
              </a:rPr>
              <a:t>反射</a:t>
            </a:r>
            <a:r>
              <a:rPr lang="en-US">
                <a:latin typeface="Meiryo UI" pitchFamily="34" charset="-128"/>
                <a:ea typeface="Meiryo UI" pitchFamily="34" charset="-128"/>
                <a:cs typeface="Meiryo UI" pitchFamily="34" charset="-128"/>
              </a:rPr>
              <a:t>] をクリックし、右側のウィンドウの [</a:t>
            </a:r>
            <a:r>
              <a:rPr lang="en-US" b="1">
                <a:latin typeface="Meiryo UI" pitchFamily="34" charset="-128"/>
                <a:ea typeface="Meiryo UI" pitchFamily="34" charset="-128"/>
                <a:cs typeface="Meiryo UI" pitchFamily="34" charset="-128"/>
              </a:rPr>
              <a:t>反射</a:t>
            </a:r>
            <a:r>
              <a:rPr lang="en-US">
                <a:latin typeface="Meiryo UI" pitchFamily="34" charset="-128"/>
                <a:ea typeface="Meiryo UI" pitchFamily="34" charset="-128"/>
                <a:cs typeface="Meiryo UI" pitchFamily="34" charset="-128"/>
              </a:rPr>
              <a:t>] で次の操作を行います。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透過性:  </a:t>
            </a:r>
            <a:r>
              <a:rPr lang="en-US" b="1">
                <a:latin typeface="Meiryo UI" pitchFamily="34" charset="-128"/>
                <a:ea typeface="Meiryo UI" pitchFamily="34" charset="-128"/>
                <a:cs typeface="Meiryo UI" pitchFamily="34" charset="-128"/>
              </a:rPr>
              <a:t>20%</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サイズ:  </a:t>
            </a:r>
            <a:r>
              <a:rPr lang="en-US" b="1">
                <a:latin typeface="Meiryo UI" pitchFamily="34" charset="-128"/>
                <a:ea typeface="Meiryo UI" pitchFamily="34" charset="-128"/>
                <a:cs typeface="Meiryo UI" pitchFamily="34" charset="-128"/>
              </a:rPr>
              <a:t>50%</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距離: </a:t>
            </a:r>
            <a:r>
              <a:rPr lang="en-US" b="1">
                <a:latin typeface="Meiryo UI" pitchFamily="34" charset="-128"/>
                <a:ea typeface="Meiryo UI" pitchFamily="34" charset="-128"/>
                <a:cs typeface="Meiryo UI" pitchFamily="34" charset="-128"/>
              </a:rPr>
              <a:t>0.3 pt</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ぼかし: </a:t>
            </a:r>
            <a:r>
              <a:rPr lang="en-US" b="1">
                <a:latin typeface="Meiryo UI" pitchFamily="34" charset="-128"/>
                <a:ea typeface="Meiryo UI" pitchFamily="34" charset="-128"/>
                <a:cs typeface="Meiryo UI" pitchFamily="34" charset="-128"/>
              </a:rPr>
              <a:t>4 pt</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ボックスの左側のウィンドウの [</a:t>
            </a:r>
            <a:r>
              <a:rPr lang="en-US" b="1">
                <a:latin typeface="Meiryo UI" pitchFamily="34" charset="-128"/>
                <a:ea typeface="Meiryo UI" pitchFamily="34" charset="-128"/>
                <a:cs typeface="Meiryo UI" pitchFamily="34" charset="-128"/>
              </a:rPr>
              <a:t>3-D 書式</a:t>
            </a:r>
            <a:r>
              <a:rPr lang="en-US">
                <a:latin typeface="Meiryo UI" pitchFamily="34" charset="-128"/>
                <a:ea typeface="Meiryo UI" pitchFamily="34" charset="-128"/>
                <a:cs typeface="Meiryo UI" pitchFamily="34" charset="-128"/>
              </a:rPr>
              <a:t>] をクリックし、右側のウィンドウの [</a:t>
            </a:r>
            <a:r>
              <a:rPr lang="en-US" b="1">
                <a:latin typeface="Meiryo UI" pitchFamily="34" charset="-128"/>
                <a:ea typeface="Meiryo UI" pitchFamily="34" charset="-128"/>
                <a:cs typeface="Meiryo UI" pitchFamily="34" charset="-128"/>
              </a:rPr>
              <a:t>3-D 書式</a:t>
            </a:r>
            <a:r>
              <a:rPr lang="en-US">
                <a:latin typeface="Meiryo UI" pitchFamily="34" charset="-128"/>
                <a:ea typeface="Meiryo UI" pitchFamily="34" charset="-128"/>
                <a:cs typeface="Meiryo UI" pitchFamily="34" charset="-128"/>
              </a:rPr>
              <a:t>] で次の操作を行います。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面取り</a:t>
            </a:r>
            <a:r>
              <a:rPr lang="en-US">
                <a:latin typeface="Meiryo UI" pitchFamily="34" charset="-128"/>
                <a:ea typeface="Meiryo UI" pitchFamily="34" charset="-128"/>
                <a:cs typeface="Meiryo UI" pitchFamily="34" charset="-128"/>
              </a:rPr>
              <a:t>] で、[</a:t>
            </a:r>
            <a:r>
              <a:rPr lang="en-US" b="1">
                <a:latin typeface="Meiryo UI" pitchFamily="34" charset="-128"/>
                <a:ea typeface="Meiryo UI" pitchFamily="34" charset="-128"/>
                <a:cs typeface="Meiryo UI" pitchFamily="34" charset="-128"/>
              </a:rPr>
              <a:t>上</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斜度</a:t>
            </a:r>
            <a:r>
              <a:rPr lang="en-US">
                <a:latin typeface="Meiryo UI" pitchFamily="34" charset="-128"/>
                <a:ea typeface="Meiryo UI" pitchFamily="34" charset="-128"/>
                <a:cs typeface="Meiryo UI" pitchFamily="34" charset="-128"/>
              </a:rPr>
              <a:t>] (2 段目、左から 4 つ目) をクリックして、[</a:t>
            </a:r>
            <a:r>
              <a:rPr lang="en-US" b="1">
                <a:latin typeface="Meiryo UI" pitchFamily="34" charset="-128"/>
                <a:ea typeface="Meiryo UI" pitchFamily="34" charset="-128"/>
                <a:cs typeface="Meiryo UI" pitchFamily="34" charset="-128"/>
              </a:rPr>
              <a:t>幅</a:t>
            </a:r>
            <a:r>
              <a:rPr lang="en-US">
                <a:latin typeface="Meiryo UI" pitchFamily="34" charset="-128"/>
                <a:ea typeface="Meiryo UI" pitchFamily="34" charset="-128"/>
                <a:cs typeface="Meiryo UI" pitchFamily="34" charset="-128"/>
              </a:rPr>
              <a:t>] に「</a:t>
            </a:r>
            <a:r>
              <a:rPr lang="en-US" b="1">
                <a:latin typeface="Meiryo UI" pitchFamily="34" charset="-128"/>
                <a:ea typeface="Meiryo UI" pitchFamily="34" charset="-128"/>
                <a:cs typeface="Meiryo UI" pitchFamily="34" charset="-128"/>
              </a:rPr>
              <a:t>5 pt</a:t>
            </a: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高さ</a:t>
            </a:r>
            <a:r>
              <a:rPr lang="en-US">
                <a:latin typeface="Meiryo UI" pitchFamily="34" charset="-128"/>
                <a:ea typeface="Meiryo UI" pitchFamily="34" charset="-128"/>
                <a:cs typeface="Meiryo UI" pitchFamily="34" charset="-128"/>
              </a:rPr>
              <a:t>] に「</a:t>
            </a:r>
            <a:r>
              <a:rPr lang="en-US" b="1">
                <a:latin typeface="Meiryo UI" pitchFamily="34" charset="-128"/>
                <a:ea typeface="Meiryo UI" pitchFamily="34" charset="-128"/>
                <a:cs typeface="Meiryo UI" pitchFamily="34" charset="-128"/>
              </a:rPr>
              <a:t>5 pt</a:t>
            </a:r>
            <a:r>
              <a:rPr lang="en-US">
                <a:latin typeface="Meiryo UI" pitchFamily="34" charset="-128"/>
                <a:ea typeface="Meiryo UI" pitchFamily="34" charset="-128"/>
                <a:cs typeface="Meiryo UI" pitchFamily="34" charset="-128"/>
              </a:rPr>
              <a:t>」と入力します。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奥行き</a:t>
            </a:r>
            <a:r>
              <a:rPr lang="en-US">
                <a:latin typeface="Meiryo UI" pitchFamily="34" charset="-128"/>
                <a:ea typeface="Meiryo UI" pitchFamily="34" charset="-128"/>
                <a:cs typeface="Meiryo UI" pitchFamily="34" charset="-128"/>
              </a:rPr>
              <a:t>] で、[</a:t>
            </a:r>
            <a:r>
              <a:rPr lang="en-US" b="1">
                <a:latin typeface="Meiryo UI" pitchFamily="34" charset="-128"/>
                <a:ea typeface="Meiryo UI" pitchFamily="34" charset="-128"/>
                <a:cs typeface="Meiryo UI" pitchFamily="34" charset="-128"/>
              </a:rPr>
              <a:t>奥行き</a:t>
            </a:r>
            <a:r>
              <a:rPr lang="en-US">
                <a:latin typeface="Meiryo UI" pitchFamily="34" charset="-128"/>
                <a:ea typeface="Meiryo UI" pitchFamily="34" charset="-128"/>
                <a:cs typeface="Meiryo UI" pitchFamily="34" charset="-128"/>
              </a:rPr>
              <a:t>] を「</a:t>
            </a:r>
            <a:r>
              <a:rPr lang="en-US" b="1">
                <a:latin typeface="Meiryo UI" pitchFamily="34" charset="-128"/>
                <a:ea typeface="Meiryo UI" pitchFamily="34" charset="-128"/>
                <a:cs typeface="Meiryo UI" pitchFamily="34" charset="-128"/>
              </a:rPr>
              <a:t>5 pt</a:t>
            </a:r>
            <a:r>
              <a:rPr lang="en-US">
                <a:latin typeface="Meiryo UI" pitchFamily="34" charset="-128"/>
                <a:ea typeface="Meiryo UI" pitchFamily="34" charset="-128"/>
                <a:cs typeface="Meiryo UI" pitchFamily="34" charset="-128"/>
              </a:rPr>
              <a:t>」に設定します。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等高線</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色</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テーマの色</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濃い青、テキスト 2</a:t>
            </a:r>
            <a:r>
              <a:rPr lang="en-US">
                <a:latin typeface="Meiryo UI" pitchFamily="34" charset="-128"/>
                <a:ea typeface="Meiryo UI" pitchFamily="34" charset="-128"/>
                <a:cs typeface="Meiryo UI" pitchFamily="34" charset="-128"/>
              </a:rPr>
              <a:t>] (1 段目、左から 4 つ目) をクリックしてから、[</a:t>
            </a:r>
            <a:r>
              <a:rPr lang="en-US" b="1">
                <a:latin typeface="Meiryo UI" pitchFamily="34" charset="-128"/>
                <a:ea typeface="Meiryo UI" pitchFamily="34" charset="-128"/>
                <a:cs typeface="Meiryo UI" pitchFamily="34" charset="-128"/>
              </a:rPr>
              <a:t>サイズ</a:t>
            </a:r>
            <a:r>
              <a:rPr lang="en-US">
                <a:latin typeface="Meiryo UI" pitchFamily="34" charset="-128"/>
                <a:ea typeface="Meiryo UI" pitchFamily="34" charset="-128"/>
                <a:cs typeface="Meiryo UI" pitchFamily="34" charset="-128"/>
              </a:rPr>
              <a:t>] に「</a:t>
            </a:r>
            <a:r>
              <a:rPr lang="en-US" b="1">
                <a:latin typeface="Meiryo UI" pitchFamily="34" charset="-128"/>
                <a:ea typeface="Meiryo UI" pitchFamily="34" charset="-128"/>
                <a:cs typeface="Meiryo UI" pitchFamily="34" charset="-128"/>
              </a:rPr>
              <a:t>0.5 pt</a:t>
            </a:r>
            <a:r>
              <a:rPr lang="en-US">
                <a:latin typeface="Meiryo UI" pitchFamily="34" charset="-128"/>
                <a:ea typeface="Meiryo UI" pitchFamily="34" charset="-128"/>
                <a:cs typeface="Meiryo UI" pitchFamily="34" charset="-128"/>
              </a:rPr>
              <a:t>」と入力します。</a:t>
            </a:r>
          </a:p>
          <a:p>
            <a:pPr marL="753626" lvl="1" indent="-288425" defTabSz="930402">
              <a:lnSpc>
                <a:spcPct val="115000"/>
              </a:lnSpc>
              <a:spcBef>
                <a:spcPts val="611"/>
              </a:spcBef>
              <a:buClr>
                <a:schemeClr val="tx1"/>
              </a:buClr>
              <a:buFont typeface="Symbol"/>
              <a:buChar char=""/>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表面</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質感</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透明</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パウダー</a:t>
            </a:r>
            <a:r>
              <a:rPr lang="en-US">
                <a:latin typeface="Meiryo UI" pitchFamily="34" charset="-128"/>
                <a:ea typeface="Meiryo UI" pitchFamily="34" charset="-128"/>
                <a:cs typeface="Meiryo UI" pitchFamily="34" charset="-128"/>
              </a:rPr>
              <a:t>] (左から 1 つ目) をクリックしてから、[</a:t>
            </a:r>
            <a:r>
              <a:rPr lang="en-US" b="1">
                <a:latin typeface="Meiryo UI" pitchFamily="34" charset="-128"/>
                <a:ea typeface="Meiryo UI" pitchFamily="34" charset="-128"/>
                <a:cs typeface="Meiryo UI" pitchFamily="34" charset="-128"/>
              </a:rPr>
              <a:t>光源</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普通</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3 点</a:t>
            </a:r>
            <a:r>
              <a:rPr lang="en-US">
                <a:latin typeface="Meiryo UI" pitchFamily="34" charset="-128"/>
                <a:ea typeface="Meiryo UI" pitchFamily="34" charset="-128"/>
                <a:cs typeface="Meiryo UI" pitchFamily="34" charset="-128"/>
              </a:rPr>
              <a:t>] (左から 1 つ目) をクリックします。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ボックスの左側のウィンドウの [</a:t>
            </a:r>
            <a:r>
              <a:rPr lang="en-US" b="1">
                <a:latin typeface="Meiryo UI" pitchFamily="34" charset="-128"/>
                <a:ea typeface="Meiryo UI" pitchFamily="34" charset="-128"/>
                <a:cs typeface="Meiryo UI" pitchFamily="34" charset="-128"/>
              </a:rPr>
              <a:t>3-D 回転</a:t>
            </a:r>
            <a:r>
              <a:rPr lang="en-US">
                <a:latin typeface="Meiryo UI" pitchFamily="34" charset="-128"/>
                <a:ea typeface="Meiryo UI" pitchFamily="34" charset="-128"/>
                <a:cs typeface="Meiryo UI" pitchFamily="34" charset="-128"/>
              </a:rPr>
              <a:t>] をクリックし、右側のウィンドウの [</a:t>
            </a:r>
            <a:r>
              <a:rPr lang="en-US" b="1">
                <a:latin typeface="Meiryo UI" pitchFamily="34" charset="-128"/>
                <a:ea typeface="Meiryo UI" pitchFamily="34" charset="-128"/>
                <a:cs typeface="Meiryo UI" pitchFamily="34" charset="-128"/>
              </a:rPr>
              <a:t>3-D 回転</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標準スタイル</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透視投影</a:t>
            </a:r>
            <a:r>
              <a:rPr lang="en-US">
                <a:latin typeface="Meiryo UI" pitchFamily="34" charset="-128"/>
                <a:ea typeface="Meiryo UI" pitchFamily="34" charset="-128"/>
                <a:cs typeface="Meiryo UI" pitchFamily="34" charset="-128"/>
              </a:rPr>
              <a:t>] の [</a:t>
            </a:r>
            <a:r>
              <a:rPr lang="en-US" b="1">
                <a:latin typeface="Meiryo UI" pitchFamily="34" charset="-128"/>
                <a:ea typeface="Meiryo UI" pitchFamily="34" charset="-128"/>
                <a:cs typeface="Meiryo UI" pitchFamily="34" charset="-128"/>
              </a:rPr>
              <a:t>透視投影 (前)</a:t>
            </a:r>
            <a:r>
              <a:rPr lang="en-US">
                <a:latin typeface="Meiryo UI" pitchFamily="34" charset="-128"/>
                <a:ea typeface="Meiryo UI" pitchFamily="34" charset="-128"/>
                <a:cs typeface="Meiryo UI" pitchFamily="34" charset="-128"/>
              </a:rPr>
              <a:t>] (左から 1 つ目) をクリックします。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文字の効果の設定</a:t>
            </a:r>
            <a:r>
              <a:rPr lang="en-US">
                <a:latin typeface="Meiryo UI" pitchFamily="34" charset="-128"/>
                <a:ea typeface="Meiryo UI" pitchFamily="34" charset="-128"/>
                <a:cs typeface="Meiryo UI" pitchFamily="34" charset="-128"/>
              </a:rPr>
              <a:t>] ダイアログ ボックスを閉じます。</a:t>
            </a:r>
          </a:p>
          <a:p>
            <a:pPr marL="353553" indent="-353553" defTabSz="930402">
              <a:lnSpc>
                <a:spcPct val="115000"/>
              </a:lnSpc>
              <a:spcBef>
                <a:spcPts val="611"/>
              </a:spcBef>
              <a:buFont typeface="Calibri"/>
              <a:buAutoNum type="arabicPeriod"/>
            </a:pPr>
            <a:endParaRPr lang="en-US" dirty="0">
              <a:latin typeface="Meiryo UI" pitchFamily="34" charset="-128"/>
              <a:ea typeface="Meiryo UI" pitchFamily="34" charset="-128"/>
              <a:cs typeface="Meiryo UI" pitchFamily="34" charset="-128"/>
            </a:endParaRPr>
          </a:p>
          <a:p>
            <a:pPr defTabSz="930402">
              <a:lnSpc>
                <a:spcPct val="115000"/>
              </a:lnSpc>
              <a:spcBef>
                <a:spcPts val="611"/>
              </a:spcBef>
            </a:pPr>
            <a:r>
              <a:rPr lang="en-US">
                <a:latin typeface="Meiryo UI" pitchFamily="34" charset="-128"/>
                <a:ea typeface="Meiryo UI" pitchFamily="34" charset="-128"/>
                <a:cs typeface="Meiryo UI" pitchFamily="34" charset="-128"/>
              </a:rPr>
              <a:t>このスライドのアニメーション効果を再現するには、次の操作を行います。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テキスト ボックスを選択し、[</a:t>
            </a:r>
            <a:r>
              <a:rPr lang="en-US" b="1">
                <a:latin typeface="Meiryo UI" pitchFamily="34" charset="-128"/>
                <a:ea typeface="Meiryo UI" pitchFamily="34" charset="-128"/>
                <a:cs typeface="Meiryo UI" pitchFamily="34" charset="-128"/>
              </a:rPr>
              <a:t>アニメーション</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アニメーション</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フロートイン</a:t>
            </a:r>
            <a:r>
              <a:rPr lang="en-US">
                <a:latin typeface="Meiryo UI" pitchFamily="34" charset="-128"/>
                <a:ea typeface="Meiryo UI" pitchFamily="34" charset="-128"/>
                <a:cs typeface="Meiryo UI" pitchFamily="34" charset="-128"/>
              </a:rPr>
              <a:t>] ([開始] の 1 段目、左から 4 つ目) をクリックします。</a:t>
            </a:r>
          </a:p>
          <a:p>
            <a:pPr marL="353553" indent="-353553" defTabSz="930402">
              <a:lnSpc>
                <a:spcPct val="115000"/>
              </a:lnSpc>
              <a:spcBef>
                <a:spcPts val="611"/>
              </a:spcBef>
              <a:buFont typeface="Calibri"/>
              <a:buAutoNum type="arabicPeriod"/>
            </a:pPr>
            <a:r>
              <a:rPr lang="en-US">
                <a:latin typeface="Meiryo UI" pitchFamily="34" charset="-128"/>
                <a:ea typeface="Meiryo UI" pitchFamily="34" charset="-128"/>
                <a:cs typeface="Meiryo UI" pitchFamily="34" charset="-128"/>
              </a:rPr>
              <a:t>さらに、[</a:t>
            </a:r>
            <a:r>
              <a:rPr lang="en-US" b="1">
                <a:latin typeface="Meiryo UI" pitchFamily="34" charset="-128"/>
                <a:ea typeface="Meiryo UI" pitchFamily="34" charset="-128"/>
                <a:cs typeface="Meiryo UI" pitchFamily="34" charset="-128"/>
              </a:rPr>
              <a:t>アニメーション</a:t>
            </a:r>
            <a:r>
              <a:rPr lang="en-US">
                <a:latin typeface="Meiryo UI" pitchFamily="34" charset="-128"/>
                <a:ea typeface="Meiryo UI" pitchFamily="34" charset="-128"/>
                <a:cs typeface="Meiryo UI" pitchFamily="34" charset="-128"/>
              </a:rPr>
              <a:t>] タブの [</a:t>
            </a:r>
            <a:r>
              <a:rPr lang="en-US" b="1">
                <a:latin typeface="Meiryo UI" pitchFamily="34" charset="-128"/>
                <a:ea typeface="Meiryo UI" pitchFamily="34" charset="-128"/>
                <a:cs typeface="Meiryo UI" pitchFamily="34" charset="-128"/>
              </a:rPr>
              <a:t>タイミング</a:t>
            </a:r>
            <a:r>
              <a:rPr lang="en-US">
                <a:latin typeface="Meiryo UI" pitchFamily="34" charset="-128"/>
                <a:ea typeface="Meiryo UI" pitchFamily="34" charset="-128"/>
                <a:cs typeface="Meiryo UI" pitchFamily="34" charset="-128"/>
              </a:rPr>
              <a:t>] で [</a:t>
            </a:r>
            <a:r>
              <a:rPr lang="en-US" b="1">
                <a:latin typeface="Meiryo UI" pitchFamily="34" charset="-128"/>
                <a:ea typeface="Meiryo UI" pitchFamily="34" charset="-128"/>
                <a:cs typeface="Meiryo UI" pitchFamily="34" charset="-128"/>
              </a:rPr>
              <a:t>開始</a:t>
            </a:r>
            <a:r>
              <a:rPr lang="en-US">
                <a:latin typeface="Meiryo UI" pitchFamily="34" charset="-128"/>
                <a:ea typeface="Meiryo UI" pitchFamily="34" charset="-128"/>
                <a:cs typeface="Meiryo UI" pitchFamily="34" charset="-128"/>
              </a:rPr>
              <a:t>] の右の矢印をクリックし、[</a:t>
            </a:r>
            <a:r>
              <a:rPr lang="en-US" b="1">
                <a:latin typeface="Meiryo UI" pitchFamily="34" charset="-128"/>
                <a:ea typeface="Meiryo UI" pitchFamily="34" charset="-128"/>
                <a:cs typeface="Meiryo UI" pitchFamily="34" charset="-128"/>
              </a:rPr>
              <a:t>直前の動作と同時</a:t>
            </a:r>
            <a:r>
              <a:rPr lang="en-US">
                <a:latin typeface="Meiryo UI" pitchFamily="34" charset="-128"/>
                <a:ea typeface="Meiryo UI" pitchFamily="34" charset="-128"/>
                <a:cs typeface="Meiryo UI" pitchFamily="34" charset="-128"/>
              </a:rPr>
              <a:t>] をクリックして、[</a:t>
            </a:r>
            <a:r>
              <a:rPr lang="en-US" b="1">
                <a:latin typeface="Meiryo UI" pitchFamily="34" charset="-128"/>
                <a:ea typeface="Meiryo UI" pitchFamily="34" charset="-128"/>
                <a:cs typeface="Meiryo UI" pitchFamily="34" charset="-128"/>
              </a:rPr>
              <a:t>継続時間</a:t>
            </a:r>
            <a:r>
              <a:rPr lang="en-US">
                <a:latin typeface="Meiryo UI" pitchFamily="34" charset="-128"/>
                <a:ea typeface="Meiryo UI" pitchFamily="34" charset="-128"/>
                <a:cs typeface="Meiryo UI" pitchFamily="34" charset="-128"/>
              </a:rPr>
              <a:t>] に「</a:t>
            </a:r>
            <a:r>
              <a:rPr lang="en-US" b="1">
                <a:latin typeface="Meiryo UI" pitchFamily="34" charset="-128"/>
                <a:ea typeface="Meiryo UI" pitchFamily="34" charset="-128"/>
                <a:cs typeface="Meiryo UI" pitchFamily="34" charset="-128"/>
              </a:rPr>
              <a:t>4.00</a:t>
            </a:r>
            <a:r>
              <a:rPr lang="en-US">
                <a:latin typeface="Meiryo UI" pitchFamily="34" charset="-128"/>
                <a:ea typeface="Meiryo UI" pitchFamily="34" charset="-128"/>
                <a:cs typeface="Meiryo UI" pitchFamily="34" charset="-128"/>
              </a:rPr>
              <a:t>」、[</a:t>
            </a:r>
            <a:r>
              <a:rPr lang="en-US" b="1">
                <a:latin typeface="Meiryo UI" pitchFamily="34" charset="-128"/>
                <a:ea typeface="Meiryo UI" pitchFamily="34" charset="-128"/>
                <a:cs typeface="Meiryo UI" pitchFamily="34" charset="-128"/>
              </a:rPr>
              <a:t>遅延</a:t>
            </a:r>
            <a:r>
              <a:rPr lang="en-US">
                <a:latin typeface="Meiryo UI" pitchFamily="34" charset="-128"/>
                <a:ea typeface="Meiryo UI" pitchFamily="34" charset="-128"/>
                <a:cs typeface="Meiryo UI" pitchFamily="34" charset="-128"/>
              </a:rPr>
              <a:t>] に「</a:t>
            </a:r>
            <a:r>
              <a:rPr lang="en-US" b="1">
                <a:latin typeface="Meiryo UI" pitchFamily="34" charset="-128"/>
                <a:ea typeface="Meiryo UI" pitchFamily="34" charset="-128"/>
                <a:cs typeface="Meiryo UI" pitchFamily="34" charset="-128"/>
              </a:rPr>
              <a:t>1.00</a:t>
            </a:r>
            <a:r>
              <a:rPr lang="en-US">
                <a:latin typeface="Meiryo UI" pitchFamily="34" charset="-128"/>
                <a:ea typeface="Meiryo UI" pitchFamily="34" charset="-128"/>
                <a:cs typeface="Meiryo UI" pitchFamily="34" charset="-128"/>
              </a:rPr>
              <a:t>」を設定します。</a:t>
            </a:r>
          </a:p>
          <a:p>
            <a:pPr defTabSz="930402">
              <a:spcAft>
                <a:spcPts val="1018"/>
              </a:spcAft>
            </a:pPr>
            <a:endParaRPr lang="en-US" dirty="0">
              <a:latin typeface="Meiryo UI" pitchFamily="34" charset="-128"/>
              <a:ea typeface="Meiryo UI" pitchFamily="34" charset="-128"/>
              <a:cs typeface="Meiryo UI" pitchFamily="34" charset="-128"/>
            </a:endParaRPr>
          </a:p>
        </p:txBody>
      </p:sp>
      <p:sp>
        <p:nvSpPr>
          <p:cNvPr id="4" name="Slide Number Placeholder 3"/>
          <p:cNvSpPr>
            <a:spLocks noGrp="1"/>
          </p:cNvSpPr>
          <p:nvPr>
            <p:ph type="sldNum" sz="quarter" idx="10"/>
          </p:nvPr>
        </p:nvSpPr>
        <p:spPr/>
        <p:txBody>
          <a:bodyPr/>
          <a:lstStyle/>
          <a:p>
            <a:pPr marL="0" marR="0" lvl="0" indent="0" algn="l" defTabSz="930402" rtl="0" eaLnBrk="1" fontAlgn="auto" latinLnBrk="0" hangingPunct="1">
              <a:lnSpc>
                <a:spcPct val="100000"/>
              </a:lnSpc>
              <a:spcBef>
                <a:spcPts val="0"/>
              </a:spcBef>
              <a:spcAft>
                <a:spcPts val="0"/>
              </a:spcAft>
              <a:buClrTx/>
              <a:buSzTx/>
              <a:buFontTx/>
              <a:buNone/>
              <a:tabLst/>
              <a:defRPr/>
            </a:pPr>
            <a:fld id="{54B371A9-57F5-439D-A04F-5C8EEFD2CF23}" type="slidenum">
              <a:rPr kumimoji="0" lang="en-US" sz="1200" b="0" i="0" u="none" strike="noStrike" kern="1200" cap="none" spc="0" normalizeH="0" baseline="0" noProof="0">
                <a:ln>
                  <a:noFill/>
                </a:ln>
                <a:solidFill>
                  <a:prstClr val="black"/>
                </a:solidFill>
                <a:effectLst/>
                <a:uLnTx/>
                <a:uFillTx/>
                <a:latin typeface="Calibri"/>
                <a:ea typeface="Meiryo UI" panose="020B0604030504040204" pitchFamily="50" charset="-128"/>
                <a:cs typeface="+mn-cs"/>
              </a:rPr>
              <a:pPr marL="0" marR="0" lvl="0" indent="0" algn="l" defTabSz="930402"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a:ea typeface="Meiryo UI" panose="020B0604030504040204" pitchFamily="50" charset="-128"/>
              <a:cs typeface="+mn-cs"/>
            </a:endParaRPr>
          </a:p>
        </p:txBody>
      </p:sp>
    </p:spTree>
    <p:extLst>
      <p:ext uri="{BB962C8B-B14F-4D97-AF65-F5344CB8AC3E}">
        <p14:creationId xmlns:p14="http://schemas.microsoft.com/office/powerpoint/2010/main" val="3362655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6D59E54-C6F3-4AFA-BC32-A96F3C45009C}" type="slidenum">
              <a:rPr kumimoji="0" lang="ja-JP" altLang="en-US"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p:txBody>
          <a:bodyPr/>
          <a:lstStyle/>
          <a:p>
            <a:endParaRPr lang="ja-JP" altLang="en-US"/>
          </a:p>
        </p:txBody>
      </p:sp>
    </p:spTree>
    <p:extLst>
      <p:ext uri="{BB962C8B-B14F-4D97-AF65-F5344CB8AC3E}">
        <p14:creationId xmlns:p14="http://schemas.microsoft.com/office/powerpoint/2010/main" val="1233427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a:latin typeface="Arial" panose="020B0604020202020204" pitchFamily="34" charset="0"/>
              </a:rPr>
              <a:t>（その他）</a:t>
            </a:r>
            <a:endParaRPr lang="en-US" altLang="ja-JP" dirty="0">
              <a:latin typeface="Arial" panose="020B0604020202020204" pitchFamily="34" charset="0"/>
            </a:endParaRPr>
          </a:p>
          <a:p>
            <a:pPr eaLnBrk="1" hangingPunct="1"/>
            <a:r>
              <a:rPr lang="ja-JP" altLang="en-US" dirty="0">
                <a:latin typeface="Arial" panose="020B0604020202020204" pitchFamily="34" charset="0"/>
              </a:rPr>
              <a:t>・満足度が低い場合やサービスがマンネリ化してしまっている場合</a:t>
            </a:r>
          </a:p>
          <a:p>
            <a:pPr eaLnBrk="1" hangingPunct="1"/>
            <a:r>
              <a:rPr lang="ja-JP" altLang="en-US" dirty="0">
                <a:latin typeface="Arial" panose="020B0604020202020204" pitchFamily="34" charset="0"/>
              </a:rPr>
              <a:t>・家族ニーズや、その他の周辺環境に巻き込まれてしまっている場合・あらたなニーズやニーズの変化に対応できにくい場合</a:t>
            </a:r>
          </a:p>
          <a:p>
            <a:pPr eaLnBrk="1" hangingPunct="1"/>
            <a:r>
              <a:rPr lang="ja-JP" altLang="en-US" dirty="0">
                <a:latin typeface="Arial" panose="020B0604020202020204" pitchFamily="34" charset="0"/>
              </a:rPr>
              <a:t>・緊急な対応や時間をかけての取り組みなどの混在や混乱、対応が困難な場合</a:t>
            </a:r>
          </a:p>
          <a:p>
            <a:pPr eaLnBrk="1" hangingPunct="1"/>
            <a:endParaRPr lang="en-US" altLang="ja-JP" dirty="0">
              <a:latin typeface="Arial" panose="020B0604020202020204" pitchFamily="34" charset="0"/>
            </a:endParaRPr>
          </a:p>
          <a:p>
            <a:pPr eaLnBrk="1" hangingPunct="1"/>
            <a:r>
              <a:rPr lang="en-US" altLang="ja-JP" dirty="0">
                <a:latin typeface="Arial" panose="020B0604020202020204" pitchFamily="34" charset="0"/>
              </a:rPr>
              <a:t>※</a:t>
            </a:r>
            <a:r>
              <a:rPr lang="ja-JP" altLang="en-US" dirty="0">
                <a:latin typeface="Arial" panose="020B0604020202020204" pitchFamily="34" charset="0"/>
              </a:rPr>
              <a:t>連携によるより質の高い効果的な支援、一担当者や一事業所の限界</a:t>
            </a:r>
          </a:p>
          <a:p>
            <a:pPr eaLnBrk="1" hangingPunct="1"/>
            <a:r>
              <a:rPr lang="en-US" altLang="ja-JP" dirty="0">
                <a:latin typeface="Arial" panose="020B0604020202020204" pitchFamily="34" charset="0"/>
              </a:rPr>
              <a:t>※</a:t>
            </a:r>
            <a:r>
              <a:rPr lang="ja-JP" altLang="en-US" dirty="0">
                <a:latin typeface="Arial" panose="020B0604020202020204" pitchFamily="34" charset="0"/>
              </a:rPr>
              <a:t>連携は、①、②、③にとって大きなメリット（人材・事業所の質の向上と地域の底上げ）</a:t>
            </a:r>
          </a:p>
          <a:p>
            <a:pPr eaLnBrk="1" hangingPunct="1"/>
            <a:endParaRPr lang="en-US" altLang="ja-JP" dirty="0">
              <a:latin typeface="Arial" panose="020B0604020202020204" pitchFamily="34" charset="0"/>
            </a:endParaRPr>
          </a:p>
          <a:p>
            <a:pPr eaLnBrk="1" hangingPunct="1"/>
            <a:r>
              <a:rPr lang="ja-JP" altLang="en-US" dirty="0">
                <a:latin typeface="Arial" panose="020B0604020202020204" pitchFamily="34" charset="0"/>
              </a:rPr>
              <a:t>・社会参加や地域生活における様々な関わりが必要な場合</a:t>
            </a:r>
          </a:p>
          <a:p>
            <a:pPr eaLnBrk="1" hangingPunct="1"/>
            <a:r>
              <a:rPr lang="ja-JP" altLang="en-US" dirty="0">
                <a:latin typeface="Arial" panose="020B0604020202020204" pitchFamily="34" charset="0"/>
              </a:rPr>
              <a:t>・事業所間で対応の統一や混乱をさせない支援ができていない場合</a:t>
            </a:r>
          </a:p>
          <a:p>
            <a:pPr eaLnBrk="1" hangingPunct="1"/>
            <a:r>
              <a:rPr lang="ja-JP" altLang="en-US" dirty="0">
                <a:latin typeface="Arial" panose="020B0604020202020204" pitchFamily="34" charset="0"/>
              </a:rPr>
              <a:t>・地域にニーズを支える資源がない場合</a:t>
            </a:r>
          </a:p>
          <a:p>
            <a:pPr eaLnBrk="1" hangingPunct="1"/>
            <a:r>
              <a:rPr lang="ja-JP" altLang="en-US" dirty="0">
                <a:latin typeface="Arial" panose="020B0604020202020204" pitchFamily="34" charset="0"/>
              </a:rPr>
              <a:t>・連携の土俵にのっていない場合　など</a:t>
            </a:r>
          </a:p>
          <a:p>
            <a:pPr eaLnBrk="1" hangingPunct="1"/>
            <a:endParaRPr lang="ja-JP" altLang="ja-JP" dirty="0">
              <a:latin typeface="Arial" panose="020B0604020202020204" pitchFamily="34" charset="0"/>
            </a:endParaRPr>
          </a:p>
        </p:txBody>
      </p:sp>
      <p:sp>
        <p:nvSpPr>
          <p:cNvPr id="142340" name="スライド番号プレースホルダー 1"/>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678">
              <a:defRPr kumimoji="1" b="1">
                <a:solidFill>
                  <a:schemeClr val="tx1"/>
                </a:solidFill>
                <a:latin typeface="Arial" panose="020B0604020202020204" pitchFamily="34" charset="0"/>
                <a:ea typeface="ＭＳ Ｐゴシック" panose="020B0600070205080204" pitchFamily="50" charset="-128"/>
              </a:defRPr>
            </a:lvl1pPr>
            <a:lvl2pPr marL="784927" indent="-301895" defTabSz="957678">
              <a:defRPr kumimoji="1" b="1">
                <a:solidFill>
                  <a:schemeClr val="tx1"/>
                </a:solidFill>
                <a:latin typeface="Arial" panose="020B0604020202020204" pitchFamily="34" charset="0"/>
                <a:ea typeface="ＭＳ Ｐゴシック" panose="020B0600070205080204" pitchFamily="50" charset="-128"/>
              </a:defRPr>
            </a:lvl2pPr>
            <a:lvl3pPr marL="1207580" indent="-241516" defTabSz="957678">
              <a:defRPr kumimoji="1" b="1">
                <a:solidFill>
                  <a:schemeClr val="tx1"/>
                </a:solidFill>
                <a:latin typeface="Arial" panose="020B0604020202020204" pitchFamily="34" charset="0"/>
                <a:ea typeface="ＭＳ Ｐゴシック" panose="020B0600070205080204" pitchFamily="50" charset="-128"/>
              </a:defRPr>
            </a:lvl3pPr>
            <a:lvl4pPr marL="1690611" indent="-241516" defTabSz="957678">
              <a:defRPr kumimoji="1" b="1">
                <a:solidFill>
                  <a:schemeClr val="tx1"/>
                </a:solidFill>
                <a:latin typeface="Arial" panose="020B0604020202020204" pitchFamily="34" charset="0"/>
                <a:ea typeface="ＭＳ Ｐゴシック" panose="020B0600070205080204" pitchFamily="50" charset="-128"/>
              </a:defRPr>
            </a:lvl4pPr>
            <a:lvl5pPr marL="2173643" indent="-241516" defTabSz="957678">
              <a:defRPr kumimoji="1" b="1">
                <a:solidFill>
                  <a:schemeClr val="tx1"/>
                </a:solidFill>
                <a:latin typeface="Arial" panose="020B0604020202020204" pitchFamily="34" charset="0"/>
                <a:ea typeface="ＭＳ Ｐゴシック" panose="020B0600070205080204" pitchFamily="50" charset="-128"/>
              </a:defRPr>
            </a:lvl5pPr>
            <a:lvl6pPr marL="2656675"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6pPr>
            <a:lvl7pPr marL="3139707"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7pPr>
            <a:lvl8pPr marL="3622739"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8pPr>
            <a:lvl9pPr marL="4105770" indent="-241516" defTabSz="957678"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9pPr>
          </a:lstStyle>
          <a:p>
            <a:pPr marL="0" marR="0" lvl="0" indent="0" algn="r" defTabSz="957678" rtl="0" eaLnBrk="1" fontAlgn="base" latinLnBrk="0" hangingPunct="1">
              <a:lnSpc>
                <a:spcPct val="100000"/>
              </a:lnSpc>
              <a:spcBef>
                <a:spcPct val="0"/>
              </a:spcBef>
              <a:spcAft>
                <a:spcPct val="0"/>
              </a:spcAft>
              <a:buClrTx/>
              <a:buSzTx/>
              <a:buFontTx/>
              <a:buNone/>
              <a:tabLst/>
              <a:defRPr/>
            </a:pPr>
            <a:fld id="{2883ADE8-2491-4115-819B-C44C9C3DA9CE}" type="slidenum">
              <a:rPr kumimoji="1" lang="en-US" altLang="ja-JP" sz="13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57678" rtl="0" eaLnBrk="1" fontAlgn="base" latinLnBrk="0" hangingPunct="1">
                <a:lnSpc>
                  <a:spcPct val="100000"/>
                </a:lnSpc>
                <a:spcBef>
                  <a:spcPct val="0"/>
                </a:spcBef>
                <a:spcAft>
                  <a:spcPct val="0"/>
                </a:spcAft>
                <a:buClrTx/>
                <a:buSzTx/>
                <a:buFontTx/>
                <a:buNone/>
                <a:tabLst/>
                <a:defRPr/>
              </a:pPr>
              <a:t>7</a:t>
            </a:fld>
            <a:endParaRPr kumimoji="1" lang="en-US" altLang="ja-JP" sz="13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1438127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スライド イメージ プレースホルダー 1"/>
          <p:cNvSpPr>
            <a:spLocks noGrp="1" noRot="1" noChangeAspect="1" noTextEdit="1"/>
          </p:cNvSpPr>
          <p:nvPr>
            <p:ph type="sldImg"/>
          </p:nvPr>
        </p:nvSpPr>
        <p:spPr>
          <a:ln/>
        </p:spPr>
      </p:sp>
      <p:sp>
        <p:nvSpPr>
          <p:cNvPr id="161795" name="ノート プレースホルダー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dirty="0">
              <a:latin typeface="Arial" panose="020B0604020202020204" pitchFamily="34" charset="0"/>
            </a:endParaRPr>
          </a:p>
        </p:txBody>
      </p:sp>
      <p:sp>
        <p:nvSpPr>
          <p:cNvPr id="161796" name="スライド番号プレースホルダー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a:defRPr kumimoji="1" b="1">
                <a:solidFill>
                  <a:schemeClr val="tx1"/>
                </a:solidFill>
                <a:latin typeface="Arial" panose="020B0604020202020204" pitchFamily="34" charset="0"/>
                <a:ea typeface="ＭＳ Ｐゴシック" panose="020B0600070205080204" pitchFamily="50" charset="-128"/>
              </a:defRPr>
            </a:lvl1pPr>
            <a:lvl2pPr marL="742950" indent="-285750" defTabSz="906463">
              <a:defRPr kumimoji="1" b="1">
                <a:solidFill>
                  <a:schemeClr val="tx1"/>
                </a:solidFill>
                <a:latin typeface="Arial" panose="020B0604020202020204" pitchFamily="34" charset="0"/>
                <a:ea typeface="ＭＳ Ｐゴシック" panose="020B0600070205080204" pitchFamily="50" charset="-128"/>
              </a:defRPr>
            </a:lvl2pPr>
            <a:lvl3pPr marL="1143000" indent="-228600" defTabSz="906463">
              <a:defRPr kumimoji="1" b="1">
                <a:solidFill>
                  <a:schemeClr val="tx1"/>
                </a:solidFill>
                <a:latin typeface="Arial" panose="020B0604020202020204" pitchFamily="34" charset="0"/>
                <a:ea typeface="ＭＳ Ｐゴシック" panose="020B0600070205080204" pitchFamily="50" charset="-128"/>
              </a:defRPr>
            </a:lvl3pPr>
            <a:lvl4pPr marL="1600200" indent="-228600" defTabSz="906463">
              <a:defRPr kumimoji="1" b="1">
                <a:solidFill>
                  <a:schemeClr val="tx1"/>
                </a:solidFill>
                <a:latin typeface="Arial" panose="020B0604020202020204" pitchFamily="34" charset="0"/>
                <a:ea typeface="ＭＳ Ｐゴシック" panose="020B0600070205080204" pitchFamily="50" charset="-128"/>
              </a:defRPr>
            </a:lvl4pPr>
            <a:lvl5pPr marL="2057400" indent="-228600" defTabSz="906463">
              <a:defRPr kumimoji="1" b="1">
                <a:solidFill>
                  <a:schemeClr val="tx1"/>
                </a:solidFill>
                <a:latin typeface="Arial" panose="020B0604020202020204" pitchFamily="34" charset="0"/>
                <a:ea typeface="ＭＳ Ｐゴシック" panose="020B0600070205080204" pitchFamily="50" charset="-128"/>
              </a:defRPr>
            </a:lvl5pPr>
            <a:lvl6pPr marL="2514600" indent="-228600" defTabSz="906463"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6pPr>
            <a:lvl7pPr marL="2971800" indent="-228600" defTabSz="906463"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7pPr>
            <a:lvl8pPr marL="3429000" indent="-228600" defTabSz="906463"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8pPr>
            <a:lvl9pPr marL="3886200" indent="-228600" defTabSz="906463" eaLnBrk="0" fontAlgn="base" hangingPunct="0">
              <a:spcBef>
                <a:spcPct val="0"/>
              </a:spcBef>
              <a:spcAft>
                <a:spcPct val="0"/>
              </a:spcAft>
              <a:defRPr kumimoji="1" b="1">
                <a:solidFill>
                  <a:schemeClr val="tx1"/>
                </a:solidFill>
                <a:latin typeface="Arial" panose="020B0604020202020204" pitchFamily="34" charset="0"/>
                <a:ea typeface="ＭＳ Ｐゴシック" panose="020B0600070205080204" pitchFamily="50" charset="-128"/>
              </a:defRPr>
            </a:lvl9pPr>
          </a:lstStyle>
          <a:p>
            <a:pPr marL="0" marR="0" lvl="0" indent="0" algn="r" defTabSz="906463" rtl="0" eaLnBrk="1" fontAlgn="base" latinLnBrk="0" hangingPunct="1">
              <a:lnSpc>
                <a:spcPct val="100000"/>
              </a:lnSpc>
              <a:spcBef>
                <a:spcPct val="0"/>
              </a:spcBef>
              <a:spcAft>
                <a:spcPct val="0"/>
              </a:spcAft>
              <a:buClrTx/>
              <a:buSzTx/>
              <a:buFontTx/>
              <a:buNone/>
              <a:tabLst/>
              <a:defRPr/>
            </a:pPr>
            <a:fld id="{F91064E8-5EBD-46D1-A92F-78270A0493E1}" type="slidenum">
              <a:rPr kumimoji="1" lang="en-US" altLang="ja-JP"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06463" rtl="0" eaLnBrk="1" fontAlgn="base" latinLnBrk="0" hangingPunct="1">
                <a:lnSpc>
                  <a:spcPct val="100000"/>
                </a:lnSpc>
                <a:spcBef>
                  <a:spcPct val="0"/>
                </a:spcBef>
                <a:spcAft>
                  <a:spcPct val="0"/>
                </a:spcAft>
                <a:buClrTx/>
                <a:buSzTx/>
                <a:buFontTx/>
                <a:buNone/>
                <a:tabLst/>
                <a:defRPr/>
              </a:pPr>
              <a:t>8</a:t>
            </a:fld>
            <a:endPar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1373309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少し、整理をしてみると、私たちは、この５つの重要性を認識していると考えられます。</a:t>
            </a:r>
            <a:endParaRPr kumimoji="1" lang="en-US" altLang="ja-JP" dirty="0"/>
          </a:p>
          <a:p>
            <a:endParaRPr kumimoji="1" lang="en-US" altLang="ja-JP" dirty="0"/>
          </a:p>
          <a:p>
            <a:r>
              <a:rPr kumimoji="1" lang="ja-JP" altLang="en-US" dirty="0"/>
              <a:t>［多元性］対応できないニーズや新たな地域社会との繋がり、俯瞰的な生活全体像を見ながらの支援には機関等連携が不可欠となる。</a:t>
            </a:r>
          </a:p>
          <a:p>
            <a:r>
              <a:rPr kumimoji="1" lang="ja-JP" altLang="en-US" dirty="0"/>
              <a:t>［限界性］利用者の個別性・多様なニーズに答えていくためには、個人や事業所として、完結したサービス提供のみでは対応が難しくなる。</a:t>
            </a:r>
          </a:p>
          <a:p>
            <a:r>
              <a:rPr kumimoji="1" lang="ja-JP" altLang="en-US" dirty="0"/>
              <a:t>［可能性］</a:t>
            </a:r>
            <a:endParaRPr kumimoji="1" lang="en-US" altLang="ja-JP" dirty="0"/>
          </a:p>
          <a:p>
            <a:r>
              <a:rPr kumimoji="1" lang="ja-JP" altLang="en-US" dirty="0"/>
              <a:t>［補完性］</a:t>
            </a:r>
            <a:endParaRPr kumimoji="1" lang="en-US" altLang="ja-JP" dirty="0"/>
          </a:p>
          <a:p>
            <a:r>
              <a:rPr kumimoji="1" lang="ja-JP" altLang="en-US" dirty="0"/>
              <a:t>［付加性］連携はニーズに応えることをベースにしながらも、支援者や事業所の質の向上や地域のネットワークによる支援の底上げにも繫がる。</a:t>
            </a:r>
          </a:p>
          <a:p>
            <a:endParaRPr kumimoji="1" lang="en-US" altLang="ja-JP" dirty="0"/>
          </a:p>
          <a:p>
            <a:r>
              <a:rPr kumimoji="1" lang="ja-JP" altLang="en-US" dirty="0"/>
              <a:t>・連携を考える場合、実は事業所・組織の部門間連携等と類似する。事業所内のチームワーク。</a:t>
            </a:r>
          </a:p>
          <a:p>
            <a:endParaRPr kumimoji="1" lang="ja-JP" altLang="en-US" dirty="0"/>
          </a:p>
        </p:txBody>
      </p:sp>
      <p:sp>
        <p:nvSpPr>
          <p:cNvPr id="4" name="スライド番号プレースホルダー 3"/>
          <p:cNvSpPr>
            <a:spLocks noGrp="1"/>
          </p:cNvSpPr>
          <p:nvPr>
            <p:ph type="sldNum" sz="quarter" idx="10"/>
          </p:nvPr>
        </p:nvSpPr>
        <p:spPr/>
        <p:txBody>
          <a:bodyPr/>
          <a:lstStyle/>
          <a:p>
            <a:pPr defTabSz="966064">
              <a:defRPr/>
            </a:pPr>
            <a:fld id="{E517D3FD-0769-4473-8B36-109E6D32A85E}" type="slidenum">
              <a:rPr kumimoji="1" lang="ja-JP" altLang="en-US">
                <a:solidFill>
                  <a:prstClr val="black"/>
                </a:solidFill>
                <a:latin typeface="Calibri" panose="020F0502020204030204"/>
                <a:ea typeface="ＭＳ Ｐゴシック" panose="020B0600070205080204" pitchFamily="50" charset="-128"/>
              </a:rPr>
              <a:pPr defTabSz="966064">
                <a:defRPr/>
              </a:pPr>
              <a:t>9</a:t>
            </a:fld>
            <a:endParaRPr kumimoji="1" lang="ja-JP" altLang="en-US">
              <a:solidFill>
                <a:prstClr val="black"/>
              </a:solidFill>
              <a:latin typeface="Calibri" panose="020F0502020204030204"/>
              <a:ea typeface="ＭＳ Ｐゴシック" panose="020B0600070205080204" pitchFamily="50" charset="-128"/>
            </a:endParaRPr>
          </a:p>
        </p:txBody>
      </p:sp>
    </p:spTree>
    <p:extLst>
      <p:ext uri="{BB962C8B-B14F-4D97-AF65-F5344CB8AC3E}">
        <p14:creationId xmlns:p14="http://schemas.microsoft.com/office/powerpoint/2010/main" val="4530947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例えば、</a:t>
            </a:r>
            <a:endParaRPr kumimoji="1" lang="en-US" altLang="ja-JP" dirty="0"/>
          </a:p>
          <a:p>
            <a:r>
              <a:rPr kumimoji="1" lang="ja-JP" altLang="en-US" dirty="0"/>
              <a:t>通っている病院・飲んでいる薬←医師：イーケプラ（薬）←てんかんが起こる可能性が在り、薬で抑えている（調整している）</a:t>
            </a:r>
            <a:endParaRPr kumimoji="1" lang="en-US" altLang="ja-JP" dirty="0"/>
          </a:p>
          <a:p>
            <a:r>
              <a:rPr kumimoji="1" lang="ja-JP" altLang="en-US" dirty="0"/>
              <a:t>右麻痺←ＯＴ、福祉用具←片手爪切り。</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FEA6ABEF-541A-4058-86F0-A3D3AACFF26A}" type="slidenum">
              <a:rPr kumimoji="1" lang="ja-JP" altLang="en-US" smtClean="0"/>
              <a:t>10</a:t>
            </a:fld>
            <a:endParaRPr kumimoji="1" lang="ja-JP" altLang="en-US"/>
          </a:p>
        </p:txBody>
      </p:sp>
    </p:spTree>
    <p:extLst>
      <p:ext uri="{BB962C8B-B14F-4D97-AF65-F5344CB8AC3E}">
        <p14:creationId xmlns:p14="http://schemas.microsoft.com/office/powerpoint/2010/main" val="2302333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ただ、安易に使われている、連携、多職種連携、チーム等にはどのような関係性があるのでしょうか？</a:t>
            </a:r>
            <a:endParaRPr kumimoji="1" lang="en-US" altLang="ja-JP" dirty="0"/>
          </a:p>
          <a:p>
            <a:r>
              <a:rPr kumimoji="1" lang="ja-JP" altLang="en-US" dirty="0"/>
              <a:t>人によっては、同じ意味に捉えていたり、混在していたり。</a:t>
            </a:r>
            <a:endParaRPr kumimoji="1" lang="en-US" altLang="ja-JP" dirty="0"/>
          </a:p>
          <a:p>
            <a:r>
              <a:rPr kumimoji="1" lang="ja-JP" altLang="en-US" dirty="0"/>
              <a:t>そんなに、言葉遊びをするつもりもありませんが、テキスト化を考え、人に伝えるとすれば、自分なりに、少し整理し理解しておこうかと思いました。</a:t>
            </a:r>
          </a:p>
        </p:txBody>
      </p:sp>
      <p:sp>
        <p:nvSpPr>
          <p:cNvPr id="4" name="スライド番号プレースホルダー 3"/>
          <p:cNvSpPr>
            <a:spLocks noGrp="1"/>
          </p:cNvSpPr>
          <p:nvPr>
            <p:ph type="sldNum" sz="quarter" idx="10"/>
          </p:nvPr>
        </p:nvSpPr>
        <p:spPr/>
        <p:txBody>
          <a:bodyPr/>
          <a:lstStyle/>
          <a:p>
            <a:pPr marL="0" marR="0" lvl="0" indent="0" algn="r" defTabSz="966064" rtl="0" eaLnBrk="1" fontAlgn="auto" latinLnBrk="0" hangingPunct="1">
              <a:lnSpc>
                <a:spcPct val="100000"/>
              </a:lnSpc>
              <a:spcBef>
                <a:spcPts val="0"/>
              </a:spcBef>
              <a:spcAft>
                <a:spcPts val="0"/>
              </a:spcAft>
              <a:buClrTx/>
              <a:buSzTx/>
              <a:buFontTx/>
              <a:buNone/>
              <a:tabLst/>
              <a:defRPr/>
            </a:pPr>
            <a:fld id="{E517D3FD-0769-4473-8B36-109E6D32A85E}" type="slidenum">
              <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66064" rtl="0" eaLnBrk="1" fontAlgn="auto" latinLnBrk="0" hangingPunct="1">
                <a:lnSpc>
                  <a:spcPct val="100000"/>
                </a:lnSpc>
                <a:spcBef>
                  <a:spcPts val="0"/>
                </a:spcBef>
                <a:spcAft>
                  <a:spcPts val="0"/>
                </a:spcAft>
                <a:buClrTx/>
                <a:buSzTx/>
                <a:buFontTx/>
                <a:buNone/>
                <a:tabLst/>
                <a:defRPr/>
              </a:pPr>
              <a:t>11</a:t>
            </a:fld>
            <a:endParaRPr kumimoji="1" lang="ja-JP" altLang="en-US" sz="13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243216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0.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1.xml"/><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1.xml"/><Relationship Id="rId4" Type="http://schemas.openxmlformats.org/officeDocument/2006/relationships/image" Target="../media/image6.png"/></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1.xml"/><Relationship Id="rId4" Type="http://schemas.openxmlformats.org/officeDocument/2006/relationships/image" Target="../media/image6.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1.xml"/><Relationship Id="rId4" Type="http://schemas.openxmlformats.org/officeDocument/2006/relationships/image" Target="../media/image6.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64" y="2130674"/>
            <a:ext cx="7772401"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1" y="3886200"/>
            <a:ext cx="6400800" cy="1752600"/>
          </a:xfrm>
        </p:spPr>
        <p:txBody>
          <a:bodyPr/>
          <a:lstStyle>
            <a:lvl1pPr marL="0" indent="0" algn="ctr">
              <a:buNone/>
              <a:defRPr>
                <a:solidFill>
                  <a:schemeClr val="tx1">
                    <a:tint val="75000"/>
                  </a:schemeClr>
                </a:solidFill>
              </a:defRPr>
            </a:lvl1pPr>
            <a:lvl2pPr marL="389541" indent="0" algn="ctr">
              <a:buNone/>
              <a:defRPr>
                <a:solidFill>
                  <a:schemeClr val="tx1">
                    <a:tint val="75000"/>
                  </a:schemeClr>
                </a:solidFill>
              </a:defRPr>
            </a:lvl2pPr>
            <a:lvl3pPr marL="779082" indent="0" algn="ctr">
              <a:buNone/>
              <a:defRPr>
                <a:solidFill>
                  <a:schemeClr val="tx1">
                    <a:tint val="75000"/>
                  </a:schemeClr>
                </a:solidFill>
              </a:defRPr>
            </a:lvl3pPr>
            <a:lvl4pPr marL="1168622" indent="0" algn="ctr">
              <a:buNone/>
              <a:defRPr>
                <a:solidFill>
                  <a:schemeClr val="tx1">
                    <a:tint val="75000"/>
                  </a:schemeClr>
                </a:solidFill>
              </a:defRPr>
            </a:lvl4pPr>
            <a:lvl5pPr marL="1558164" indent="0" algn="ctr">
              <a:buNone/>
              <a:defRPr>
                <a:solidFill>
                  <a:schemeClr val="tx1">
                    <a:tint val="75000"/>
                  </a:schemeClr>
                </a:solidFill>
              </a:defRPr>
            </a:lvl5pPr>
            <a:lvl6pPr marL="1947704" indent="0" algn="ctr">
              <a:buNone/>
              <a:defRPr>
                <a:solidFill>
                  <a:schemeClr val="tx1">
                    <a:tint val="75000"/>
                  </a:schemeClr>
                </a:solidFill>
              </a:defRPr>
            </a:lvl6pPr>
            <a:lvl7pPr marL="2337245" indent="0" algn="ctr">
              <a:buNone/>
              <a:defRPr>
                <a:solidFill>
                  <a:schemeClr val="tx1">
                    <a:tint val="75000"/>
                  </a:schemeClr>
                </a:solidFill>
              </a:defRPr>
            </a:lvl7pPr>
            <a:lvl8pPr marL="2726786" indent="0" algn="ctr">
              <a:buNone/>
              <a:defRPr>
                <a:solidFill>
                  <a:schemeClr val="tx1">
                    <a:tint val="75000"/>
                  </a:schemeClr>
                </a:solidFill>
              </a:defRPr>
            </a:lvl8pPr>
            <a:lvl9pPr marL="3116327"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A29FAAE2-0FE0-4A08-A3DA-5423DACB58AD}" type="slidenum">
              <a:rPr lang="ja-JP" altLang="en-US"/>
              <a:pPr>
                <a:defRPr/>
              </a:pPr>
              <a:t>‹#›</a:t>
            </a:fld>
            <a:endParaRPr lang="ja-JP" altLang="en-US"/>
          </a:p>
        </p:txBody>
      </p:sp>
    </p:spTree>
    <p:extLst>
      <p:ext uri="{BB962C8B-B14F-4D97-AF65-F5344CB8AC3E}">
        <p14:creationId xmlns:p14="http://schemas.microsoft.com/office/powerpoint/2010/main" val="2227222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5028012A-2347-4E8C-9D27-7BA4248E171D}" type="slidenum">
              <a:rPr lang="ja-JP" altLang="en-US"/>
              <a:pPr>
                <a:defRPr/>
              </a:pPr>
              <a:t>‹#›</a:t>
            </a:fld>
            <a:endParaRPr lang="ja-JP" altLang="en-US"/>
          </a:p>
        </p:txBody>
      </p:sp>
    </p:spTree>
    <p:extLst>
      <p:ext uri="{BB962C8B-B14F-4D97-AF65-F5344CB8AC3E}">
        <p14:creationId xmlns:p14="http://schemas.microsoft.com/office/powerpoint/2010/main" val="17475134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177" b="1"/>
            </a:lvl1pPr>
            <a:lvl2pPr marL="414726" indent="0">
              <a:buNone/>
              <a:defRPr sz="1814" b="1"/>
            </a:lvl2pPr>
            <a:lvl3pPr marL="829452" indent="0">
              <a:buNone/>
              <a:defRPr sz="1633" b="1"/>
            </a:lvl3pPr>
            <a:lvl4pPr marL="1244178" indent="0">
              <a:buNone/>
              <a:defRPr sz="1451" b="1"/>
            </a:lvl4pPr>
            <a:lvl5pPr marL="1658904" indent="0">
              <a:buNone/>
              <a:defRPr sz="1451" b="1"/>
            </a:lvl5pPr>
            <a:lvl6pPr marL="2073631" indent="0">
              <a:buNone/>
              <a:defRPr sz="1451" b="1"/>
            </a:lvl6pPr>
            <a:lvl7pPr marL="2488357" indent="0">
              <a:buNone/>
              <a:defRPr sz="1451" b="1"/>
            </a:lvl7pPr>
            <a:lvl8pPr marL="2903083" indent="0">
              <a:buNone/>
              <a:defRPr sz="1451" b="1"/>
            </a:lvl8pPr>
            <a:lvl9pPr marL="3317809" indent="0">
              <a:buNone/>
              <a:defRPr sz="1451"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177"/>
            </a:lvl1pPr>
            <a:lvl2pPr>
              <a:defRPr sz="1814"/>
            </a:lvl2pPr>
            <a:lvl3pPr>
              <a:defRPr sz="1633"/>
            </a:lvl3pPr>
            <a:lvl4pPr>
              <a:defRPr sz="1451"/>
            </a:lvl4pPr>
            <a:lvl5pPr>
              <a:defRPr sz="1451"/>
            </a:lvl5pPr>
            <a:lvl6pPr>
              <a:defRPr sz="1451"/>
            </a:lvl6pPr>
            <a:lvl7pPr>
              <a:defRPr sz="1451"/>
            </a:lvl7pPr>
            <a:lvl8pPr>
              <a:defRPr sz="1451"/>
            </a:lvl8pPr>
            <a:lvl9pPr>
              <a:defRPr sz="1451"/>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177" b="1"/>
            </a:lvl1pPr>
            <a:lvl2pPr marL="414726" indent="0">
              <a:buNone/>
              <a:defRPr sz="1814" b="1"/>
            </a:lvl2pPr>
            <a:lvl3pPr marL="829452" indent="0">
              <a:buNone/>
              <a:defRPr sz="1633" b="1"/>
            </a:lvl3pPr>
            <a:lvl4pPr marL="1244178" indent="0">
              <a:buNone/>
              <a:defRPr sz="1451" b="1"/>
            </a:lvl4pPr>
            <a:lvl5pPr marL="1658904" indent="0">
              <a:buNone/>
              <a:defRPr sz="1451" b="1"/>
            </a:lvl5pPr>
            <a:lvl6pPr marL="2073631" indent="0">
              <a:buNone/>
              <a:defRPr sz="1451" b="1"/>
            </a:lvl6pPr>
            <a:lvl7pPr marL="2488357" indent="0">
              <a:buNone/>
              <a:defRPr sz="1451" b="1"/>
            </a:lvl7pPr>
            <a:lvl8pPr marL="2903083" indent="0">
              <a:buNone/>
              <a:defRPr sz="1451" b="1"/>
            </a:lvl8pPr>
            <a:lvl9pPr marL="3317809" indent="0">
              <a:buNone/>
              <a:defRPr sz="1451"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177"/>
            </a:lvl1pPr>
            <a:lvl2pPr>
              <a:defRPr sz="1814"/>
            </a:lvl2pPr>
            <a:lvl3pPr>
              <a:defRPr sz="1633"/>
            </a:lvl3pPr>
            <a:lvl4pPr>
              <a:defRPr sz="1451"/>
            </a:lvl4pPr>
            <a:lvl5pPr>
              <a:defRPr sz="1451"/>
            </a:lvl5pPr>
            <a:lvl6pPr>
              <a:defRPr sz="1451"/>
            </a:lvl6pPr>
            <a:lvl7pPr>
              <a:defRPr sz="1451"/>
            </a:lvl7pPr>
            <a:lvl8pPr>
              <a:defRPr sz="1451"/>
            </a:lvl8pPr>
            <a:lvl9pPr>
              <a:defRPr sz="1451"/>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23640F52-F361-46B2-BA44-FFFD7FE615FD}" type="datetime1">
              <a:rPr lang="en-US" altLang="ja-JP" smtClean="0">
                <a:solidFill>
                  <a:prstClr val="black">
                    <a:tint val="75000"/>
                  </a:prstClr>
                </a:solidFill>
              </a:rPr>
              <a:t>1/26/2019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161260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51F1FA10-3E3B-4D8B-A158-8F150C6E3412}" type="datetime1">
              <a:rPr lang="en-US" altLang="ja-JP" smtClean="0">
                <a:solidFill>
                  <a:prstClr val="black">
                    <a:tint val="75000"/>
                  </a:prstClr>
                </a:solidFill>
              </a:rPr>
              <a:t>1/26/2019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1845760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A2FB3D-1432-4178-A7CD-BD35A76C130C}" type="datetime1">
              <a:rPr lang="en-US" altLang="ja-JP" smtClean="0">
                <a:solidFill>
                  <a:prstClr val="black">
                    <a:tint val="75000"/>
                  </a:prstClr>
                </a:solidFill>
              </a:rPr>
              <a:t>1/26/2019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323104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814" b="1"/>
            </a:lvl1pPr>
          </a:lstStyle>
          <a:p>
            <a:r>
              <a:rPr lang="ja-JP" altLang="en-US"/>
              <a:t>マスター タイトルの書式設定</a:t>
            </a:r>
            <a:endParaRPr lang="en-US"/>
          </a:p>
        </p:txBody>
      </p:sp>
      <p:sp>
        <p:nvSpPr>
          <p:cNvPr id="3" name="Content Placeholder 2"/>
          <p:cNvSpPr>
            <a:spLocks noGrp="1"/>
          </p:cNvSpPr>
          <p:nvPr>
            <p:ph idx="1"/>
          </p:nvPr>
        </p:nvSpPr>
        <p:spPr>
          <a:xfrm>
            <a:off x="3575051" y="273052"/>
            <a:ext cx="5111750" cy="5853113"/>
          </a:xfrm>
        </p:spPr>
        <p:txBody>
          <a:bodyPr/>
          <a:lstStyle>
            <a:lvl1pPr>
              <a:defRPr sz="2903"/>
            </a:lvl1pPr>
            <a:lvl2pPr>
              <a:defRPr sz="2540"/>
            </a:lvl2pPr>
            <a:lvl3pPr>
              <a:defRPr sz="2177"/>
            </a:lvl3pPr>
            <a:lvl4pPr>
              <a:defRPr sz="1814"/>
            </a:lvl4pPr>
            <a:lvl5pPr>
              <a:defRPr sz="1814"/>
            </a:lvl5pPr>
            <a:lvl6pPr>
              <a:defRPr sz="1814"/>
            </a:lvl6pPr>
            <a:lvl7pPr>
              <a:defRPr sz="1814"/>
            </a:lvl7pPr>
            <a:lvl8pPr>
              <a:defRPr sz="1814"/>
            </a:lvl8pPr>
            <a:lvl9pPr>
              <a:defRPr sz="1814"/>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270"/>
            </a:lvl1pPr>
            <a:lvl2pPr marL="414726" indent="0">
              <a:buNone/>
              <a:defRPr sz="1089"/>
            </a:lvl2pPr>
            <a:lvl3pPr marL="829452" indent="0">
              <a:buNone/>
              <a:defRPr sz="907"/>
            </a:lvl3pPr>
            <a:lvl4pPr marL="1244178" indent="0">
              <a:buNone/>
              <a:defRPr sz="816"/>
            </a:lvl4pPr>
            <a:lvl5pPr marL="1658904" indent="0">
              <a:buNone/>
              <a:defRPr sz="816"/>
            </a:lvl5pPr>
            <a:lvl6pPr marL="2073631" indent="0">
              <a:buNone/>
              <a:defRPr sz="816"/>
            </a:lvl6pPr>
            <a:lvl7pPr marL="2488357" indent="0">
              <a:buNone/>
              <a:defRPr sz="816"/>
            </a:lvl7pPr>
            <a:lvl8pPr marL="2903083" indent="0">
              <a:buNone/>
              <a:defRPr sz="816"/>
            </a:lvl8pPr>
            <a:lvl9pPr marL="3317809" indent="0">
              <a:buNone/>
              <a:defRPr sz="816"/>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94B7C63-619E-42B4-8EA1-F1DFC5EBAA21}" type="datetime1">
              <a:rPr lang="en-US" altLang="ja-JP" smtClean="0">
                <a:solidFill>
                  <a:prstClr val="black">
                    <a:tint val="75000"/>
                  </a:prstClr>
                </a:solidFill>
              </a:rPr>
              <a:t>1/26/2019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314236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814"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903"/>
            </a:lvl1pPr>
            <a:lvl2pPr marL="414726" indent="0">
              <a:buNone/>
              <a:defRPr sz="2540"/>
            </a:lvl2pPr>
            <a:lvl3pPr marL="829452" indent="0">
              <a:buNone/>
              <a:defRPr sz="2177"/>
            </a:lvl3pPr>
            <a:lvl4pPr marL="1244178" indent="0">
              <a:buNone/>
              <a:defRPr sz="1814"/>
            </a:lvl4pPr>
            <a:lvl5pPr marL="1658904" indent="0">
              <a:buNone/>
              <a:defRPr sz="1814"/>
            </a:lvl5pPr>
            <a:lvl6pPr marL="2073631" indent="0">
              <a:buNone/>
              <a:defRPr sz="1814"/>
            </a:lvl6pPr>
            <a:lvl7pPr marL="2488357" indent="0">
              <a:buNone/>
              <a:defRPr sz="1814"/>
            </a:lvl7pPr>
            <a:lvl8pPr marL="2903083" indent="0">
              <a:buNone/>
              <a:defRPr sz="1814"/>
            </a:lvl8pPr>
            <a:lvl9pPr marL="3317809" indent="0">
              <a:buNone/>
              <a:defRPr sz="1814"/>
            </a:lvl9pPr>
          </a:lstStyle>
          <a:p>
            <a:r>
              <a:rPr lang="ja-JP" altLang="en-US"/>
              <a:t>図を追加</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270"/>
            </a:lvl1pPr>
            <a:lvl2pPr marL="414726" indent="0">
              <a:buNone/>
              <a:defRPr sz="1089"/>
            </a:lvl2pPr>
            <a:lvl3pPr marL="829452" indent="0">
              <a:buNone/>
              <a:defRPr sz="907"/>
            </a:lvl3pPr>
            <a:lvl4pPr marL="1244178" indent="0">
              <a:buNone/>
              <a:defRPr sz="816"/>
            </a:lvl4pPr>
            <a:lvl5pPr marL="1658904" indent="0">
              <a:buNone/>
              <a:defRPr sz="816"/>
            </a:lvl5pPr>
            <a:lvl6pPr marL="2073631" indent="0">
              <a:buNone/>
              <a:defRPr sz="816"/>
            </a:lvl6pPr>
            <a:lvl7pPr marL="2488357" indent="0">
              <a:buNone/>
              <a:defRPr sz="816"/>
            </a:lvl7pPr>
            <a:lvl8pPr marL="2903083" indent="0">
              <a:buNone/>
              <a:defRPr sz="816"/>
            </a:lvl8pPr>
            <a:lvl9pPr marL="3317809" indent="0">
              <a:buNone/>
              <a:defRPr sz="816"/>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937B3A3-E027-409C-9B42-A4F241815E20}" type="datetime1">
              <a:rPr lang="en-US" altLang="ja-JP" smtClean="0">
                <a:solidFill>
                  <a:prstClr val="black">
                    <a:tint val="75000"/>
                  </a:prstClr>
                </a:solidFill>
              </a:rPr>
              <a:t>1/26/2019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825397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417313B8-0F53-4BEB-9B85-464D91C68DDE}" type="datetime1">
              <a:rPr lang="en-US" altLang="ja-JP" smtClean="0">
                <a:solidFill>
                  <a:prstClr val="black">
                    <a:tint val="75000"/>
                  </a:prstClr>
                </a:solidFill>
              </a:rPr>
              <a:t>1/26/2019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078471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74640"/>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1B966093-D9D2-4CE5-8A0A-40A094689544}" type="datetime1">
              <a:rPr lang="en-US" altLang="ja-JP" smtClean="0">
                <a:solidFill>
                  <a:prstClr val="black">
                    <a:tint val="75000"/>
                  </a:prstClr>
                </a:solidFill>
              </a:rPr>
              <a:t>1/26/2019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178374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aphicFrame>
        <p:nvGraphicFramePr>
          <p:cNvPr id="3087" name="Object 15"/>
          <p:cNvGraphicFramePr>
            <a:graphicFrameLocks noChangeAspect="1"/>
          </p:cNvGraphicFramePr>
          <p:nvPr/>
        </p:nvGraphicFramePr>
        <p:xfrm>
          <a:off x="44450" y="2393950"/>
          <a:ext cx="9077325" cy="1819275"/>
        </p:xfrm>
        <a:graphic>
          <a:graphicData uri="http://schemas.openxmlformats.org/presentationml/2006/ole">
            <mc:AlternateContent xmlns:mc="http://schemas.openxmlformats.org/markup-compatibility/2006">
              <mc:Choice xmlns:v="urn:schemas-microsoft-com:vml" Requires="v">
                <p:oleObj spid="_x0000_s1052" name="Image" r:id="rId3" imgW="10209524" imgH="1815873" progId="Photoshop.Image.6">
                  <p:embed/>
                </p:oleObj>
              </mc:Choice>
              <mc:Fallback>
                <p:oleObj name="Image" r:id="rId3" imgW="10209524" imgH="1815873" progId="Photoshop.Image.6">
                  <p:embed/>
                  <p:pic>
                    <p:nvPicPr>
                      <p:cNvPr id="3087"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0" y="2393950"/>
                        <a:ext cx="9077325" cy="181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3088" name="Group 16"/>
          <p:cNvGrpSpPr>
            <a:grpSpLocks/>
          </p:cNvGrpSpPr>
          <p:nvPr/>
        </p:nvGrpSpPr>
        <p:grpSpPr bwMode="auto">
          <a:xfrm>
            <a:off x="34925" y="4292600"/>
            <a:ext cx="9074150" cy="2520950"/>
            <a:chOff x="0" y="2640"/>
            <a:chExt cx="5760" cy="1680"/>
          </a:xfrm>
        </p:grpSpPr>
        <p:sp>
          <p:nvSpPr>
            <p:cNvPr id="3089" name="Rectangle 17"/>
            <p:cNvSpPr>
              <a:spLocks noChangeArrowheads="1"/>
            </p:cNvSpPr>
            <p:nvPr userDrawn="1"/>
          </p:nvSpPr>
          <p:spPr bwMode="gray">
            <a:xfrm>
              <a:off x="0" y="2640"/>
              <a:ext cx="5760" cy="168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sp>
          <p:nvSpPr>
            <p:cNvPr id="3090" name="Rectangle 18"/>
            <p:cNvSpPr>
              <a:spLocks noChangeArrowheads="1"/>
            </p:cNvSpPr>
            <p:nvPr userDrawn="1"/>
          </p:nvSpPr>
          <p:spPr bwMode="gray">
            <a:xfrm>
              <a:off x="0" y="2640"/>
              <a:ext cx="5760" cy="96"/>
            </a:xfrm>
            <a:prstGeom prst="rect">
              <a:avLst/>
            </a:prstGeom>
            <a:gradFill rotWithShape="0">
              <a:gsLst>
                <a:gs pos="0">
                  <a:schemeClr val="bg2">
                    <a:gamma/>
                    <a:shade val="46275"/>
                    <a:invGamma/>
                  </a:schemeClr>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grpSp>
      <p:sp>
        <p:nvSpPr>
          <p:cNvPr id="3091" name="Rectangle 19"/>
          <p:cNvSpPr>
            <a:spLocks noChangeArrowheads="1"/>
          </p:cNvSpPr>
          <p:nvPr/>
        </p:nvSpPr>
        <p:spPr bwMode="gray">
          <a:xfrm>
            <a:off x="34925" y="44450"/>
            <a:ext cx="9074150" cy="2282825"/>
          </a:xfrm>
          <a:prstGeom prst="rect">
            <a:avLst/>
          </a:prstGeom>
          <a:gradFill rotWithShape="0">
            <a:gsLst>
              <a:gs pos="0">
                <a:schemeClr val="tx1"/>
              </a:gs>
              <a:gs pos="100000">
                <a:schemeClr val="tx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grpSp>
        <p:nvGrpSpPr>
          <p:cNvPr id="3092" name="Group 20"/>
          <p:cNvGrpSpPr>
            <a:grpSpLocks/>
          </p:cNvGrpSpPr>
          <p:nvPr/>
        </p:nvGrpSpPr>
        <p:grpSpPr bwMode="auto">
          <a:xfrm>
            <a:off x="-4763" y="0"/>
            <a:ext cx="9148763" cy="6856413"/>
            <a:chOff x="-3" y="0"/>
            <a:chExt cx="5763" cy="4319"/>
          </a:xfrm>
        </p:grpSpPr>
        <p:sp>
          <p:nvSpPr>
            <p:cNvPr id="3093" name="AutoShape 21"/>
            <p:cNvSpPr>
              <a:spLocks noChangeArrowheads="1"/>
            </p:cNvSpPr>
            <p:nvPr userDrawn="1"/>
          </p:nvSpPr>
          <p:spPr bwMode="gray">
            <a:xfrm>
              <a:off x="24" y="24"/>
              <a:ext cx="5712" cy="4272"/>
            </a:xfrm>
            <a:prstGeom prst="roundRect">
              <a:avLst>
                <a:gd name="adj" fmla="val 6227"/>
              </a:avLst>
            </a:prstGeom>
            <a:noFill/>
            <a:ln w="762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sp>
          <p:nvSpPr>
            <p:cNvPr id="3094" name="Freeform 22"/>
            <p:cNvSpPr>
              <a:spLocks/>
            </p:cNvSpPr>
            <p:nvPr userDrawn="1"/>
          </p:nvSpPr>
          <p:spPr bwMode="gray">
            <a:xfrm>
              <a:off x="0" y="0"/>
              <a:ext cx="288" cy="288"/>
            </a:xfrm>
            <a:custGeom>
              <a:avLst/>
              <a:gdLst>
                <a:gd name="T0" fmla="*/ 0 w 336"/>
                <a:gd name="T1" fmla="*/ 48 h 384"/>
                <a:gd name="T2" fmla="*/ 0 w 336"/>
                <a:gd name="T3" fmla="*/ 384 h 384"/>
                <a:gd name="T4" fmla="*/ 96 w 336"/>
                <a:gd name="T5" fmla="*/ 192 h 384"/>
                <a:gd name="T6" fmla="*/ 192 w 336"/>
                <a:gd name="T7" fmla="*/ 48 h 384"/>
                <a:gd name="T8" fmla="*/ 336 w 336"/>
                <a:gd name="T9" fmla="*/ 0 h 384"/>
                <a:gd name="T10" fmla="*/ 0 w 336"/>
                <a:gd name="T11" fmla="*/ 0 h 384"/>
              </a:gdLst>
              <a:ahLst/>
              <a:cxnLst>
                <a:cxn ang="0">
                  <a:pos x="T0" y="T1"/>
                </a:cxn>
                <a:cxn ang="0">
                  <a:pos x="T2" y="T3"/>
                </a:cxn>
                <a:cxn ang="0">
                  <a:pos x="T4" y="T5"/>
                </a:cxn>
                <a:cxn ang="0">
                  <a:pos x="T6" y="T7"/>
                </a:cxn>
                <a:cxn ang="0">
                  <a:pos x="T8" y="T9"/>
                </a:cxn>
                <a:cxn ang="0">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0" lang="ja-JP" altLang="en-US">
                <a:solidFill>
                  <a:srgbClr val="1D528D"/>
                </a:solidFill>
              </a:endParaRPr>
            </a:p>
          </p:txBody>
        </p:sp>
        <p:sp>
          <p:nvSpPr>
            <p:cNvPr id="3095" name="Freeform 23"/>
            <p:cNvSpPr>
              <a:spLocks/>
            </p:cNvSpPr>
            <p:nvPr userDrawn="1"/>
          </p:nvSpPr>
          <p:spPr bwMode="gray">
            <a:xfrm rot="-5408600">
              <a:off x="-50" y="4030"/>
              <a:ext cx="336" cy="242"/>
            </a:xfrm>
            <a:custGeom>
              <a:avLst/>
              <a:gdLst>
                <a:gd name="T0" fmla="*/ 0 w 336"/>
                <a:gd name="T1" fmla="*/ 48 h 384"/>
                <a:gd name="T2" fmla="*/ 0 w 336"/>
                <a:gd name="T3" fmla="*/ 384 h 384"/>
                <a:gd name="T4" fmla="*/ 96 w 336"/>
                <a:gd name="T5" fmla="*/ 192 h 384"/>
                <a:gd name="T6" fmla="*/ 192 w 336"/>
                <a:gd name="T7" fmla="*/ 48 h 384"/>
                <a:gd name="T8" fmla="*/ 336 w 336"/>
                <a:gd name="T9" fmla="*/ 0 h 384"/>
                <a:gd name="T10" fmla="*/ 0 w 336"/>
                <a:gd name="T11" fmla="*/ 0 h 384"/>
              </a:gdLst>
              <a:ahLst/>
              <a:cxnLst>
                <a:cxn ang="0">
                  <a:pos x="T0" y="T1"/>
                </a:cxn>
                <a:cxn ang="0">
                  <a:pos x="T2" y="T3"/>
                </a:cxn>
                <a:cxn ang="0">
                  <a:pos x="T4" y="T5"/>
                </a:cxn>
                <a:cxn ang="0">
                  <a:pos x="T6" y="T7"/>
                </a:cxn>
                <a:cxn ang="0">
                  <a:pos x="T8" y="T9"/>
                </a:cxn>
                <a:cxn ang="0">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0" lang="ja-JP" altLang="en-US">
                <a:solidFill>
                  <a:srgbClr val="1D528D"/>
                </a:solidFill>
              </a:endParaRPr>
            </a:p>
          </p:txBody>
        </p:sp>
        <p:sp>
          <p:nvSpPr>
            <p:cNvPr id="3096" name="Freeform 24"/>
            <p:cNvSpPr>
              <a:spLocks/>
            </p:cNvSpPr>
            <p:nvPr userDrawn="1"/>
          </p:nvSpPr>
          <p:spPr bwMode="gray">
            <a:xfrm rot="10769190">
              <a:off x="5519" y="4031"/>
              <a:ext cx="232" cy="287"/>
            </a:xfrm>
            <a:custGeom>
              <a:avLst/>
              <a:gdLst>
                <a:gd name="T0" fmla="*/ 0 w 336"/>
                <a:gd name="T1" fmla="*/ 48 h 384"/>
                <a:gd name="T2" fmla="*/ 0 w 336"/>
                <a:gd name="T3" fmla="*/ 384 h 384"/>
                <a:gd name="T4" fmla="*/ 96 w 336"/>
                <a:gd name="T5" fmla="*/ 192 h 384"/>
                <a:gd name="T6" fmla="*/ 192 w 336"/>
                <a:gd name="T7" fmla="*/ 48 h 384"/>
                <a:gd name="T8" fmla="*/ 336 w 336"/>
                <a:gd name="T9" fmla="*/ 0 h 384"/>
                <a:gd name="T10" fmla="*/ 0 w 336"/>
                <a:gd name="T11" fmla="*/ 0 h 384"/>
              </a:gdLst>
              <a:ahLst/>
              <a:cxnLst>
                <a:cxn ang="0">
                  <a:pos x="T0" y="T1"/>
                </a:cxn>
                <a:cxn ang="0">
                  <a:pos x="T2" y="T3"/>
                </a:cxn>
                <a:cxn ang="0">
                  <a:pos x="T4" y="T5"/>
                </a:cxn>
                <a:cxn ang="0">
                  <a:pos x="T6" y="T7"/>
                </a:cxn>
                <a:cxn ang="0">
                  <a:pos x="T8" y="T9"/>
                </a:cxn>
                <a:cxn ang="0">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0" lang="ja-JP" altLang="en-US">
                <a:solidFill>
                  <a:srgbClr val="1D528D"/>
                </a:solidFill>
              </a:endParaRPr>
            </a:p>
          </p:txBody>
        </p:sp>
        <p:sp>
          <p:nvSpPr>
            <p:cNvPr id="3097" name="Freeform 25"/>
            <p:cNvSpPr>
              <a:spLocks/>
            </p:cNvSpPr>
            <p:nvPr userDrawn="1"/>
          </p:nvSpPr>
          <p:spPr bwMode="gray">
            <a:xfrm rot="5400000">
              <a:off x="5472" y="0"/>
              <a:ext cx="288" cy="288"/>
            </a:xfrm>
            <a:custGeom>
              <a:avLst/>
              <a:gdLst>
                <a:gd name="T0" fmla="*/ 0 w 336"/>
                <a:gd name="T1" fmla="*/ 48 h 384"/>
                <a:gd name="T2" fmla="*/ 0 w 336"/>
                <a:gd name="T3" fmla="*/ 384 h 384"/>
                <a:gd name="T4" fmla="*/ 96 w 336"/>
                <a:gd name="T5" fmla="*/ 192 h 384"/>
                <a:gd name="T6" fmla="*/ 192 w 336"/>
                <a:gd name="T7" fmla="*/ 48 h 384"/>
                <a:gd name="T8" fmla="*/ 336 w 336"/>
                <a:gd name="T9" fmla="*/ 0 h 384"/>
                <a:gd name="T10" fmla="*/ 0 w 336"/>
                <a:gd name="T11" fmla="*/ 0 h 384"/>
              </a:gdLst>
              <a:ahLst/>
              <a:cxnLst>
                <a:cxn ang="0">
                  <a:pos x="T0" y="T1"/>
                </a:cxn>
                <a:cxn ang="0">
                  <a:pos x="T2" y="T3"/>
                </a:cxn>
                <a:cxn ang="0">
                  <a:pos x="T4" y="T5"/>
                </a:cxn>
                <a:cxn ang="0">
                  <a:pos x="T6" y="T7"/>
                </a:cxn>
                <a:cxn ang="0">
                  <a:pos x="T8" y="T9"/>
                </a:cxn>
                <a:cxn ang="0">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0" lang="ja-JP" altLang="en-US">
                <a:solidFill>
                  <a:srgbClr val="1D528D"/>
                </a:solidFill>
              </a:endParaRPr>
            </a:p>
          </p:txBody>
        </p:sp>
      </p:grpSp>
      <p:sp>
        <p:nvSpPr>
          <p:cNvPr id="3074" name="Rectangle 2"/>
          <p:cNvSpPr>
            <a:spLocks noGrp="1" noChangeArrowheads="1"/>
          </p:cNvSpPr>
          <p:nvPr>
            <p:ph type="ctrTitle"/>
          </p:nvPr>
        </p:nvSpPr>
        <p:spPr bwMode="ltGray">
          <a:xfrm>
            <a:off x="762000" y="990600"/>
            <a:ext cx="7772400" cy="1066800"/>
          </a:xfrm>
          <a:extLst>
            <a:ext uri="{AF507438-7753-43E0-B8FC-AC1667EBCBE1}">
              <a14:hiddenEffects xmlns:a14="http://schemas.microsoft.com/office/drawing/2010/main">
                <a:effectLst>
                  <a:outerShdw dist="53882" dir="2700000" algn="ctr" rotWithShape="0">
                    <a:srgbClr val="000000"/>
                  </a:outerShdw>
                </a:effectLst>
              </a14:hiddenEffects>
            </a:ext>
          </a:extLst>
        </p:spPr>
        <p:txBody>
          <a:bodyPr/>
          <a:lstStyle>
            <a:lvl1pPr algn="ctr">
              <a:defRPr sz="4400"/>
            </a:lvl1pPr>
          </a:lstStyle>
          <a:p>
            <a:pPr lvl="0"/>
            <a:r>
              <a:rPr lang="ja-JP" altLang="en-US" noProof="0"/>
              <a:t>マスター タイトルの書式設定</a:t>
            </a:r>
          </a:p>
        </p:txBody>
      </p:sp>
      <p:sp>
        <p:nvSpPr>
          <p:cNvPr id="3075" name="Rectangle 3"/>
          <p:cNvSpPr>
            <a:spLocks noGrp="1" noChangeArrowheads="1"/>
          </p:cNvSpPr>
          <p:nvPr>
            <p:ph type="subTitle" idx="1"/>
          </p:nvPr>
        </p:nvSpPr>
        <p:spPr>
          <a:xfrm>
            <a:off x="1371600" y="4953000"/>
            <a:ext cx="6400800" cy="533400"/>
          </a:xfrm>
        </p:spPr>
        <p:txBody>
          <a:bodyPr/>
          <a:lstStyle>
            <a:lvl1pPr marL="0" indent="0" algn="ctr">
              <a:buFontTx/>
              <a:buNone/>
              <a:defRPr sz="2800">
                <a:solidFill>
                  <a:schemeClr val="tx2"/>
                </a:solidFill>
              </a:defRPr>
            </a:lvl1pPr>
          </a:lstStyle>
          <a:p>
            <a:pPr lvl="0"/>
            <a:r>
              <a:rPr lang="ja-JP" altLang="en-US" noProof="0"/>
              <a:t>マスター サブタイトルの書式設定</a:t>
            </a:r>
          </a:p>
        </p:txBody>
      </p:sp>
      <p:sp>
        <p:nvSpPr>
          <p:cNvPr id="3076" name="Rectangle 4"/>
          <p:cNvSpPr>
            <a:spLocks noGrp="1" noChangeArrowheads="1"/>
          </p:cNvSpPr>
          <p:nvPr>
            <p:ph type="dt" sz="half" idx="2"/>
          </p:nvPr>
        </p:nvSpPr>
        <p:spPr>
          <a:xfrm>
            <a:off x="457200" y="6245225"/>
            <a:ext cx="2133600" cy="476250"/>
          </a:xfrm>
        </p:spPr>
        <p:txBody>
          <a:bodyPr/>
          <a:lstStyle>
            <a:lvl1pPr>
              <a:defRPr/>
            </a:lvl1pPr>
          </a:lstStyle>
          <a:p>
            <a:fld id="{3FBA90E1-26E4-4935-BB0A-90DD53D0CDED}" type="datetime1">
              <a:rPr lang="en-US" altLang="ja-JP" smtClean="0">
                <a:solidFill>
                  <a:srgbClr val="1D528D"/>
                </a:solidFill>
              </a:rPr>
              <a:t>1/26/2019</a:t>
            </a:fld>
            <a:endParaRPr lang="en-US" altLang="ja-JP">
              <a:solidFill>
                <a:srgbClr val="1D528D"/>
              </a:solidFill>
            </a:endParaRPr>
          </a:p>
        </p:txBody>
      </p:sp>
      <p:sp>
        <p:nvSpPr>
          <p:cNvPr id="3077" name="Rectangle 5"/>
          <p:cNvSpPr>
            <a:spLocks noGrp="1" noChangeArrowheads="1"/>
          </p:cNvSpPr>
          <p:nvPr>
            <p:ph type="ftr" sz="quarter" idx="3"/>
          </p:nvPr>
        </p:nvSpPr>
        <p:spPr>
          <a:xfrm>
            <a:off x="3124200" y="6245225"/>
            <a:ext cx="2895600" cy="476250"/>
          </a:xfrm>
        </p:spPr>
        <p:txBody>
          <a:bodyPr/>
          <a:lstStyle>
            <a:lvl1pPr>
              <a:defRPr/>
            </a:lvl1pPr>
          </a:lstStyle>
          <a:p>
            <a:endParaRPr lang="en-US" altLang="ja-JP">
              <a:solidFill>
                <a:srgbClr val="1D528D"/>
              </a:solidFill>
            </a:endParaRPr>
          </a:p>
        </p:txBody>
      </p:sp>
      <p:sp>
        <p:nvSpPr>
          <p:cNvPr id="3078" name="Rectangle 6"/>
          <p:cNvSpPr>
            <a:spLocks noGrp="1" noChangeArrowheads="1"/>
          </p:cNvSpPr>
          <p:nvPr>
            <p:ph type="sldNum" sz="quarter" idx="4"/>
          </p:nvPr>
        </p:nvSpPr>
        <p:spPr>
          <a:xfrm>
            <a:off x="6553200" y="6245225"/>
            <a:ext cx="2133600" cy="476250"/>
          </a:xfrm>
        </p:spPr>
        <p:txBody>
          <a:bodyPr/>
          <a:lstStyle>
            <a:lvl1pPr>
              <a:defRPr/>
            </a:lvl1pPr>
          </a:lstStyle>
          <a:p>
            <a:fld id="{C32F9560-A91B-4696-8D0A-E19C89EBEAAB}" type="slidenum">
              <a:rPr lang="ja-JP" altLang="en-US">
                <a:solidFill>
                  <a:srgbClr val="1D528D"/>
                </a:solidFill>
              </a:rPr>
              <a:pPr/>
              <a:t>‹#›</a:t>
            </a:fld>
            <a:endParaRPr lang="en-US" altLang="ja-JP">
              <a:solidFill>
                <a:srgbClr val="1D528D"/>
              </a:solidFill>
            </a:endParaRPr>
          </a:p>
        </p:txBody>
      </p:sp>
      <p:grpSp>
        <p:nvGrpSpPr>
          <p:cNvPr id="3098" name="Group 26"/>
          <p:cNvGrpSpPr>
            <a:grpSpLocks/>
          </p:cNvGrpSpPr>
          <p:nvPr/>
        </p:nvGrpSpPr>
        <p:grpSpPr bwMode="auto">
          <a:xfrm>
            <a:off x="2482850" y="2895600"/>
            <a:ext cx="2698750" cy="1041400"/>
            <a:chOff x="1610" y="1965"/>
            <a:chExt cx="1700" cy="656"/>
          </a:xfrm>
        </p:grpSpPr>
        <p:pic>
          <p:nvPicPr>
            <p:cNvPr id="3099" name="Picture 27" descr="Untitled-1 copy"/>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gray">
            <a:xfrm>
              <a:off x="2426" y="1965"/>
              <a:ext cx="590" cy="590"/>
            </a:xfrm>
            <a:prstGeom prst="rect">
              <a:avLst/>
            </a:prstGeom>
            <a:noFill/>
            <a:extLst>
              <a:ext uri="{909E8E84-426E-40DD-AFC4-6F175D3DCCD1}">
                <a14:hiddenFill xmlns:a14="http://schemas.microsoft.com/office/drawing/2010/main">
                  <a:solidFill>
                    <a:srgbClr val="FFFFFF"/>
                  </a:solidFill>
                </a14:hiddenFill>
              </a:ext>
            </a:extLst>
          </p:spPr>
        </p:pic>
        <p:pic>
          <p:nvPicPr>
            <p:cNvPr id="3100" name="Picture 28" descr="Untitled-1 copy"/>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gray">
            <a:xfrm>
              <a:off x="3061" y="2372"/>
              <a:ext cx="249" cy="249"/>
            </a:xfrm>
            <a:prstGeom prst="rect">
              <a:avLst/>
            </a:prstGeom>
            <a:noFill/>
            <a:extLst>
              <a:ext uri="{909E8E84-426E-40DD-AFC4-6F175D3DCCD1}">
                <a14:hiddenFill xmlns:a14="http://schemas.microsoft.com/office/drawing/2010/main">
                  <a:solidFill>
                    <a:srgbClr val="FFFFFF"/>
                  </a:solidFill>
                </a14:hiddenFill>
              </a:ext>
            </a:extLst>
          </p:spPr>
        </p:pic>
        <p:pic>
          <p:nvPicPr>
            <p:cNvPr id="3101" name="Picture 29" descr="Untitled-1 copy"/>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gray">
            <a:xfrm>
              <a:off x="1610" y="2237"/>
              <a:ext cx="363" cy="3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796060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fld id="{1C83225A-5C7A-40E1-9E50-41EB44662026}" type="datetime1">
              <a:rPr lang="en-US" altLang="ja-JP" smtClean="0">
                <a:solidFill>
                  <a:srgbClr val="1D528D"/>
                </a:solidFill>
              </a:rPr>
              <a:t>1/26/2019</a:t>
            </a:fld>
            <a:endParaRPr lang="en-US" altLang="ja-JP">
              <a:solidFill>
                <a:srgbClr val="1D528D"/>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1D528D"/>
              </a:solidFill>
            </a:endParaRPr>
          </a:p>
        </p:txBody>
      </p:sp>
      <p:sp>
        <p:nvSpPr>
          <p:cNvPr id="6" name="スライド番号プレースホルダー 5"/>
          <p:cNvSpPr>
            <a:spLocks noGrp="1"/>
          </p:cNvSpPr>
          <p:nvPr>
            <p:ph type="sldNum" sz="quarter" idx="12"/>
          </p:nvPr>
        </p:nvSpPr>
        <p:spPr/>
        <p:txBody>
          <a:bodyPr/>
          <a:lstStyle>
            <a:lvl1pPr>
              <a:defRPr/>
            </a:lvl1pPr>
          </a:lstStyle>
          <a:p>
            <a:fld id="{30D2CEA2-9CF5-46EB-A751-1D838364204A}"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76581145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fld id="{A453B2BA-3935-40A0-BDEA-1350125C8F0E}" type="datetime1">
              <a:rPr lang="en-US" altLang="ja-JP" smtClean="0">
                <a:solidFill>
                  <a:srgbClr val="1D528D"/>
                </a:solidFill>
              </a:rPr>
              <a:t>1/26/2019</a:t>
            </a:fld>
            <a:endParaRPr lang="en-US" altLang="ja-JP">
              <a:solidFill>
                <a:srgbClr val="1D528D"/>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1D528D"/>
              </a:solidFill>
            </a:endParaRPr>
          </a:p>
        </p:txBody>
      </p:sp>
      <p:sp>
        <p:nvSpPr>
          <p:cNvPr id="6" name="スライド番号プレースホルダー 5"/>
          <p:cNvSpPr>
            <a:spLocks noGrp="1"/>
          </p:cNvSpPr>
          <p:nvPr>
            <p:ph type="sldNum" sz="quarter" idx="12"/>
          </p:nvPr>
        </p:nvSpPr>
        <p:spPr/>
        <p:txBody>
          <a:bodyPr/>
          <a:lstStyle>
            <a:lvl1pPr>
              <a:defRPr/>
            </a:lvl1pPr>
          </a:lstStyle>
          <a:p>
            <a:fld id="{49BD5A0D-65A6-493C-A5CF-63FF691D27B7}"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399016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4" y="274677"/>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43" y="274677"/>
            <a:ext cx="6031523"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B27589B7-043D-4C1E-A617-CCC74853A5CF}" type="slidenum">
              <a:rPr lang="ja-JP" altLang="en-US"/>
              <a:pPr>
                <a:defRPr/>
              </a:pPr>
              <a:t>‹#›</a:t>
            </a:fld>
            <a:endParaRPr lang="ja-JP" altLang="en-US"/>
          </a:p>
        </p:txBody>
      </p:sp>
    </p:spTree>
    <p:extLst>
      <p:ext uri="{BB962C8B-B14F-4D97-AF65-F5344CB8AC3E}">
        <p14:creationId xmlns:p14="http://schemas.microsoft.com/office/powerpoint/2010/main" val="23192041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447800"/>
            <a:ext cx="4038600" cy="4949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447800"/>
            <a:ext cx="4038600" cy="4949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4"/>
          <p:cNvSpPr>
            <a:spLocks noGrp="1"/>
          </p:cNvSpPr>
          <p:nvPr>
            <p:ph type="dt" sz="half" idx="10"/>
          </p:nvPr>
        </p:nvSpPr>
        <p:spPr/>
        <p:txBody>
          <a:bodyPr/>
          <a:lstStyle>
            <a:lvl1pPr>
              <a:defRPr/>
            </a:lvl1pPr>
          </a:lstStyle>
          <a:p>
            <a:fld id="{886E324F-8A0C-4471-B836-9CAA6B58D0FB}" type="datetime1">
              <a:rPr lang="en-US" altLang="ja-JP" smtClean="0">
                <a:solidFill>
                  <a:srgbClr val="1D528D"/>
                </a:solidFill>
              </a:rPr>
              <a:t>1/26/2019</a:t>
            </a:fld>
            <a:endParaRPr lang="en-US" altLang="ja-JP">
              <a:solidFill>
                <a:srgbClr val="1D528D"/>
              </a:solidFill>
            </a:endParaRPr>
          </a:p>
        </p:txBody>
      </p:sp>
      <p:sp>
        <p:nvSpPr>
          <p:cNvPr id="6" name="フッター プレースホルダー 5"/>
          <p:cNvSpPr>
            <a:spLocks noGrp="1"/>
          </p:cNvSpPr>
          <p:nvPr>
            <p:ph type="ftr" sz="quarter" idx="11"/>
          </p:nvPr>
        </p:nvSpPr>
        <p:spPr/>
        <p:txBody>
          <a:bodyPr/>
          <a:lstStyle>
            <a:lvl1pPr>
              <a:defRPr/>
            </a:lvl1pPr>
          </a:lstStyle>
          <a:p>
            <a:endParaRPr lang="en-US" altLang="ja-JP">
              <a:solidFill>
                <a:srgbClr val="1D528D"/>
              </a:solidFill>
            </a:endParaRPr>
          </a:p>
        </p:txBody>
      </p:sp>
      <p:sp>
        <p:nvSpPr>
          <p:cNvPr id="7" name="スライド番号プレースホルダー 6"/>
          <p:cNvSpPr>
            <a:spLocks noGrp="1"/>
          </p:cNvSpPr>
          <p:nvPr>
            <p:ph type="sldNum" sz="quarter" idx="12"/>
          </p:nvPr>
        </p:nvSpPr>
        <p:spPr/>
        <p:txBody>
          <a:bodyPr/>
          <a:lstStyle>
            <a:lvl1pPr>
              <a:defRPr/>
            </a:lvl1pPr>
          </a:lstStyle>
          <a:p>
            <a:fld id="{3893C037-FBCA-4DE6-8015-B163AF18DED2}"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19624293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6"/>
          <p:cNvSpPr>
            <a:spLocks noGrp="1"/>
          </p:cNvSpPr>
          <p:nvPr>
            <p:ph type="dt" sz="half" idx="10"/>
          </p:nvPr>
        </p:nvSpPr>
        <p:spPr/>
        <p:txBody>
          <a:bodyPr/>
          <a:lstStyle>
            <a:lvl1pPr>
              <a:defRPr/>
            </a:lvl1pPr>
          </a:lstStyle>
          <a:p>
            <a:fld id="{09FAC288-CB2E-465F-B697-5B43C86417E4}" type="datetime1">
              <a:rPr lang="en-US" altLang="ja-JP" smtClean="0">
                <a:solidFill>
                  <a:srgbClr val="1D528D"/>
                </a:solidFill>
              </a:rPr>
              <a:t>1/26/2019</a:t>
            </a:fld>
            <a:endParaRPr lang="en-US" altLang="ja-JP">
              <a:solidFill>
                <a:srgbClr val="1D528D"/>
              </a:solidFill>
            </a:endParaRPr>
          </a:p>
        </p:txBody>
      </p:sp>
      <p:sp>
        <p:nvSpPr>
          <p:cNvPr id="8" name="フッター プレースホルダー 7"/>
          <p:cNvSpPr>
            <a:spLocks noGrp="1"/>
          </p:cNvSpPr>
          <p:nvPr>
            <p:ph type="ftr" sz="quarter" idx="11"/>
          </p:nvPr>
        </p:nvSpPr>
        <p:spPr/>
        <p:txBody>
          <a:bodyPr/>
          <a:lstStyle>
            <a:lvl1pPr>
              <a:defRPr/>
            </a:lvl1pPr>
          </a:lstStyle>
          <a:p>
            <a:endParaRPr lang="en-US" altLang="ja-JP">
              <a:solidFill>
                <a:srgbClr val="1D528D"/>
              </a:solidFill>
            </a:endParaRPr>
          </a:p>
        </p:txBody>
      </p:sp>
      <p:sp>
        <p:nvSpPr>
          <p:cNvPr id="9" name="スライド番号プレースホルダー 8"/>
          <p:cNvSpPr>
            <a:spLocks noGrp="1"/>
          </p:cNvSpPr>
          <p:nvPr>
            <p:ph type="sldNum" sz="quarter" idx="12"/>
          </p:nvPr>
        </p:nvSpPr>
        <p:spPr/>
        <p:txBody>
          <a:bodyPr/>
          <a:lstStyle>
            <a:lvl1pPr>
              <a:defRPr/>
            </a:lvl1pPr>
          </a:lstStyle>
          <a:p>
            <a:fld id="{2D72D48A-2860-4507-B341-D5325F31B22F}"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87659252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2"/>
          <p:cNvSpPr>
            <a:spLocks noGrp="1"/>
          </p:cNvSpPr>
          <p:nvPr>
            <p:ph type="dt" sz="half" idx="10"/>
          </p:nvPr>
        </p:nvSpPr>
        <p:spPr/>
        <p:txBody>
          <a:bodyPr/>
          <a:lstStyle>
            <a:lvl1pPr>
              <a:defRPr/>
            </a:lvl1pPr>
          </a:lstStyle>
          <a:p>
            <a:fld id="{8354853B-9683-4D12-BD97-70BCF547251F}" type="datetime1">
              <a:rPr lang="en-US" altLang="ja-JP" smtClean="0">
                <a:solidFill>
                  <a:srgbClr val="1D528D"/>
                </a:solidFill>
              </a:rPr>
              <a:t>1/26/2019</a:t>
            </a:fld>
            <a:endParaRPr lang="en-US" altLang="ja-JP">
              <a:solidFill>
                <a:srgbClr val="1D528D"/>
              </a:solidFill>
            </a:endParaRPr>
          </a:p>
        </p:txBody>
      </p:sp>
      <p:sp>
        <p:nvSpPr>
          <p:cNvPr id="4" name="フッター プレースホルダー 3"/>
          <p:cNvSpPr>
            <a:spLocks noGrp="1"/>
          </p:cNvSpPr>
          <p:nvPr>
            <p:ph type="ftr" sz="quarter" idx="11"/>
          </p:nvPr>
        </p:nvSpPr>
        <p:spPr/>
        <p:txBody>
          <a:bodyPr/>
          <a:lstStyle>
            <a:lvl1pPr>
              <a:defRPr/>
            </a:lvl1pPr>
          </a:lstStyle>
          <a:p>
            <a:endParaRPr lang="en-US" altLang="ja-JP">
              <a:solidFill>
                <a:srgbClr val="1D528D"/>
              </a:solidFill>
            </a:endParaRPr>
          </a:p>
        </p:txBody>
      </p:sp>
      <p:sp>
        <p:nvSpPr>
          <p:cNvPr id="5" name="スライド番号プレースホルダー 4"/>
          <p:cNvSpPr>
            <a:spLocks noGrp="1"/>
          </p:cNvSpPr>
          <p:nvPr>
            <p:ph type="sldNum" sz="quarter" idx="12"/>
          </p:nvPr>
        </p:nvSpPr>
        <p:spPr/>
        <p:txBody>
          <a:bodyPr/>
          <a:lstStyle>
            <a:lvl1pPr>
              <a:defRPr/>
            </a:lvl1pPr>
          </a:lstStyle>
          <a:p>
            <a:fld id="{61F8437A-3C45-4DAF-A3F3-93724F8399DB}"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17871930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a:lvl1pPr>
          </a:lstStyle>
          <a:p>
            <a:fld id="{36B7FC78-FBE8-4E17-AF04-88FD5316095C}" type="datetime1">
              <a:rPr lang="en-US" altLang="ja-JP" smtClean="0">
                <a:solidFill>
                  <a:srgbClr val="1D528D"/>
                </a:solidFill>
              </a:rPr>
              <a:t>1/26/2019</a:t>
            </a:fld>
            <a:endParaRPr lang="en-US" altLang="ja-JP">
              <a:solidFill>
                <a:srgbClr val="1D528D"/>
              </a:solidFill>
            </a:endParaRPr>
          </a:p>
        </p:txBody>
      </p:sp>
      <p:sp>
        <p:nvSpPr>
          <p:cNvPr id="3" name="フッター プレースホルダー 2"/>
          <p:cNvSpPr>
            <a:spLocks noGrp="1"/>
          </p:cNvSpPr>
          <p:nvPr>
            <p:ph type="ftr" sz="quarter" idx="11"/>
          </p:nvPr>
        </p:nvSpPr>
        <p:spPr/>
        <p:txBody>
          <a:bodyPr/>
          <a:lstStyle>
            <a:lvl1pPr>
              <a:defRPr/>
            </a:lvl1pPr>
          </a:lstStyle>
          <a:p>
            <a:endParaRPr lang="en-US" altLang="ja-JP">
              <a:solidFill>
                <a:srgbClr val="1D528D"/>
              </a:solidFill>
            </a:endParaRPr>
          </a:p>
        </p:txBody>
      </p:sp>
      <p:sp>
        <p:nvSpPr>
          <p:cNvPr id="4" name="スライド番号プレースホルダー 3"/>
          <p:cNvSpPr>
            <a:spLocks noGrp="1"/>
          </p:cNvSpPr>
          <p:nvPr>
            <p:ph type="sldNum" sz="quarter" idx="12"/>
          </p:nvPr>
        </p:nvSpPr>
        <p:spPr/>
        <p:txBody>
          <a:bodyPr/>
          <a:lstStyle>
            <a:lvl1pPr>
              <a:defRPr/>
            </a:lvl1pPr>
          </a:lstStyle>
          <a:p>
            <a:fld id="{B717D5F7-33F7-482B-94B5-143E37B97421}"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83277759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a:defRPr/>
            </a:lvl1pPr>
          </a:lstStyle>
          <a:p>
            <a:fld id="{BDA1A26B-D968-430D-A5ED-BD3FCBBB4BDA}" type="datetime1">
              <a:rPr lang="en-US" altLang="ja-JP" smtClean="0">
                <a:solidFill>
                  <a:srgbClr val="1D528D"/>
                </a:solidFill>
              </a:rPr>
              <a:t>1/26/2019</a:t>
            </a:fld>
            <a:endParaRPr lang="en-US" altLang="ja-JP">
              <a:solidFill>
                <a:srgbClr val="1D528D"/>
              </a:solidFill>
            </a:endParaRPr>
          </a:p>
        </p:txBody>
      </p:sp>
      <p:sp>
        <p:nvSpPr>
          <p:cNvPr id="6" name="フッター プレースホルダー 5"/>
          <p:cNvSpPr>
            <a:spLocks noGrp="1"/>
          </p:cNvSpPr>
          <p:nvPr>
            <p:ph type="ftr" sz="quarter" idx="11"/>
          </p:nvPr>
        </p:nvSpPr>
        <p:spPr/>
        <p:txBody>
          <a:bodyPr/>
          <a:lstStyle>
            <a:lvl1pPr>
              <a:defRPr/>
            </a:lvl1pPr>
          </a:lstStyle>
          <a:p>
            <a:endParaRPr lang="en-US" altLang="ja-JP">
              <a:solidFill>
                <a:srgbClr val="1D528D"/>
              </a:solidFill>
            </a:endParaRPr>
          </a:p>
        </p:txBody>
      </p:sp>
      <p:sp>
        <p:nvSpPr>
          <p:cNvPr id="7" name="スライド番号プレースホルダー 6"/>
          <p:cNvSpPr>
            <a:spLocks noGrp="1"/>
          </p:cNvSpPr>
          <p:nvPr>
            <p:ph type="sldNum" sz="quarter" idx="12"/>
          </p:nvPr>
        </p:nvSpPr>
        <p:spPr/>
        <p:txBody>
          <a:bodyPr/>
          <a:lstStyle>
            <a:lvl1pPr>
              <a:defRPr/>
            </a:lvl1pPr>
          </a:lstStyle>
          <a:p>
            <a:fld id="{1F155C2E-618A-48BE-8EF4-4AB2E3BED961}"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15420893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a:defRPr/>
            </a:lvl1pPr>
          </a:lstStyle>
          <a:p>
            <a:fld id="{FEB2A12F-B2D5-45A9-9BCD-5B07062A85A2}" type="datetime1">
              <a:rPr lang="en-US" altLang="ja-JP" smtClean="0">
                <a:solidFill>
                  <a:srgbClr val="1D528D"/>
                </a:solidFill>
              </a:rPr>
              <a:t>1/26/2019</a:t>
            </a:fld>
            <a:endParaRPr lang="en-US" altLang="ja-JP">
              <a:solidFill>
                <a:srgbClr val="1D528D"/>
              </a:solidFill>
            </a:endParaRPr>
          </a:p>
        </p:txBody>
      </p:sp>
      <p:sp>
        <p:nvSpPr>
          <p:cNvPr id="6" name="フッター プレースホルダー 5"/>
          <p:cNvSpPr>
            <a:spLocks noGrp="1"/>
          </p:cNvSpPr>
          <p:nvPr>
            <p:ph type="ftr" sz="quarter" idx="11"/>
          </p:nvPr>
        </p:nvSpPr>
        <p:spPr/>
        <p:txBody>
          <a:bodyPr/>
          <a:lstStyle>
            <a:lvl1pPr>
              <a:defRPr/>
            </a:lvl1pPr>
          </a:lstStyle>
          <a:p>
            <a:endParaRPr lang="en-US" altLang="ja-JP">
              <a:solidFill>
                <a:srgbClr val="1D528D"/>
              </a:solidFill>
            </a:endParaRPr>
          </a:p>
        </p:txBody>
      </p:sp>
      <p:sp>
        <p:nvSpPr>
          <p:cNvPr id="7" name="スライド番号プレースホルダー 6"/>
          <p:cNvSpPr>
            <a:spLocks noGrp="1"/>
          </p:cNvSpPr>
          <p:nvPr>
            <p:ph type="sldNum" sz="quarter" idx="12"/>
          </p:nvPr>
        </p:nvSpPr>
        <p:spPr/>
        <p:txBody>
          <a:bodyPr/>
          <a:lstStyle>
            <a:lvl1pPr>
              <a:defRPr/>
            </a:lvl1pPr>
          </a:lstStyle>
          <a:p>
            <a:fld id="{5F37E562-879E-4E32-85F2-392EF673D6C8}"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192554882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fld id="{1FFB53C4-0461-4975-87E7-6CB7745C72E4}" type="datetime1">
              <a:rPr lang="en-US" altLang="ja-JP" smtClean="0">
                <a:solidFill>
                  <a:srgbClr val="1D528D"/>
                </a:solidFill>
              </a:rPr>
              <a:t>1/26/2019</a:t>
            </a:fld>
            <a:endParaRPr lang="en-US" altLang="ja-JP">
              <a:solidFill>
                <a:srgbClr val="1D528D"/>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1D528D"/>
              </a:solidFill>
            </a:endParaRPr>
          </a:p>
        </p:txBody>
      </p:sp>
      <p:sp>
        <p:nvSpPr>
          <p:cNvPr id="6" name="スライド番号プレースホルダー 5"/>
          <p:cNvSpPr>
            <a:spLocks noGrp="1"/>
          </p:cNvSpPr>
          <p:nvPr>
            <p:ph type="sldNum" sz="quarter" idx="12"/>
          </p:nvPr>
        </p:nvSpPr>
        <p:spPr/>
        <p:txBody>
          <a:bodyPr/>
          <a:lstStyle>
            <a:lvl1pPr>
              <a:defRPr/>
            </a:lvl1pPr>
          </a:lstStyle>
          <a:p>
            <a:fld id="{95E90E16-C0A4-4187-916E-0A85B48438BB}"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416508038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6122987"/>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612298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fld id="{C0B03CBA-B33C-4649-A093-084B6B970783}" type="datetime1">
              <a:rPr lang="en-US" altLang="ja-JP" smtClean="0">
                <a:solidFill>
                  <a:srgbClr val="1D528D"/>
                </a:solidFill>
              </a:rPr>
              <a:t>1/26/2019</a:t>
            </a:fld>
            <a:endParaRPr lang="en-US" altLang="ja-JP">
              <a:solidFill>
                <a:srgbClr val="1D528D"/>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1D528D"/>
              </a:solidFill>
            </a:endParaRPr>
          </a:p>
        </p:txBody>
      </p:sp>
      <p:sp>
        <p:nvSpPr>
          <p:cNvPr id="6" name="スライド番号プレースホルダー 5"/>
          <p:cNvSpPr>
            <a:spLocks noGrp="1"/>
          </p:cNvSpPr>
          <p:nvPr>
            <p:ph type="sldNum" sz="quarter" idx="12"/>
          </p:nvPr>
        </p:nvSpPr>
        <p:spPr/>
        <p:txBody>
          <a:bodyPr/>
          <a:lstStyle>
            <a:lvl1pPr>
              <a:defRPr/>
            </a:lvl1pPr>
          </a:lstStyle>
          <a:p>
            <a:fld id="{EEA6263A-3C72-44D2-8D2E-8E10BB61E39A}"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88969815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1676400" y="274638"/>
            <a:ext cx="6629400" cy="868362"/>
          </a:xfrm>
        </p:spPr>
        <p:txBody>
          <a:bodyPr/>
          <a:lstStyle/>
          <a:p>
            <a:r>
              <a:rPr lang="ja-JP" altLang="en-US"/>
              <a:t>マスター タイトルの書式設定</a:t>
            </a:r>
          </a:p>
        </p:txBody>
      </p:sp>
      <p:sp>
        <p:nvSpPr>
          <p:cNvPr id="3" name="表プレースホルダー 2"/>
          <p:cNvSpPr>
            <a:spLocks noGrp="1"/>
          </p:cNvSpPr>
          <p:nvPr>
            <p:ph type="tbl" idx="1"/>
          </p:nvPr>
        </p:nvSpPr>
        <p:spPr>
          <a:xfrm>
            <a:off x="457200" y="1447800"/>
            <a:ext cx="8229600" cy="4949825"/>
          </a:xfrm>
        </p:spPr>
        <p:txBody>
          <a:bodyPr/>
          <a:lstStyle/>
          <a:p>
            <a:r>
              <a:rPr lang="ja-JP" altLang="en-US"/>
              <a:t>アイコンをクリックして表を追加</a:t>
            </a:r>
          </a:p>
        </p:txBody>
      </p:sp>
      <p:sp>
        <p:nvSpPr>
          <p:cNvPr id="4" name="日付プレースホルダー 3"/>
          <p:cNvSpPr>
            <a:spLocks noGrp="1"/>
          </p:cNvSpPr>
          <p:nvPr>
            <p:ph type="dt" sz="half" idx="10"/>
          </p:nvPr>
        </p:nvSpPr>
        <p:spPr>
          <a:xfrm>
            <a:off x="457200" y="6477000"/>
            <a:ext cx="2133600" cy="244475"/>
          </a:xfrm>
        </p:spPr>
        <p:txBody>
          <a:bodyPr/>
          <a:lstStyle>
            <a:lvl1pPr>
              <a:defRPr/>
            </a:lvl1pPr>
          </a:lstStyle>
          <a:p>
            <a:fld id="{111156EF-137D-4D1A-9555-12C845DE0E84}" type="datetime1">
              <a:rPr lang="en-US" altLang="ja-JP" smtClean="0">
                <a:solidFill>
                  <a:srgbClr val="1D528D"/>
                </a:solidFill>
              </a:rPr>
              <a:t>1/26/2019</a:t>
            </a:fld>
            <a:endParaRPr lang="en-US" altLang="ja-JP">
              <a:solidFill>
                <a:srgbClr val="1D528D"/>
              </a:solidFill>
            </a:endParaRPr>
          </a:p>
        </p:txBody>
      </p:sp>
      <p:sp>
        <p:nvSpPr>
          <p:cNvPr id="5" name="フッター プレースホルダー 4"/>
          <p:cNvSpPr>
            <a:spLocks noGrp="1"/>
          </p:cNvSpPr>
          <p:nvPr>
            <p:ph type="ftr" sz="quarter" idx="11"/>
          </p:nvPr>
        </p:nvSpPr>
        <p:spPr>
          <a:xfrm>
            <a:off x="3124200" y="6477000"/>
            <a:ext cx="2895600" cy="244475"/>
          </a:xfrm>
        </p:spPr>
        <p:txBody>
          <a:bodyPr/>
          <a:lstStyle>
            <a:lvl1pPr>
              <a:defRPr/>
            </a:lvl1pPr>
          </a:lstStyle>
          <a:p>
            <a:endParaRPr lang="en-US" altLang="ja-JP">
              <a:solidFill>
                <a:srgbClr val="1D528D"/>
              </a:solidFill>
            </a:endParaRPr>
          </a:p>
        </p:txBody>
      </p:sp>
      <p:sp>
        <p:nvSpPr>
          <p:cNvPr id="6" name="スライド番号プレースホルダー 5"/>
          <p:cNvSpPr>
            <a:spLocks noGrp="1"/>
          </p:cNvSpPr>
          <p:nvPr>
            <p:ph type="sldNum" sz="quarter" idx="12"/>
          </p:nvPr>
        </p:nvSpPr>
        <p:spPr>
          <a:xfrm>
            <a:off x="6553200" y="6477000"/>
            <a:ext cx="2133600" cy="244475"/>
          </a:xfrm>
        </p:spPr>
        <p:txBody>
          <a:bodyPr/>
          <a:lstStyle>
            <a:lvl1pPr>
              <a:defRPr/>
            </a:lvl1pPr>
          </a:lstStyle>
          <a:p>
            <a:fld id="{5B050C3E-BE7C-47EC-A59F-2DAEC9408F95}" type="slidenum">
              <a:rPr lang="ja-JP" altLang="en-US">
                <a:solidFill>
                  <a:srgbClr val="1D528D"/>
                </a:solidFill>
              </a:rPr>
              <a:pPr/>
              <a:t>‹#›</a:t>
            </a:fld>
            <a:endParaRPr lang="en-US" altLang="ja-JP">
              <a:solidFill>
                <a:srgbClr val="1D528D"/>
              </a:solidFill>
            </a:endParaRPr>
          </a:p>
        </p:txBody>
      </p:sp>
    </p:spTree>
    <p:extLst>
      <p:ext uri="{BB962C8B-B14F-4D97-AF65-F5344CB8AC3E}">
        <p14:creationId xmlns:p14="http://schemas.microsoft.com/office/powerpoint/2010/main" val="252724060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12" name="Group 11"/>
          <p:cNvGrpSpPr/>
          <p:nvPr/>
        </p:nvGrpSpPr>
        <p:grpSpPr>
          <a:xfrm>
            <a:off x="0" y="0"/>
            <a:ext cx="9144000" cy="6858000"/>
            <a:chOff x="0" y="0"/>
            <a:chExt cx="9144000" cy="6858000"/>
          </a:xfrm>
        </p:grpSpPr>
        <p:grpSp>
          <p:nvGrpSpPr>
            <p:cNvPr id="22" name="Group 10"/>
            <p:cNvGrpSpPr/>
            <p:nvPr/>
          </p:nvGrpSpPr>
          <p:grpSpPr>
            <a:xfrm>
              <a:off x="0" y="0"/>
              <a:ext cx="9144000" cy="6858000"/>
              <a:chOff x="0" y="0"/>
              <a:chExt cx="9144000" cy="6858000"/>
            </a:xfrm>
          </p:grpSpPr>
          <p:pic>
            <p:nvPicPr>
              <p:cNvPr id="13" name="Rectangle 12"/>
              <p:cNvPicPr>
                <a:picLocks noChangeAspect="1"/>
              </p:cNvPicPr>
              <p:nvPr/>
            </p:nvPicPr>
            <p:blipFill>
              <a:blip r:embed="rId2">
                <a:duotone>
                  <a:schemeClr val="accent2"/>
                  <a:srgbClr val="FFFFFF"/>
                </a:duotone>
              </a:blip>
              <a:stretch>
                <a:fillRect/>
              </a:stretch>
            </p:blipFill>
            <p:spPr>
              <a:xfrm>
                <a:off x="0" y="857"/>
                <a:ext cx="8139683" cy="6857143"/>
              </a:xfrm>
              <a:prstGeom prst="rect">
                <a:avLst/>
              </a:prstGeom>
              <a:noFill/>
              <a:ln>
                <a:noFill/>
              </a:ln>
            </p:spPr>
          </p:pic>
          <p:pic>
            <p:nvPicPr>
              <p:cNvPr id="15" name="Rectangle 14"/>
              <p:cNvPicPr>
                <a:picLocks noChangeAspect="1"/>
              </p:cNvPicPr>
              <p:nvPr/>
            </p:nvPicPr>
            <p:blipFill>
              <a:blip r:embed="rId3">
                <a:duotone>
                  <a:schemeClr val="accent3"/>
                  <a:srgbClr val="FFFFFF"/>
                </a:duotone>
              </a:blip>
              <a:stretch>
                <a:fillRect/>
              </a:stretch>
            </p:blipFill>
            <p:spPr>
              <a:xfrm>
                <a:off x="3150349" y="0"/>
                <a:ext cx="5993651" cy="5244445"/>
              </a:xfrm>
              <a:prstGeom prst="rect">
                <a:avLst/>
              </a:prstGeom>
              <a:noFill/>
              <a:ln>
                <a:noFill/>
              </a:ln>
            </p:spPr>
          </p:pic>
          <p:pic>
            <p:nvPicPr>
              <p:cNvPr id="18" name="Rectangle 17"/>
              <p:cNvPicPr>
                <a:picLocks noChangeAspect="1"/>
              </p:cNvPicPr>
              <p:nvPr/>
            </p:nvPicPr>
            <p:blipFill>
              <a:blip r:embed="rId4">
                <a:duotone>
                  <a:schemeClr val="accent1"/>
                  <a:srgbClr val="FFFFFF"/>
                </a:duotone>
              </a:blip>
              <a:stretch>
                <a:fillRect/>
              </a:stretch>
            </p:blipFill>
            <p:spPr>
              <a:xfrm>
                <a:off x="293206" y="1042127"/>
                <a:ext cx="8850794" cy="5815873"/>
              </a:xfrm>
              <a:prstGeom prst="rect">
                <a:avLst/>
              </a:prstGeom>
              <a:noFill/>
              <a:ln>
                <a:noFill/>
              </a:ln>
            </p:spPr>
          </p:pic>
        </p:grpSp>
        <p:sp>
          <p:nvSpPr>
            <p:cNvPr id="8" name="Rectangle 7"/>
            <p:cNvSpPr/>
            <p:nvPr/>
          </p:nvSpPr>
          <p:spPr>
            <a:xfrm>
              <a:off x="685800" y="0"/>
              <a:ext cx="8458200" cy="5715000"/>
            </a:xfrm>
            <a:prstGeom prst="rect">
              <a:avLst/>
            </a:prstGeom>
            <a:gradFill flip="none" rotWithShape="1">
              <a:gsLst>
                <a:gs pos="100000">
                  <a:schemeClr val="bg1">
                    <a:alpha val="40000"/>
                  </a:schemeClr>
                </a:gs>
                <a:gs pos="40000">
                  <a:schemeClr val="bg1">
                    <a:alpha val="40000"/>
                  </a:schemeClr>
                </a:gs>
                <a:gs pos="0">
                  <a:schemeClr val="bg1">
                    <a:alpha val="0"/>
                  </a:schemeClr>
                </a:gs>
              </a:gsLst>
              <a:lin ang="18900000" scaled="1"/>
              <a:tileRect/>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1" lang="ja-JP"/>
            </a:p>
          </p:txBody>
        </p:sp>
        <p:pic>
          <p:nvPicPr>
            <p:cNvPr id="10" name="Rectangle 9"/>
            <p:cNvPicPr>
              <a:picLocks noChangeAspect="1"/>
            </p:cNvPicPr>
            <p:nvPr/>
          </p:nvPicPr>
          <p:blipFill>
            <a:blip r:embed="rId2">
              <a:duotone>
                <a:schemeClr val="accent2"/>
                <a:srgbClr val="FFFFFF"/>
              </a:duotone>
            </a:blip>
            <a:stretch>
              <a:fillRect/>
            </a:stretch>
          </p:blipFill>
          <p:spPr>
            <a:xfrm>
              <a:off x="0" y="857"/>
              <a:ext cx="8139683" cy="6857143"/>
            </a:xfrm>
            <a:prstGeom prst="rect">
              <a:avLst/>
            </a:prstGeom>
            <a:noFill/>
            <a:ln>
              <a:noFill/>
            </a:ln>
          </p:spPr>
        </p:pic>
        <p:cxnSp>
          <p:nvCxnSpPr>
            <p:cNvPr id="17" name="Straight Connector 16"/>
            <p:cNvCxnSpPr/>
            <p:nvPr/>
          </p:nvCxnSpPr>
          <p:spPr>
            <a:xfrm>
              <a:off x="685800" y="5713412"/>
              <a:ext cx="8458200" cy="1588"/>
            </a:xfrm>
            <a:prstGeom prst="line">
              <a:avLst/>
            </a:prstGeom>
            <a:ln w="6350" cap="rnd" cmpd="sng" algn="ctr">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 name="Shape 1"/>
          <p:cNvSpPr>
            <a:spLocks noGrp="1"/>
          </p:cNvSpPr>
          <p:nvPr>
            <p:ph type="ctrTitle"/>
          </p:nvPr>
        </p:nvSpPr>
        <p:spPr>
          <a:xfrm>
            <a:off x="704850" y="4648201"/>
            <a:ext cx="8134350" cy="1200152"/>
          </a:xfrm>
        </p:spPr>
        <p:txBody>
          <a:bodyPr anchor="b" anchorCtr="0">
            <a:normAutofit/>
          </a:bodyPr>
          <a:lstStyle>
            <a:lvl1pPr algn="l" latinLnBrk="0">
              <a:defRPr kumimoji="1" lang="ja-JP" sz="7200" cap="all" baseline="0"/>
            </a:lvl1pPr>
          </a:lstStyle>
          <a:p>
            <a:r>
              <a:rPr kumimoji="1" lang="ja-JP" altLang="en-US"/>
              <a:t>マスター タイトルの書式設定</a:t>
            </a:r>
            <a:endParaRPr kumimoji="1" lang="ja-JP"/>
          </a:p>
        </p:txBody>
      </p:sp>
      <p:sp>
        <p:nvSpPr>
          <p:cNvPr id="3" name="Shape 2"/>
          <p:cNvSpPr>
            <a:spLocks noGrp="1"/>
          </p:cNvSpPr>
          <p:nvPr>
            <p:ph type="subTitle" idx="1"/>
          </p:nvPr>
        </p:nvSpPr>
        <p:spPr>
          <a:xfrm>
            <a:off x="762000" y="5820696"/>
            <a:ext cx="8077200" cy="914400"/>
          </a:xfrm>
        </p:spPr>
        <p:txBody>
          <a:bodyPr>
            <a:noAutofit/>
          </a:bodyPr>
          <a:lstStyle>
            <a:lvl1pPr marL="0" indent="0" algn="l" latinLnBrk="0">
              <a:spcAft>
                <a:spcPts val="0"/>
              </a:spcAft>
              <a:buNone/>
              <a:defRPr kumimoji="1" lang="ja-JP" sz="1600" cap="none" spc="0" baseline="0">
                <a:solidFill>
                  <a:schemeClr val="tx1"/>
                </a:solidFill>
              </a:defRPr>
            </a:lvl1pPr>
            <a:lvl2pPr marL="457200" indent="0" algn="ctr">
              <a:buNone/>
              <a:defRPr kumimoji="1" lang="ja-JP">
                <a:solidFill>
                  <a:schemeClr val="tx1">
                    <a:tint val="75000"/>
                  </a:schemeClr>
                </a:solidFill>
              </a:defRPr>
            </a:lvl2pPr>
            <a:lvl3pPr marL="914400" indent="0" algn="ctr">
              <a:buNone/>
              <a:defRPr kumimoji="1" lang="ja-JP">
                <a:solidFill>
                  <a:schemeClr val="tx1">
                    <a:tint val="75000"/>
                  </a:schemeClr>
                </a:solidFill>
              </a:defRPr>
            </a:lvl3pPr>
            <a:lvl4pPr marL="1371600" indent="0" algn="ctr">
              <a:buNone/>
              <a:defRPr kumimoji="1" lang="ja-JP">
                <a:solidFill>
                  <a:schemeClr val="tx1">
                    <a:tint val="75000"/>
                  </a:schemeClr>
                </a:solidFill>
              </a:defRPr>
            </a:lvl4pPr>
            <a:lvl5pPr marL="1828800" indent="0" algn="ctr">
              <a:buNone/>
              <a:defRPr kumimoji="1" lang="ja-JP">
                <a:solidFill>
                  <a:schemeClr val="tx1">
                    <a:tint val="75000"/>
                  </a:schemeClr>
                </a:solidFill>
              </a:defRPr>
            </a:lvl5pPr>
            <a:lvl6pPr marL="2286000" indent="0" algn="ctr">
              <a:buNone/>
              <a:defRPr kumimoji="1" lang="ja-JP">
                <a:solidFill>
                  <a:schemeClr val="tx1">
                    <a:tint val="75000"/>
                  </a:schemeClr>
                </a:solidFill>
              </a:defRPr>
            </a:lvl6pPr>
            <a:lvl7pPr marL="2743200" indent="0" algn="ctr">
              <a:buNone/>
              <a:defRPr kumimoji="1" lang="ja-JP">
                <a:solidFill>
                  <a:schemeClr val="tx1">
                    <a:tint val="75000"/>
                  </a:schemeClr>
                </a:solidFill>
              </a:defRPr>
            </a:lvl7pPr>
            <a:lvl8pPr marL="3200400" indent="0" algn="ctr">
              <a:buNone/>
              <a:defRPr kumimoji="1" lang="ja-JP">
                <a:solidFill>
                  <a:schemeClr val="tx1">
                    <a:tint val="75000"/>
                  </a:schemeClr>
                </a:solidFill>
              </a:defRPr>
            </a:lvl8pPr>
            <a:lvl9pPr marL="3657600" indent="0" algn="ctr">
              <a:buNone/>
              <a:defRPr kumimoji="1" lang="ja-JP">
                <a:solidFill>
                  <a:schemeClr val="tx1">
                    <a:tint val="75000"/>
                  </a:schemeClr>
                </a:solidFill>
              </a:defRPr>
            </a:lvl9pPr>
          </a:lstStyle>
          <a:p>
            <a:r>
              <a:rPr kumimoji="1" lang="ja-JP" altLang="en-US"/>
              <a:t>マスター サブタイトルの書式設定</a:t>
            </a:r>
            <a:endParaRPr kumimoji="1" lang="ja-JP"/>
          </a:p>
        </p:txBody>
      </p:sp>
    </p:spTree>
    <p:extLst>
      <p:ext uri="{BB962C8B-B14F-4D97-AF65-F5344CB8AC3E}">
        <p14:creationId xmlns:p14="http://schemas.microsoft.com/office/powerpoint/2010/main" val="15728538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 5"/>
          <p:cNvSpPr>
            <a:spLocks noGrp="1"/>
          </p:cNvSpPr>
          <p:nvPr>
            <p:ph type="sldNum" sz="quarter" idx="12"/>
          </p:nvPr>
        </p:nvSpPr>
        <p:spPr/>
        <p:txBody>
          <a:bodyPr/>
          <a:lstStyle>
            <a:lvl1pPr>
              <a:defRPr/>
            </a:lvl1pPr>
          </a:lstStyle>
          <a:p>
            <a:pPr>
              <a:defRPr/>
            </a:pPr>
            <a:fld id="{35AC486E-A831-48A4-97E4-780F54F8746D}" type="slidenum">
              <a:rPr lang="ja-JP" altLang="en-US"/>
              <a:pPr>
                <a:defRPr/>
              </a:pPr>
              <a:t>‹#›</a:t>
            </a:fld>
            <a:endParaRPr lang="ja-JP" altLang="en-US"/>
          </a:p>
        </p:txBody>
      </p:sp>
    </p:spTree>
    <p:extLst>
      <p:ext uri="{BB962C8B-B14F-4D97-AF65-F5344CB8AC3E}">
        <p14:creationId xmlns:p14="http://schemas.microsoft.com/office/powerpoint/2010/main" val="193462534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Shape 1"/>
          <p:cNvSpPr>
            <a:spLocks noGrp="1"/>
          </p:cNvSpPr>
          <p:nvPr>
            <p:ph type="title"/>
          </p:nvPr>
        </p:nvSpPr>
        <p:spPr/>
        <p:txBody>
          <a:bodyPr/>
          <a:lstStyle/>
          <a:p>
            <a:r>
              <a:rPr kumimoji="1" lang="ja-JP" altLang="en-US"/>
              <a:t>マスター タイトルの書式設定</a:t>
            </a:r>
            <a:endParaRPr kumimoji="1" lang="ja-JP"/>
          </a:p>
        </p:txBody>
      </p:sp>
      <p:sp>
        <p:nvSpPr>
          <p:cNvPr id="3" name="Shape 2"/>
          <p:cNvSpPr>
            <a:spLocks noGrp="1"/>
          </p:cNvSpPr>
          <p:nvPr>
            <p:ph idx="1"/>
          </p:nvPr>
        </p:nvSpPr>
        <p:spPr>
          <a:noFill/>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4" name="Shape 3"/>
          <p:cNvSpPr>
            <a:spLocks noGrp="1"/>
          </p:cNvSpPr>
          <p:nvPr>
            <p:ph type="dt" sz="half" idx="10"/>
          </p:nvPr>
        </p:nvSpPr>
        <p:spPr/>
        <p:txBody>
          <a:bodyPr/>
          <a:lstStyle/>
          <a:p>
            <a:fld id="{F0C22852-A508-4967-A48D-48354254F1AE}" type="datetimeFigureOut">
              <a:rPr lang="ja-JP" altLang="en-US"/>
              <a:pPr/>
              <a:t>2019/1/26</a:t>
            </a:fld>
            <a:endParaRPr kumimoji="1" lang="ja-JP"/>
          </a:p>
        </p:txBody>
      </p:sp>
      <p:sp>
        <p:nvSpPr>
          <p:cNvPr id="5" name="Shape 4"/>
          <p:cNvSpPr>
            <a:spLocks noGrp="1"/>
          </p:cNvSpPr>
          <p:nvPr>
            <p:ph type="ftr" sz="quarter" idx="11"/>
          </p:nvPr>
        </p:nvSpPr>
        <p:spPr/>
        <p:txBody>
          <a:bodyPr/>
          <a:lstStyle/>
          <a:p>
            <a:endParaRPr kumimoji="1" lang="ja-JP"/>
          </a:p>
        </p:txBody>
      </p:sp>
      <p:sp>
        <p:nvSpPr>
          <p:cNvPr id="6" name="Shape 5"/>
          <p:cNvSpPr>
            <a:spLocks noGrp="1"/>
          </p:cNvSpPr>
          <p:nvPr>
            <p:ph type="sldNum" sz="quarter" idx="12"/>
          </p:nvPr>
        </p:nvSpPr>
        <p:spPr/>
        <p:txBody>
          <a:bodyPr/>
          <a:lstStyle/>
          <a:p>
            <a:fld id="{4B6EAAFC-84C7-4BE1-BC5E-CE208EE20C26}" type="slidenum">
              <a:rPr/>
              <a:pPr/>
              <a:t>‹#›</a:t>
            </a:fld>
            <a:endParaRPr kumimoji="1" lang="ja-JP"/>
          </a:p>
        </p:txBody>
      </p:sp>
    </p:spTree>
    <p:extLst>
      <p:ext uri="{BB962C8B-B14F-4D97-AF65-F5344CB8AC3E}">
        <p14:creationId xmlns:p14="http://schemas.microsoft.com/office/powerpoint/2010/main" val="144095844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secHead" preserve="1">
  <p:cSld name="セクション ヘッダー">
    <p:bg>
      <p:bgPr>
        <a:solidFill>
          <a:schemeClr val="bg1"/>
        </a:solidFill>
        <a:effectLst/>
      </p:bgPr>
    </p:bg>
    <p:spTree>
      <p:nvGrpSpPr>
        <p:cNvPr id="1" name=""/>
        <p:cNvGrpSpPr/>
        <p:nvPr/>
      </p:nvGrpSpPr>
      <p:grpSpPr>
        <a:xfrm>
          <a:off x="0" y="0"/>
          <a:ext cx="0" cy="0"/>
          <a:chOff x="0" y="0"/>
          <a:chExt cx="0" cy="0"/>
        </a:xfrm>
      </p:grpSpPr>
      <p:grpSp>
        <p:nvGrpSpPr>
          <p:cNvPr id="7" name="Group 6"/>
          <p:cNvGrpSpPr/>
          <p:nvPr/>
        </p:nvGrpSpPr>
        <p:grpSpPr>
          <a:xfrm>
            <a:off x="0" y="0"/>
            <a:ext cx="9144000" cy="6858000"/>
            <a:chOff x="0" y="0"/>
            <a:chExt cx="9144000" cy="6858000"/>
          </a:xfrm>
        </p:grpSpPr>
        <p:pic>
          <p:nvPicPr>
            <p:cNvPr id="8" name="Rectangle 7"/>
            <p:cNvPicPr>
              <a:picLocks noChangeAspect="1"/>
            </p:cNvPicPr>
            <p:nvPr/>
          </p:nvPicPr>
          <p:blipFill>
            <a:blip r:embed="rId2">
              <a:duotone>
                <a:schemeClr val="accent2"/>
                <a:srgbClr val="FFFFFF"/>
              </a:duotone>
            </a:blip>
            <a:stretch>
              <a:fillRect/>
            </a:stretch>
          </p:blipFill>
          <p:spPr>
            <a:xfrm>
              <a:off x="0" y="857"/>
              <a:ext cx="8139683" cy="6857143"/>
            </a:xfrm>
            <a:prstGeom prst="rect">
              <a:avLst/>
            </a:prstGeom>
            <a:noFill/>
            <a:ln>
              <a:noFill/>
            </a:ln>
          </p:spPr>
        </p:pic>
        <p:pic>
          <p:nvPicPr>
            <p:cNvPr id="9" name="Rectangle 8"/>
            <p:cNvPicPr>
              <a:picLocks noChangeAspect="1"/>
            </p:cNvPicPr>
            <p:nvPr/>
          </p:nvPicPr>
          <p:blipFill>
            <a:blip r:embed="rId3">
              <a:duotone>
                <a:schemeClr val="accent3"/>
                <a:srgbClr val="FFFFFF"/>
              </a:duotone>
            </a:blip>
            <a:stretch>
              <a:fillRect/>
            </a:stretch>
          </p:blipFill>
          <p:spPr>
            <a:xfrm>
              <a:off x="3150349" y="0"/>
              <a:ext cx="5993651" cy="5244445"/>
            </a:xfrm>
            <a:prstGeom prst="rect">
              <a:avLst/>
            </a:prstGeom>
            <a:noFill/>
            <a:ln>
              <a:noFill/>
            </a:ln>
          </p:spPr>
        </p:pic>
        <p:pic>
          <p:nvPicPr>
            <p:cNvPr id="10" name="Rectangle 9"/>
            <p:cNvPicPr>
              <a:picLocks noChangeAspect="1"/>
            </p:cNvPicPr>
            <p:nvPr/>
          </p:nvPicPr>
          <p:blipFill>
            <a:blip r:embed="rId4">
              <a:duotone>
                <a:schemeClr val="accent1"/>
                <a:srgbClr val="FFFFFF"/>
              </a:duotone>
            </a:blip>
            <a:stretch>
              <a:fillRect/>
            </a:stretch>
          </p:blipFill>
          <p:spPr>
            <a:xfrm>
              <a:off x="293206" y="1042127"/>
              <a:ext cx="8850794" cy="5815873"/>
            </a:xfrm>
            <a:prstGeom prst="rect">
              <a:avLst/>
            </a:prstGeom>
            <a:noFill/>
            <a:ln>
              <a:noFill/>
            </a:ln>
          </p:spPr>
        </p:pic>
      </p:grpSp>
      <p:sp>
        <p:nvSpPr>
          <p:cNvPr id="2" name="Shape 1"/>
          <p:cNvSpPr>
            <a:spLocks noGrp="1"/>
          </p:cNvSpPr>
          <p:nvPr>
            <p:ph type="title"/>
          </p:nvPr>
        </p:nvSpPr>
        <p:spPr>
          <a:xfrm>
            <a:off x="722313" y="762002"/>
            <a:ext cx="7772400" cy="1362075"/>
          </a:xfrm>
        </p:spPr>
        <p:txBody>
          <a:bodyPr anchor="b" anchorCtr="0"/>
          <a:lstStyle>
            <a:lvl1pPr algn="l" latinLnBrk="0">
              <a:defRPr kumimoji="1" lang="ja-JP" sz="4000" b="1" cap="all"/>
            </a:lvl1pPr>
          </a:lstStyle>
          <a:p>
            <a:r>
              <a:rPr kumimoji="1" lang="ja-JP" altLang="en-US"/>
              <a:t>マスター タイトルの書式設定</a:t>
            </a:r>
            <a:endParaRPr kumimoji="1" lang="ja-JP"/>
          </a:p>
        </p:txBody>
      </p:sp>
      <p:sp>
        <p:nvSpPr>
          <p:cNvPr id="3" name="Shape 2"/>
          <p:cNvSpPr>
            <a:spLocks noGrp="1"/>
          </p:cNvSpPr>
          <p:nvPr>
            <p:ph type="body" idx="1"/>
          </p:nvPr>
        </p:nvSpPr>
        <p:spPr>
          <a:xfrm>
            <a:off x="722313" y="2209802"/>
            <a:ext cx="7772400" cy="1500187"/>
          </a:xfrm>
        </p:spPr>
        <p:txBody>
          <a:bodyPr anchor="t" anchorCtr="0"/>
          <a:lstStyle>
            <a:lvl1pPr marL="0" indent="0" latinLnBrk="0">
              <a:buNone/>
              <a:defRPr kumimoji="1" lang="ja-JP" sz="2000">
                <a:solidFill>
                  <a:schemeClr val="tx1"/>
                </a:solidFill>
              </a:defRPr>
            </a:lvl1pPr>
            <a:lvl2pPr marL="457200" indent="0">
              <a:buNone/>
              <a:defRPr kumimoji="1" lang="ja-JP" sz="1800">
                <a:solidFill>
                  <a:schemeClr val="tx1">
                    <a:tint val="75000"/>
                  </a:schemeClr>
                </a:solidFill>
              </a:defRPr>
            </a:lvl2pPr>
            <a:lvl3pPr marL="914400" indent="0">
              <a:buNone/>
              <a:defRPr kumimoji="1" lang="ja-JP" sz="1600">
                <a:solidFill>
                  <a:schemeClr val="tx1">
                    <a:tint val="75000"/>
                  </a:schemeClr>
                </a:solidFill>
              </a:defRPr>
            </a:lvl3pPr>
            <a:lvl4pPr marL="1371600" indent="0">
              <a:buNone/>
              <a:defRPr kumimoji="1" lang="ja-JP" sz="1400">
                <a:solidFill>
                  <a:schemeClr val="tx1">
                    <a:tint val="75000"/>
                  </a:schemeClr>
                </a:solidFill>
              </a:defRPr>
            </a:lvl4pPr>
            <a:lvl5pPr marL="1828800" indent="0">
              <a:buNone/>
              <a:defRPr kumimoji="1" lang="ja-JP" sz="1400">
                <a:solidFill>
                  <a:schemeClr val="tx1">
                    <a:tint val="75000"/>
                  </a:schemeClr>
                </a:solidFill>
              </a:defRPr>
            </a:lvl5pPr>
            <a:lvl6pPr marL="2286000" indent="0">
              <a:buNone/>
              <a:defRPr kumimoji="1" lang="ja-JP" sz="1400">
                <a:solidFill>
                  <a:schemeClr val="tx1">
                    <a:tint val="75000"/>
                  </a:schemeClr>
                </a:solidFill>
              </a:defRPr>
            </a:lvl6pPr>
            <a:lvl7pPr marL="2743200" indent="0">
              <a:buNone/>
              <a:defRPr kumimoji="1" lang="ja-JP" sz="1400">
                <a:solidFill>
                  <a:schemeClr val="tx1">
                    <a:tint val="75000"/>
                  </a:schemeClr>
                </a:solidFill>
              </a:defRPr>
            </a:lvl7pPr>
            <a:lvl8pPr marL="3200400" indent="0">
              <a:buNone/>
              <a:defRPr kumimoji="1" lang="ja-JP" sz="1400">
                <a:solidFill>
                  <a:schemeClr val="tx1">
                    <a:tint val="75000"/>
                  </a:schemeClr>
                </a:solidFill>
              </a:defRPr>
            </a:lvl8pPr>
            <a:lvl9pPr marL="3657600" indent="0">
              <a:buNone/>
              <a:defRPr kumimoji="1" lang="ja-JP" sz="1400">
                <a:solidFill>
                  <a:schemeClr val="tx1">
                    <a:tint val="75000"/>
                  </a:schemeClr>
                </a:solidFill>
              </a:defRPr>
            </a:lvl9pPr>
          </a:lstStyle>
          <a:p>
            <a:pPr lvl="0"/>
            <a:r>
              <a:rPr kumimoji="1" lang="ja-JP" altLang="en-US"/>
              <a:t>マスター テキストの書式設定</a:t>
            </a:r>
          </a:p>
        </p:txBody>
      </p:sp>
      <p:sp>
        <p:nvSpPr>
          <p:cNvPr id="4" name="Shape 3"/>
          <p:cNvSpPr>
            <a:spLocks noGrp="1"/>
          </p:cNvSpPr>
          <p:nvPr>
            <p:ph type="dt" sz="half" idx="10"/>
          </p:nvPr>
        </p:nvSpPr>
        <p:spPr/>
        <p:txBody>
          <a:bodyPr/>
          <a:lstStyle/>
          <a:p>
            <a:fld id="{F0C22852-A508-4967-A48D-48354254F1AE}" type="datetimeFigureOut">
              <a:rPr lang="ja-JP" altLang="en-US"/>
              <a:pPr/>
              <a:t>2019/1/26</a:t>
            </a:fld>
            <a:endParaRPr kumimoji="1" lang="ja-JP"/>
          </a:p>
        </p:txBody>
      </p:sp>
      <p:sp>
        <p:nvSpPr>
          <p:cNvPr id="5" name="Shape 4"/>
          <p:cNvSpPr>
            <a:spLocks noGrp="1"/>
          </p:cNvSpPr>
          <p:nvPr>
            <p:ph type="ftr" sz="quarter" idx="11"/>
          </p:nvPr>
        </p:nvSpPr>
        <p:spPr/>
        <p:txBody>
          <a:bodyPr/>
          <a:lstStyle/>
          <a:p>
            <a:endParaRPr kumimoji="1" lang="ja-JP"/>
          </a:p>
        </p:txBody>
      </p:sp>
      <p:sp>
        <p:nvSpPr>
          <p:cNvPr id="6" name="Shape 5"/>
          <p:cNvSpPr>
            <a:spLocks noGrp="1"/>
          </p:cNvSpPr>
          <p:nvPr>
            <p:ph type="sldNum" sz="quarter" idx="12"/>
          </p:nvPr>
        </p:nvSpPr>
        <p:spPr/>
        <p:txBody>
          <a:bodyPr/>
          <a:lstStyle/>
          <a:p>
            <a:fld id="{4B6EAAFC-84C7-4BE1-BC5E-CE208EE20C26}" type="slidenum">
              <a:rPr/>
              <a:pPr/>
              <a:t>‹#›</a:t>
            </a:fld>
            <a:endParaRPr kumimoji="1" lang="ja-JP"/>
          </a:p>
        </p:txBody>
      </p:sp>
    </p:spTree>
    <p:extLst>
      <p:ext uri="{BB962C8B-B14F-4D97-AF65-F5344CB8AC3E}">
        <p14:creationId xmlns:p14="http://schemas.microsoft.com/office/powerpoint/2010/main" val="350950240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Shape 1"/>
          <p:cNvSpPr>
            <a:spLocks noGrp="1"/>
          </p:cNvSpPr>
          <p:nvPr>
            <p:ph type="title"/>
          </p:nvPr>
        </p:nvSpPr>
        <p:spPr/>
        <p:txBody>
          <a:bodyPr/>
          <a:lstStyle/>
          <a:p>
            <a:r>
              <a:rPr kumimoji="1" lang="ja-JP" altLang="en-US"/>
              <a:t>マスター タイトルの書式設定</a:t>
            </a:r>
            <a:endParaRPr kumimoji="1" lang="ja-JP"/>
          </a:p>
        </p:txBody>
      </p:sp>
      <p:sp>
        <p:nvSpPr>
          <p:cNvPr id="3" name="Shape 2"/>
          <p:cNvSpPr>
            <a:spLocks noGrp="1"/>
          </p:cNvSpPr>
          <p:nvPr>
            <p:ph sz="half" idx="1"/>
          </p:nvPr>
        </p:nvSpPr>
        <p:spPr>
          <a:xfrm>
            <a:off x="685800" y="1295401"/>
            <a:ext cx="3886200" cy="4830767"/>
          </a:xfrm>
        </p:spPr>
        <p:txBody>
          <a:bodyPr/>
          <a:lstStyle>
            <a:lvl1pPr latinLnBrk="0">
              <a:defRPr kumimoji="1" lang="ja-JP" sz="2800"/>
            </a:lvl1pPr>
            <a:lvl2pPr>
              <a:defRPr kumimoji="1" lang="ja-JP" sz="2400"/>
            </a:lvl2pPr>
            <a:lvl3pPr>
              <a:defRPr kumimoji="1" lang="ja-JP" sz="2000"/>
            </a:lvl3pPr>
            <a:lvl4pPr>
              <a:defRPr kumimoji="1" lang="ja-JP" sz="1800"/>
            </a:lvl4pPr>
            <a:lvl5pPr>
              <a:defRPr kumimoji="1" lang="ja-JP" sz="1800"/>
            </a:lvl5pPr>
            <a:lvl6pPr>
              <a:defRPr kumimoji="1" lang="ja-JP" sz="1800"/>
            </a:lvl6pPr>
            <a:lvl7pPr>
              <a:defRPr kumimoji="1" lang="ja-JP" sz="1800"/>
            </a:lvl7pPr>
            <a:lvl8pPr>
              <a:defRPr kumimoji="1" lang="ja-JP" sz="1800"/>
            </a:lvl8pPr>
            <a:lvl9pPr>
              <a:defRPr kumimoji="1" lang="ja-JP"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4" name="Shape 3"/>
          <p:cNvSpPr>
            <a:spLocks noGrp="1"/>
          </p:cNvSpPr>
          <p:nvPr>
            <p:ph sz="half" idx="2"/>
          </p:nvPr>
        </p:nvSpPr>
        <p:spPr>
          <a:xfrm>
            <a:off x="4800600" y="1295401"/>
            <a:ext cx="3886200" cy="4830766"/>
          </a:xfrm>
        </p:spPr>
        <p:txBody>
          <a:bodyPr/>
          <a:lstStyle>
            <a:lvl1pPr latinLnBrk="0">
              <a:defRPr kumimoji="1" lang="ja-JP" sz="2800"/>
            </a:lvl1pPr>
            <a:lvl2pPr>
              <a:defRPr kumimoji="1" lang="ja-JP" sz="2400"/>
            </a:lvl2pPr>
            <a:lvl3pPr>
              <a:defRPr kumimoji="1" lang="ja-JP" sz="2000"/>
            </a:lvl3pPr>
            <a:lvl4pPr>
              <a:defRPr kumimoji="1" lang="ja-JP" sz="1800"/>
            </a:lvl4pPr>
            <a:lvl5pPr>
              <a:defRPr kumimoji="1" lang="ja-JP" sz="1800"/>
            </a:lvl5pPr>
            <a:lvl6pPr>
              <a:defRPr kumimoji="1" lang="ja-JP" sz="1800"/>
            </a:lvl6pPr>
            <a:lvl7pPr>
              <a:defRPr kumimoji="1" lang="ja-JP" sz="1800"/>
            </a:lvl7pPr>
            <a:lvl8pPr>
              <a:defRPr kumimoji="1" lang="ja-JP" sz="1800"/>
            </a:lvl8pPr>
            <a:lvl9pPr>
              <a:defRPr kumimoji="1" lang="ja-JP"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5" name="Shape 4"/>
          <p:cNvSpPr>
            <a:spLocks noGrp="1"/>
          </p:cNvSpPr>
          <p:nvPr>
            <p:ph type="dt" sz="half" idx="10"/>
          </p:nvPr>
        </p:nvSpPr>
        <p:spPr/>
        <p:txBody>
          <a:bodyPr/>
          <a:lstStyle/>
          <a:p>
            <a:fld id="{F0C22852-A508-4967-A48D-48354254F1AE}" type="datetimeFigureOut">
              <a:rPr lang="ja-JP" altLang="en-US"/>
              <a:pPr/>
              <a:t>2019/1/26</a:t>
            </a:fld>
            <a:endParaRPr kumimoji="1" lang="ja-JP"/>
          </a:p>
        </p:txBody>
      </p:sp>
      <p:sp>
        <p:nvSpPr>
          <p:cNvPr id="6" name="Shape 5"/>
          <p:cNvSpPr>
            <a:spLocks noGrp="1"/>
          </p:cNvSpPr>
          <p:nvPr>
            <p:ph type="ftr" sz="quarter" idx="11"/>
          </p:nvPr>
        </p:nvSpPr>
        <p:spPr/>
        <p:txBody>
          <a:bodyPr/>
          <a:lstStyle/>
          <a:p>
            <a:endParaRPr kumimoji="1" lang="ja-JP"/>
          </a:p>
        </p:txBody>
      </p:sp>
      <p:sp>
        <p:nvSpPr>
          <p:cNvPr id="7" name="Shape 6"/>
          <p:cNvSpPr>
            <a:spLocks noGrp="1"/>
          </p:cNvSpPr>
          <p:nvPr>
            <p:ph type="sldNum" sz="quarter" idx="12"/>
          </p:nvPr>
        </p:nvSpPr>
        <p:spPr/>
        <p:txBody>
          <a:bodyPr/>
          <a:lstStyle/>
          <a:p>
            <a:fld id="{4B6EAAFC-84C7-4BE1-BC5E-CE208EE20C26}" type="slidenum">
              <a:rPr/>
              <a:pPr/>
              <a:t>‹#›</a:t>
            </a:fld>
            <a:endParaRPr kumimoji="1" lang="ja-JP"/>
          </a:p>
        </p:txBody>
      </p:sp>
    </p:spTree>
    <p:extLst>
      <p:ext uri="{BB962C8B-B14F-4D97-AF65-F5344CB8AC3E}">
        <p14:creationId xmlns:p14="http://schemas.microsoft.com/office/powerpoint/2010/main" val="352052952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Shape 1"/>
          <p:cNvSpPr>
            <a:spLocks noGrp="1"/>
          </p:cNvSpPr>
          <p:nvPr>
            <p:ph type="title"/>
          </p:nvPr>
        </p:nvSpPr>
        <p:spPr/>
        <p:txBody>
          <a:bodyPr/>
          <a:lstStyle>
            <a:lvl1pPr latinLnBrk="0">
              <a:defRPr kumimoji="1" lang="ja-JP"/>
            </a:lvl1pPr>
          </a:lstStyle>
          <a:p>
            <a:r>
              <a:rPr kumimoji="1" lang="ja-JP" altLang="en-US"/>
              <a:t>マスター タイトルの書式設定</a:t>
            </a:r>
            <a:endParaRPr kumimoji="1" lang="ja-JP"/>
          </a:p>
        </p:txBody>
      </p:sp>
      <p:sp>
        <p:nvSpPr>
          <p:cNvPr id="3" name="Shape 2"/>
          <p:cNvSpPr>
            <a:spLocks noGrp="1"/>
          </p:cNvSpPr>
          <p:nvPr>
            <p:ph type="body" idx="1"/>
          </p:nvPr>
        </p:nvSpPr>
        <p:spPr>
          <a:xfrm>
            <a:off x="685800" y="1295400"/>
            <a:ext cx="3887788" cy="639762"/>
          </a:xfrm>
        </p:spPr>
        <p:txBody>
          <a:bodyPr anchor="b"/>
          <a:lstStyle>
            <a:lvl1pPr marL="0" indent="0" latinLnBrk="0">
              <a:buNone/>
              <a:defRPr kumimoji="1" lang="ja-JP" sz="2400" b="1"/>
            </a:lvl1pPr>
            <a:lvl2pPr marL="457200" indent="0">
              <a:buNone/>
              <a:defRPr kumimoji="1" lang="ja-JP" sz="2000" b="1"/>
            </a:lvl2pPr>
            <a:lvl3pPr marL="914400" indent="0">
              <a:buNone/>
              <a:defRPr kumimoji="1" lang="ja-JP" sz="1800" b="1"/>
            </a:lvl3pPr>
            <a:lvl4pPr marL="1371600" indent="0">
              <a:buNone/>
              <a:defRPr kumimoji="1" lang="ja-JP" sz="1600" b="1"/>
            </a:lvl4pPr>
            <a:lvl5pPr marL="1828800" indent="0">
              <a:buNone/>
              <a:defRPr kumimoji="1" lang="ja-JP" sz="1600" b="1"/>
            </a:lvl5pPr>
            <a:lvl6pPr marL="2286000" indent="0">
              <a:buNone/>
              <a:defRPr kumimoji="1" lang="ja-JP" sz="1600" b="1"/>
            </a:lvl6pPr>
            <a:lvl7pPr marL="2743200" indent="0">
              <a:buNone/>
              <a:defRPr kumimoji="1" lang="ja-JP" sz="1600" b="1"/>
            </a:lvl7pPr>
            <a:lvl8pPr marL="3200400" indent="0">
              <a:buNone/>
              <a:defRPr kumimoji="1" lang="ja-JP" sz="1600" b="1"/>
            </a:lvl8pPr>
            <a:lvl9pPr marL="3657600" indent="0">
              <a:buNone/>
              <a:defRPr kumimoji="1" lang="ja-JP" sz="1600" b="1"/>
            </a:lvl9pPr>
          </a:lstStyle>
          <a:p>
            <a:pPr lvl="0"/>
            <a:r>
              <a:rPr kumimoji="1" lang="ja-JP" altLang="en-US"/>
              <a:t>マスター テキストの書式設定</a:t>
            </a:r>
          </a:p>
        </p:txBody>
      </p:sp>
      <p:sp>
        <p:nvSpPr>
          <p:cNvPr id="4" name="Shape 3"/>
          <p:cNvSpPr>
            <a:spLocks noGrp="1"/>
          </p:cNvSpPr>
          <p:nvPr>
            <p:ph sz="half" idx="2"/>
          </p:nvPr>
        </p:nvSpPr>
        <p:spPr>
          <a:xfrm>
            <a:off x="685800" y="1981203"/>
            <a:ext cx="3886200" cy="4144963"/>
          </a:xfrm>
        </p:spPr>
        <p:txBody>
          <a:bodyPr/>
          <a:lstStyle>
            <a:lvl1pPr latinLnBrk="0">
              <a:defRPr kumimoji="1" lang="ja-JP" sz="2400"/>
            </a:lvl1pPr>
            <a:lvl2pPr>
              <a:defRPr kumimoji="1" lang="ja-JP" sz="2000"/>
            </a:lvl2pPr>
            <a:lvl3pPr>
              <a:defRPr kumimoji="1" lang="ja-JP" sz="1800"/>
            </a:lvl3pPr>
            <a:lvl4pPr>
              <a:defRPr kumimoji="1" lang="ja-JP" sz="1600"/>
            </a:lvl4pPr>
            <a:lvl5pPr>
              <a:defRPr kumimoji="1" lang="ja-JP" sz="1600"/>
            </a:lvl5pPr>
            <a:lvl6pPr>
              <a:defRPr kumimoji="1" lang="ja-JP" sz="1600"/>
            </a:lvl6pPr>
            <a:lvl7pPr>
              <a:defRPr kumimoji="1" lang="ja-JP" sz="1600"/>
            </a:lvl7pPr>
            <a:lvl8pPr>
              <a:defRPr kumimoji="1" lang="ja-JP" sz="1600"/>
            </a:lvl8pPr>
            <a:lvl9pPr>
              <a:defRPr kumimoji="1" lang="ja-JP"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5" name="Shape 4"/>
          <p:cNvSpPr>
            <a:spLocks noGrp="1"/>
          </p:cNvSpPr>
          <p:nvPr>
            <p:ph type="body" sz="quarter" idx="3"/>
          </p:nvPr>
        </p:nvSpPr>
        <p:spPr>
          <a:xfrm>
            <a:off x="4800600" y="1295400"/>
            <a:ext cx="3886200" cy="639762"/>
          </a:xfrm>
        </p:spPr>
        <p:txBody>
          <a:bodyPr anchor="b"/>
          <a:lstStyle>
            <a:lvl1pPr marL="0" indent="0" latinLnBrk="0">
              <a:buNone/>
              <a:defRPr kumimoji="1" lang="ja-JP" sz="2400" b="1"/>
            </a:lvl1pPr>
            <a:lvl2pPr marL="457200" indent="0">
              <a:buNone/>
              <a:defRPr kumimoji="1" lang="ja-JP" sz="2000" b="1"/>
            </a:lvl2pPr>
            <a:lvl3pPr marL="914400" indent="0">
              <a:buNone/>
              <a:defRPr kumimoji="1" lang="ja-JP" sz="1800" b="1"/>
            </a:lvl3pPr>
            <a:lvl4pPr marL="1371600" indent="0">
              <a:buNone/>
              <a:defRPr kumimoji="1" lang="ja-JP" sz="1600" b="1"/>
            </a:lvl4pPr>
            <a:lvl5pPr marL="1828800" indent="0">
              <a:buNone/>
              <a:defRPr kumimoji="1" lang="ja-JP" sz="1600" b="1"/>
            </a:lvl5pPr>
            <a:lvl6pPr marL="2286000" indent="0">
              <a:buNone/>
              <a:defRPr kumimoji="1" lang="ja-JP" sz="1600" b="1"/>
            </a:lvl6pPr>
            <a:lvl7pPr marL="2743200" indent="0">
              <a:buNone/>
              <a:defRPr kumimoji="1" lang="ja-JP" sz="1600" b="1"/>
            </a:lvl7pPr>
            <a:lvl8pPr marL="3200400" indent="0">
              <a:buNone/>
              <a:defRPr kumimoji="1" lang="ja-JP" sz="1600" b="1"/>
            </a:lvl8pPr>
            <a:lvl9pPr marL="3657600" indent="0">
              <a:buNone/>
              <a:defRPr kumimoji="1" lang="ja-JP" sz="1600" b="1"/>
            </a:lvl9pPr>
          </a:lstStyle>
          <a:p>
            <a:pPr lvl="0"/>
            <a:r>
              <a:rPr kumimoji="1" lang="ja-JP" altLang="en-US"/>
              <a:t>マスター テキストの書式設定</a:t>
            </a:r>
          </a:p>
        </p:txBody>
      </p:sp>
      <p:sp>
        <p:nvSpPr>
          <p:cNvPr id="6" name="Shape 5"/>
          <p:cNvSpPr>
            <a:spLocks noGrp="1"/>
          </p:cNvSpPr>
          <p:nvPr>
            <p:ph sz="quarter" idx="4"/>
          </p:nvPr>
        </p:nvSpPr>
        <p:spPr>
          <a:xfrm>
            <a:off x="4800600" y="1981203"/>
            <a:ext cx="3886200" cy="4144963"/>
          </a:xfrm>
        </p:spPr>
        <p:txBody>
          <a:bodyPr/>
          <a:lstStyle>
            <a:lvl1pPr latinLnBrk="0">
              <a:defRPr kumimoji="1" lang="ja-JP" sz="2400"/>
            </a:lvl1pPr>
            <a:lvl2pPr>
              <a:defRPr kumimoji="1" lang="ja-JP" sz="2000"/>
            </a:lvl2pPr>
            <a:lvl3pPr>
              <a:defRPr kumimoji="1" lang="ja-JP" sz="1800"/>
            </a:lvl3pPr>
            <a:lvl4pPr>
              <a:defRPr kumimoji="1" lang="ja-JP" sz="1600"/>
            </a:lvl4pPr>
            <a:lvl5pPr>
              <a:defRPr kumimoji="1" lang="ja-JP" sz="1600"/>
            </a:lvl5pPr>
            <a:lvl6pPr>
              <a:defRPr kumimoji="1" lang="ja-JP" sz="1600"/>
            </a:lvl6pPr>
            <a:lvl7pPr>
              <a:defRPr kumimoji="1" lang="ja-JP" sz="1600"/>
            </a:lvl7pPr>
            <a:lvl8pPr>
              <a:defRPr kumimoji="1" lang="ja-JP" sz="1600"/>
            </a:lvl8pPr>
            <a:lvl9pPr>
              <a:defRPr kumimoji="1" lang="ja-JP"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7" name="Shape 6"/>
          <p:cNvSpPr>
            <a:spLocks noGrp="1"/>
          </p:cNvSpPr>
          <p:nvPr>
            <p:ph type="dt" sz="half" idx="10"/>
          </p:nvPr>
        </p:nvSpPr>
        <p:spPr/>
        <p:txBody>
          <a:bodyPr/>
          <a:lstStyle/>
          <a:p>
            <a:fld id="{F0C22852-A508-4967-A48D-48354254F1AE}" type="datetimeFigureOut">
              <a:rPr lang="ja-JP" altLang="en-US"/>
              <a:pPr/>
              <a:t>2019/1/26</a:t>
            </a:fld>
            <a:endParaRPr kumimoji="1" lang="ja-JP"/>
          </a:p>
        </p:txBody>
      </p:sp>
      <p:sp>
        <p:nvSpPr>
          <p:cNvPr id="8" name="Shape 7"/>
          <p:cNvSpPr>
            <a:spLocks noGrp="1"/>
          </p:cNvSpPr>
          <p:nvPr>
            <p:ph type="ftr" sz="quarter" idx="11"/>
          </p:nvPr>
        </p:nvSpPr>
        <p:spPr/>
        <p:txBody>
          <a:bodyPr/>
          <a:lstStyle/>
          <a:p>
            <a:endParaRPr kumimoji="1" lang="ja-JP"/>
          </a:p>
        </p:txBody>
      </p:sp>
      <p:sp>
        <p:nvSpPr>
          <p:cNvPr id="9" name="Shape 8"/>
          <p:cNvSpPr>
            <a:spLocks noGrp="1"/>
          </p:cNvSpPr>
          <p:nvPr>
            <p:ph type="sldNum" sz="quarter" idx="12"/>
          </p:nvPr>
        </p:nvSpPr>
        <p:spPr/>
        <p:txBody>
          <a:bodyPr/>
          <a:lstStyle/>
          <a:p>
            <a:fld id="{4B6EAAFC-84C7-4BE1-BC5E-CE208EE20C26}" type="slidenum">
              <a:rPr/>
              <a:pPr/>
              <a:t>‹#›</a:t>
            </a:fld>
            <a:endParaRPr kumimoji="1" lang="ja-JP"/>
          </a:p>
        </p:txBody>
      </p:sp>
    </p:spTree>
    <p:extLst>
      <p:ext uri="{BB962C8B-B14F-4D97-AF65-F5344CB8AC3E}">
        <p14:creationId xmlns:p14="http://schemas.microsoft.com/office/powerpoint/2010/main" val="390555206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Shape 1"/>
          <p:cNvSpPr>
            <a:spLocks noGrp="1"/>
          </p:cNvSpPr>
          <p:nvPr>
            <p:ph type="title"/>
          </p:nvPr>
        </p:nvSpPr>
        <p:spPr/>
        <p:txBody>
          <a:bodyPr/>
          <a:lstStyle/>
          <a:p>
            <a:r>
              <a:rPr kumimoji="1" lang="ja-JP" altLang="en-US"/>
              <a:t>マスター タイトルの書式設定</a:t>
            </a:r>
            <a:endParaRPr kumimoji="1" lang="ja-JP"/>
          </a:p>
        </p:txBody>
      </p:sp>
      <p:sp>
        <p:nvSpPr>
          <p:cNvPr id="3" name="Shape 2"/>
          <p:cNvSpPr>
            <a:spLocks noGrp="1"/>
          </p:cNvSpPr>
          <p:nvPr>
            <p:ph type="dt" sz="half" idx="10"/>
          </p:nvPr>
        </p:nvSpPr>
        <p:spPr/>
        <p:txBody>
          <a:bodyPr/>
          <a:lstStyle/>
          <a:p>
            <a:fld id="{F0C22852-A508-4967-A48D-48354254F1AE}" type="datetimeFigureOut">
              <a:rPr lang="ja-JP" altLang="en-US"/>
              <a:pPr/>
              <a:t>2019/1/26</a:t>
            </a:fld>
            <a:endParaRPr kumimoji="1" lang="ja-JP"/>
          </a:p>
        </p:txBody>
      </p:sp>
      <p:sp>
        <p:nvSpPr>
          <p:cNvPr id="4" name="Shape 3"/>
          <p:cNvSpPr>
            <a:spLocks noGrp="1"/>
          </p:cNvSpPr>
          <p:nvPr>
            <p:ph type="ftr" sz="quarter" idx="11"/>
          </p:nvPr>
        </p:nvSpPr>
        <p:spPr/>
        <p:txBody>
          <a:bodyPr/>
          <a:lstStyle/>
          <a:p>
            <a:endParaRPr kumimoji="1" lang="ja-JP"/>
          </a:p>
        </p:txBody>
      </p:sp>
      <p:sp>
        <p:nvSpPr>
          <p:cNvPr id="5" name="Shape 4"/>
          <p:cNvSpPr>
            <a:spLocks noGrp="1"/>
          </p:cNvSpPr>
          <p:nvPr>
            <p:ph type="sldNum" sz="quarter" idx="12"/>
          </p:nvPr>
        </p:nvSpPr>
        <p:spPr/>
        <p:txBody>
          <a:bodyPr/>
          <a:lstStyle/>
          <a:p>
            <a:fld id="{4B6EAAFC-84C7-4BE1-BC5E-CE208EE20C26}" type="slidenum">
              <a:rPr/>
              <a:pPr/>
              <a:t>‹#›</a:t>
            </a:fld>
            <a:endParaRPr kumimoji="1" lang="ja-JP"/>
          </a:p>
        </p:txBody>
      </p:sp>
    </p:spTree>
    <p:extLst>
      <p:ext uri="{BB962C8B-B14F-4D97-AF65-F5344CB8AC3E}">
        <p14:creationId xmlns:p14="http://schemas.microsoft.com/office/powerpoint/2010/main" val="361599299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677718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spTree>
      <p:nvGrpSpPr>
        <p:cNvPr id="1" name=""/>
        <p:cNvGrpSpPr/>
        <p:nvPr/>
      </p:nvGrpSpPr>
      <p:grpSpPr>
        <a:xfrm>
          <a:off x="0" y="0"/>
          <a:ext cx="0" cy="0"/>
          <a:chOff x="0" y="0"/>
          <a:chExt cx="0" cy="0"/>
        </a:xfrm>
      </p:grpSpPr>
      <p:grpSp>
        <p:nvGrpSpPr>
          <p:cNvPr id="8" name="Group 7"/>
          <p:cNvGrpSpPr/>
          <p:nvPr/>
        </p:nvGrpSpPr>
        <p:grpSpPr>
          <a:xfrm>
            <a:off x="0" y="0"/>
            <a:ext cx="9144000" cy="6858000"/>
            <a:chOff x="0" y="0"/>
            <a:chExt cx="9144000" cy="6858000"/>
          </a:xfrm>
        </p:grpSpPr>
        <p:pic>
          <p:nvPicPr>
            <p:cNvPr id="9" name="Rectangle 8"/>
            <p:cNvPicPr>
              <a:picLocks noChangeAspect="1"/>
            </p:cNvPicPr>
            <p:nvPr/>
          </p:nvPicPr>
          <p:blipFill>
            <a:blip r:embed="rId2">
              <a:duotone>
                <a:schemeClr val="accent2"/>
                <a:srgbClr val="FFFFFF"/>
              </a:duotone>
            </a:blip>
            <a:stretch>
              <a:fillRect/>
            </a:stretch>
          </p:blipFill>
          <p:spPr>
            <a:xfrm>
              <a:off x="0" y="857"/>
              <a:ext cx="8139683" cy="6857143"/>
            </a:xfrm>
            <a:prstGeom prst="rect">
              <a:avLst/>
            </a:prstGeom>
            <a:noFill/>
            <a:ln>
              <a:noFill/>
            </a:ln>
          </p:spPr>
        </p:pic>
        <p:pic>
          <p:nvPicPr>
            <p:cNvPr id="10" name="Rectangle 9"/>
            <p:cNvPicPr>
              <a:picLocks noChangeAspect="1"/>
            </p:cNvPicPr>
            <p:nvPr/>
          </p:nvPicPr>
          <p:blipFill>
            <a:blip r:embed="rId3">
              <a:duotone>
                <a:schemeClr val="accent3"/>
                <a:srgbClr val="FFFFFF"/>
              </a:duotone>
            </a:blip>
            <a:stretch>
              <a:fillRect/>
            </a:stretch>
          </p:blipFill>
          <p:spPr>
            <a:xfrm>
              <a:off x="3150349" y="0"/>
              <a:ext cx="5993651" cy="5244445"/>
            </a:xfrm>
            <a:prstGeom prst="rect">
              <a:avLst/>
            </a:prstGeom>
            <a:noFill/>
            <a:ln>
              <a:noFill/>
            </a:ln>
          </p:spPr>
        </p:pic>
        <p:pic>
          <p:nvPicPr>
            <p:cNvPr id="11" name="Rectangle 10"/>
            <p:cNvPicPr>
              <a:picLocks noChangeAspect="1"/>
            </p:cNvPicPr>
            <p:nvPr/>
          </p:nvPicPr>
          <p:blipFill>
            <a:blip r:embed="rId4">
              <a:duotone>
                <a:schemeClr val="accent1"/>
                <a:srgbClr val="FFFFFF"/>
              </a:duotone>
            </a:blip>
            <a:stretch>
              <a:fillRect/>
            </a:stretch>
          </p:blipFill>
          <p:spPr>
            <a:xfrm>
              <a:off x="293206" y="1042127"/>
              <a:ext cx="8850794" cy="5815873"/>
            </a:xfrm>
            <a:prstGeom prst="rect">
              <a:avLst/>
            </a:prstGeom>
            <a:noFill/>
            <a:ln>
              <a:noFill/>
            </a:ln>
          </p:spPr>
        </p:pic>
      </p:grpSp>
      <p:sp>
        <p:nvSpPr>
          <p:cNvPr id="2" name="Shape 1"/>
          <p:cNvSpPr>
            <a:spLocks noGrp="1"/>
          </p:cNvSpPr>
          <p:nvPr>
            <p:ph type="title"/>
          </p:nvPr>
        </p:nvSpPr>
        <p:spPr>
          <a:xfrm>
            <a:off x="457200" y="273050"/>
            <a:ext cx="3008313" cy="1162050"/>
          </a:xfrm>
        </p:spPr>
        <p:txBody>
          <a:bodyPr anchor="b"/>
          <a:lstStyle>
            <a:lvl1pPr algn="l" latinLnBrk="0">
              <a:defRPr kumimoji="1" lang="ja-JP" sz="2000" b="1"/>
            </a:lvl1pPr>
          </a:lstStyle>
          <a:p>
            <a:r>
              <a:rPr kumimoji="1" lang="ja-JP" altLang="en-US"/>
              <a:t>マスター タイトルの書式設定</a:t>
            </a:r>
            <a:endParaRPr kumimoji="1" lang="ja-JP"/>
          </a:p>
        </p:txBody>
      </p:sp>
      <p:sp>
        <p:nvSpPr>
          <p:cNvPr id="3" name="Shape 2"/>
          <p:cNvSpPr>
            <a:spLocks noGrp="1"/>
          </p:cNvSpPr>
          <p:nvPr>
            <p:ph idx="1"/>
          </p:nvPr>
        </p:nvSpPr>
        <p:spPr>
          <a:xfrm>
            <a:off x="3575051" y="273052"/>
            <a:ext cx="5111750" cy="5853113"/>
          </a:xfrm>
        </p:spPr>
        <p:txBody>
          <a:bodyPr/>
          <a:lstStyle>
            <a:lvl1pPr latinLnBrk="0">
              <a:defRPr kumimoji="1" lang="ja-JP" sz="3200"/>
            </a:lvl1pPr>
            <a:lvl2pPr>
              <a:defRPr kumimoji="1" lang="ja-JP" sz="2800"/>
            </a:lvl2pPr>
            <a:lvl3pPr>
              <a:defRPr kumimoji="1" lang="ja-JP" sz="2400"/>
            </a:lvl3pPr>
            <a:lvl4pPr>
              <a:defRPr kumimoji="1" lang="ja-JP" sz="2000"/>
            </a:lvl4pPr>
            <a:lvl5pPr>
              <a:defRPr kumimoji="1" lang="ja-JP" sz="2000"/>
            </a:lvl5pPr>
            <a:lvl6pPr>
              <a:defRPr kumimoji="1" lang="ja-JP" sz="2000"/>
            </a:lvl6pPr>
            <a:lvl7pPr>
              <a:defRPr kumimoji="1" lang="ja-JP" sz="2000"/>
            </a:lvl7pPr>
            <a:lvl8pPr>
              <a:defRPr kumimoji="1" lang="ja-JP" sz="2000"/>
            </a:lvl8pPr>
            <a:lvl9pPr>
              <a:defRPr kumimoji="1" lang="ja-JP"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4" name="Shape 3"/>
          <p:cNvSpPr>
            <a:spLocks noGrp="1"/>
          </p:cNvSpPr>
          <p:nvPr>
            <p:ph type="body" sz="half" idx="2"/>
          </p:nvPr>
        </p:nvSpPr>
        <p:spPr>
          <a:xfrm>
            <a:off x="457200" y="1435102"/>
            <a:ext cx="3008313" cy="4691063"/>
          </a:xfrm>
        </p:spPr>
        <p:txBody>
          <a:bodyPr/>
          <a:lstStyle>
            <a:lvl1pPr marL="0" indent="0" latinLnBrk="0">
              <a:buNone/>
              <a:defRPr kumimoji="1" lang="ja-JP" sz="1400"/>
            </a:lvl1pPr>
            <a:lvl2pPr marL="457200" indent="0">
              <a:buNone/>
              <a:defRPr kumimoji="1" lang="ja-JP" sz="1200"/>
            </a:lvl2pPr>
            <a:lvl3pPr marL="914400" indent="0">
              <a:buNone/>
              <a:defRPr kumimoji="1" lang="ja-JP" sz="1000"/>
            </a:lvl3pPr>
            <a:lvl4pPr marL="1371600" indent="0">
              <a:buNone/>
              <a:defRPr kumimoji="1" lang="ja-JP" sz="900"/>
            </a:lvl4pPr>
            <a:lvl5pPr marL="1828800" indent="0">
              <a:buNone/>
              <a:defRPr kumimoji="1" lang="ja-JP" sz="900"/>
            </a:lvl5pPr>
            <a:lvl6pPr marL="2286000" indent="0">
              <a:buNone/>
              <a:defRPr kumimoji="1" lang="ja-JP" sz="900"/>
            </a:lvl6pPr>
            <a:lvl7pPr marL="2743200" indent="0">
              <a:buNone/>
              <a:defRPr kumimoji="1" lang="ja-JP" sz="900"/>
            </a:lvl7pPr>
            <a:lvl8pPr marL="3200400" indent="0">
              <a:buNone/>
              <a:defRPr kumimoji="1" lang="ja-JP" sz="900"/>
            </a:lvl8pPr>
            <a:lvl9pPr marL="3657600" indent="0">
              <a:buNone/>
              <a:defRPr kumimoji="1" lang="ja-JP" sz="900"/>
            </a:lvl9pPr>
          </a:lstStyle>
          <a:p>
            <a:pPr lvl="0"/>
            <a:r>
              <a:rPr kumimoji="1" lang="ja-JP" altLang="en-US"/>
              <a:t>マスター テキストの書式設定</a:t>
            </a:r>
          </a:p>
        </p:txBody>
      </p:sp>
      <p:sp>
        <p:nvSpPr>
          <p:cNvPr id="5" name="Shape 4"/>
          <p:cNvSpPr>
            <a:spLocks noGrp="1"/>
          </p:cNvSpPr>
          <p:nvPr>
            <p:ph type="dt" sz="half" idx="10"/>
          </p:nvPr>
        </p:nvSpPr>
        <p:spPr/>
        <p:txBody>
          <a:bodyPr/>
          <a:lstStyle/>
          <a:p>
            <a:fld id="{F0C22852-A508-4967-A48D-48354254F1AE}" type="datetimeFigureOut">
              <a:rPr lang="ja-JP" altLang="en-US"/>
              <a:pPr/>
              <a:t>2019/1/26</a:t>
            </a:fld>
            <a:endParaRPr kumimoji="1" lang="ja-JP"/>
          </a:p>
        </p:txBody>
      </p:sp>
      <p:sp>
        <p:nvSpPr>
          <p:cNvPr id="6" name="Shape 5"/>
          <p:cNvSpPr>
            <a:spLocks noGrp="1"/>
          </p:cNvSpPr>
          <p:nvPr>
            <p:ph type="ftr" sz="quarter" idx="11"/>
          </p:nvPr>
        </p:nvSpPr>
        <p:spPr/>
        <p:txBody>
          <a:bodyPr/>
          <a:lstStyle/>
          <a:p>
            <a:endParaRPr kumimoji="1" lang="ja-JP"/>
          </a:p>
        </p:txBody>
      </p:sp>
      <p:sp>
        <p:nvSpPr>
          <p:cNvPr id="7" name="Shape 6"/>
          <p:cNvSpPr>
            <a:spLocks noGrp="1"/>
          </p:cNvSpPr>
          <p:nvPr>
            <p:ph type="sldNum" sz="quarter" idx="12"/>
          </p:nvPr>
        </p:nvSpPr>
        <p:spPr/>
        <p:txBody>
          <a:bodyPr/>
          <a:lstStyle/>
          <a:p>
            <a:fld id="{4B6EAAFC-84C7-4BE1-BC5E-CE208EE20C26}" type="slidenum">
              <a:rPr/>
              <a:pPr/>
              <a:t>‹#›</a:t>
            </a:fld>
            <a:endParaRPr kumimoji="1" lang="ja-JP"/>
          </a:p>
        </p:txBody>
      </p:sp>
    </p:spTree>
    <p:extLst>
      <p:ext uri="{BB962C8B-B14F-4D97-AF65-F5344CB8AC3E}">
        <p14:creationId xmlns:p14="http://schemas.microsoft.com/office/powerpoint/2010/main" val="110999170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grpSp>
        <p:nvGrpSpPr>
          <p:cNvPr id="8" name="Group 7"/>
          <p:cNvGrpSpPr/>
          <p:nvPr/>
        </p:nvGrpSpPr>
        <p:grpSpPr>
          <a:xfrm>
            <a:off x="0" y="0"/>
            <a:ext cx="9144000" cy="6858000"/>
            <a:chOff x="0" y="0"/>
            <a:chExt cx="9144000" cy="6858000"/>
          </a:xfrm>
        </p:grpSpPr>
        <p:pic>
          <p:nvPicPr>
            <p:cNvPr id="9" name="Rectangle 8"/>
            <p:cNvPicPr>
              <a:picLocks noChangeAspect="1"/>
            </p:cNvPicPr>
            <p:nvPr/>
          </p:nvPicPr>
          <p:blipFill>
            <a:blip r:embed="rId2">
              <a:duotone>
                <a:schemeClr val="accent2"/>
                <a:srgbClr val="FFFFFF"/>
              </a:duotone>
            </a:blip>
            <a:stretch>
              <a:fillRect/>
            </a:stretch>
          </p:blipFill>
          <p:spPr>
            <a:xfrm>
              <a:off x="0" y="857"/>
              <a:ext cx="8139683" cy="6857143"/>
            </a:xfrm>
            <a:prstGeom prst="rect">
              <a:avLst/>
            </a:prstGeom>
            <a:noFill/>
            <a:ln>
              <a:noFill/>
            </a:ln>
          </p:spPr>
        </p:pic>
        <p:pic>
          <p:nvPicPr>
            <p:cNvPr id="10" name="Rectangle 9"/>
            <p:cNvPicPr>
              <a:picLocks noChangeAspect="1"/>
            </p:cNvPicPr>
            <p:nvPr/>
          </p:nvPicPr>
          <p:blipFill>
            <a:blip r:embed="rId3">
              <a:duotone>
                <a:schemeClr val="accent3"/>
                <a:srgbClr val="FFFFFF"/>
              </a:duotone>
            </a:blip>
            <a:stretch>
              <a:fillRect/>
            </a:stretch>
          </p:blipFill>
          <p:spPr>
            <a:xfrm>
              <a:off x="3150349" y="0"/>
              <a:ext cx="5993651" cy="5244445"/>
            </a:xfrm>
            <a:prstGeom prst="rect">
              <a:avLst/>
            </a:prstGeom>
            <a:noFill/>
            <a:ln>
              <a:noFill/>
            </a:ln>
          </p:spPr>
        </p:pic>
        <p:pic>
          <p:nvPicPr>
            <p:cNvPr id="11" name="Rectangle 10"/>
            <p:cNvPicPr>
              <a:picLocks noChangeAspect="1"/>
            </p:cNvPicPr>
            <p:nvPr/>
          </p:nvPicPr>
          <p:blipFill>
            <a:blip r:embed="rId4">
              <a:duotone>
                <a:schemeClr val="accent1"/>
                <a:srgbClr val="FFFFFF"/>
              </a:duotone>
            </a:blip>
            <a:stretch>
              <a:fillRect/>
            </a:stretch>
          </p:blipFill>
          <p:spPr>
            <a:xfrm>
              <a:off x="293206" y="1042127"/>
              <a:ext cx="8850794" cy="5815873"/>
            </a:xfrm>
            <a:prstGeom prst="rect">
              <a:avLst/>
            </a:prstGeom>
            <a:noFill/>
            <a:ln>
              <a:noFill/>
            </a:ln>
          </p:spPr>
        </p:pic>
      </p:grpSp>
      <p:sp>
        <p:nvSpPr>
          <p:cNvPr id="2" name="Shape 1"/>
          <p:cNvSpPr>
            <a:spLocks noGrp="1"/>
          </p:cNvSpPr>
          <p:nvPr>
            <p:ph type="title"/>
          </p:nvPr>
        </p:nvSpPr>
        <p:spPr>
          <a:xfrm>
            <a:off x="1792288" y="4800600"/>
            <a:ext cx="5486400" cy="566738"/>
          </a:xfrm>
        </p:spPr>
        <p:txBody>
          <a:bodyPr anchor="b"/>
          <a:lstStyle>
            <a:lvl1pPr algn="l" latinLnBrk="0">
              <a:defRPr kumimoji="1" lang="ja-JP" sz="2000" b="1"/>
            </a:lvl1pPr>
          </a:lstStyle>
          <a:p>
            <a:r>
              <a:rPr kumimoji="1" lang="ja-JP" altLang="en-US"/>
              <a:t>マスター タイトルの書式設定</a:t>
            </a:r>
            <a:endParaRPr kumimoji="1" lang="ja-JP"/>
          </a:p>
        </p:txBody>
      </p:sp>
      <p:sp>
        <p:nvSpPr>
          <p:cNvPr id="3" name="Shape 2"/>
          <p:cNvSpPr>
            <a:spLocks noGrp="1"/>
          </p:cNvSpPr>
          <p:nvPr>
            <p:ph type="pic" idx="1"/>
          </p:nvPr>
        </p:nvSpPr>
        <p:spPr>
          <a:xfrm>
            <a:off x="1792288" y="612775"/>
            <a:ext cx="5486400" cy="4114800"/>
          </a:xfrm>
        </p:spPr>
        <p:txBody>
          <a:bodyPr/>
          <a:lstStyle>
            <a:lvl1pPr marL="0" indent="0" latinLnBrk="0">
              <a:buNone/>
              <a:defRPr kumimoji="1" lang="ja-JP" sz="3200"/>
            </a:lvl1pPr>
            <a:lvl2pPr marL="457200" indent="0">
              <a:buNone/>
              <a:defRPr kumimoji="1" lang="ja-JP" sz="2800"/>
            </a:lvl2pPr>
            <a:lvl3pPr marL="914400" indent="0">
              <a:buNone/>
              <a:defRPr kumimoji="1" lang="ja-JP" sz="2400"/>
            </a:lvl3pPr>
            <a:lvl4pPr marL="1371600" indent="0">
              <a:buNone/>
              <a:defRPr kumimoji="1" lang="ja-JP" sz="2000"/>
            </a:lvl4pPr>
            <a:lvl5pPr marL="1828800" indent="0">
              <a:buNone/>
              <a:defRPr kumimoji="1" lang="ja-JP" sz="2000"/>
            </a:lvl5pPr>
            <a:lvl6pPr marL="2286000" indent="0">
              <a:buNone/>
              <a:defRPr kumimoji="1" lang="ja-JP" sz="2000"/>
            </a:lvl6pPr>
            <a:lvl7pPr marL="2743200" indent="0">
              <a:buNone/>
              <a:defRPr kumimoji="1" lang="ja-JP" sz="2000"/>
            </a:lvl7pPr>
            <a:lvl8pPr marL="3200400" indent="0">
              <a:buNone/>
              <a:defRPr kumimoji="1" lang="ja-JP" sz="2000"/>
            </a:lvl8pPr>
            <a:lvl9pPr marL="3657600" indent="0">
              <a:buNone/>
              <a:defRPr kumimoji="1" lang="ja-JP" sz="2000"/>
            </a:lvl9pPr>
          </a:lstStyle>
          <a:p>
            <a:r>
              <a:rPr kumimoji="1" lang="ja-JP" altLang="en-US"/>
              <a:t>図を追加</a:t>
            </a:r>
            <a:endParaRPr kumimoji="1" lang="ja-JP"/>
          </a:p>
        </p:txBody>
      </p:sp>
      <p:sp>
        <p:nvSpPr>
          <p:cNvPr id="4" name="Shape 3"/>
          <p:cNvSpPr>
            <a:spLocks noGrp="1"/>
          </p:cNvSpPr>
          <p:nvPr>
            <p:ph type="body" sz="half" idx="2"/>
          </p:nvPr>
        </p:nvSpPr>
        <p:spPr>
          <a:xfrm>
            <a:off x="1792288" y="5367338"/>
            <a:ext cx="5486400" cy="804862"/>
          </a:xfrm>
        </p:spPr>
        <p:txBody>
          <a:bodyPr/>
          <a:lstStyle>
            <a:lvl1pPr marL="0" indent="0" latinLnBrk="0">
              <a:buNone/>
              <a:defRPr kumimoji="1" lang="ja-JP" sz="1400"/>
            </a:lvl1pPr>
            <a:lvl2pPr marL="457200" indent="0">
              <a:buNone/>
              <a:defRPr kumimoji="1" lang="ja-JP" sz="1200"/>
            </a:lvl2pPr>
            <a:lvl3pPr marL="914400" indent="0">
              <a:buNone/>
              <a:defRPr kumimoji="1" lang="ja-JP" sz="1000"/>
            </a:lvl3pPr>
            <a:lvl4pPr marL="1371600" indent="0">
              <a:buNone/>
              <a:defRPr kumimoji="1" lang="ja-JP" sz="900"/>
            </a:lvl4pPr>
            <a:lvl5pPr marL="1828800" indent="0">
              <a:buNone/>
              <a:defRPr kumimoji="1" lang="ja-JP" sz="900"/>
            </a:lvl5pPr>
            <a:lvl6pPr marL="2286000" indent="0">
              <a:buNone/>
              <a:defRPr kumimoji="1" lang="ja-JP" sz="900"/>
            </a:lvl6pPr>
            <a:lvl7pPr marL="2743200" indent="0">
              <a:buNone/>
              <a:defRPr kumimoji="1" lang="ja-JP" sz="900"/>
            </a:lvl7pPr>
            <a:lvl8pPr marL="3200400" indent="0">
              <a:buNone/>
              <a:defRPr kumimoji="1" lang="ja-JP" sz="900"/>
            </a:lvl8pPr>
            <a:lvl9pPr marL="3657600" indent="0">
              <a:buNone/>
              <a:defRPr kumimoji="1" lang="ja-JP" sz="900"/>
            </a:lvl9pPr>
          </a:lstStyle>
          <a:p>
            <a:pPr lvl="0"/>
            <a:r>
              <a:rPr kumimoji="1" lang="ja-JP" altLang="en-US"/>
              <a:t>マスター テキストの書式設定</a:t>
            </a:r>
          </a:p>
        </p:txBody>
      </p:sp>
      <p:sp>
        <p:nvSpPr>
          <p:cNvPr id="5" name="Shape 4"/>
          <p:cNvSpPr>
            <a:spLocks noGrp="1"/>
          </p:cNvSpPr>
          <p:nvPr>
            <p:ph type="dt" sz="half" idx="10"/>
          </p:nvPr>
        </p:nvSpPr>
        <p:spPr/>
        <p:txBody>
          <a:bodyPr/>
          <a:lstStyle/>
          <a:p>
            <a:fld id="{F0C22852-A508-4967-A48D-48354254F1AE}" type="datetimeFigureOut">
              <a:rPr lang="ja-JP" altLang="en-US"/>
              <a:pPr/>
              <a:t>2019/1/26</a:t>
            </a:fld>
            <a:endParaRPr kumimoji="1" lang="ja-JP"/>
          </a:p>
        </p:txBody>
      </p:sp>
      <p:sp>
        <p:nvSpPr>
          <p:cNvPr id="6" name="Shape 5"/>
          <p:cNvSpPr>
            <a:spLocks noGrp="1"/>
          </p:cNvSpPr>
          <p:nvPr>
            <p:ph type="ftr" sz="quarter" idx="11"/>
          </p:nvPr>
        </p:nvSpPr>
        <p:spPr/>
        <p:txBody>
          <a:bodyPr/>
          <a:lstStyle/>
          <a:p>
            <a:endParaRPr kumimoji="1" lang="ja-JP"/>
          </a:p>
        </p:txBody>
      </p:sp>
      <p:sp>
        <p:nvSpPr>
          <p:cNvPr id="7" name="Shape 6"/>
          <p:cNvSpPr>
            <a:spLocks noGrp="1"/>
          </p:cNvSpPr>
          <p:nvPr>
            <p:ph type="sldNum" sz="quarter" idx="12"/>
          </p:nvPr>
        </p:nvSpPr>
        <p:spPr/>
        <p:txBody>
          <a:bodyPr/>
          <a:lstStyle/>
          <a:p>
            <a:fld id="{4B6EAAFC-84C7-4BE1-BC5E-CE208EE20C26}" type="slidenum">
              <a:rPr/>
              <a:pPr/>
              <a:t>‹#›</a:t>
            </a:fld>
            <a:endParaRPr kumimoji="1" lang="ja-JP"/>
          </a:p>
        </p:txBody>
      </p:sp>
    </p:spTree>
    <p:extLst>
      <p:ext uri="{BB962C8B-B14F-4D97-AF65-F5344CB8AC3E}">
        <p14:creationId xmlns:p14="http://schemas.microsoft.com/office/powerpoint/2010/main" val="332050264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75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21992" indent="0" algn="ctr">
              <a:buNone/>
              <a:defRPr/>
            </a:lvl2pPr>
            <a:lvl3pPr marL="843984" indent="0" algn="ctr">
              <a:buNone/>
              <a:defRPr/>
            </a:lvl3pPr>
            <a:lvl4pPr marL="1265976" indent="0" algn="ctr">
              <a:buNone/>
              <a:defRPr/>
            </a:lvl4pPr>
            <a:lvl5pPr marL="1687969" indent="0" algn="ctr">
              <a:buNone/>
              <a:defRPr/>
            </a:lvl5pPr>
            <a:lvl6pPr marL="2109960" indent="0" algn="ctr">
              <a:buNone/>
              <a:defRPr/>
            </a:lvl6pPr>
            <a:lvl7pPr marL="2531952" indent="0" algn="ctr">
              <a:buNone/>
              <a:defRPr/>
            </a:lvl7pPr>
            <a:lvl8pPr marL="2953944" indent="0" algn="ctr">
              <a:buNone/>
              <a:defRPr/>
            </a:lvl8pPr>
            <a:lvl9pPr marL="3375936"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90383E8-C7BB-4AD7-9E52-D64A9EDED09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70537168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A1C1E8-9361-4557-9EFC-000E05CD7A2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555953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567"/>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342892" indent="0" algn="ctr">
              <a:buNone/>
              <a:defRPr/>
            </a:lvl2pPr>
            <a:lvl3pPr marL="685783" indent="0" algn="ctr">
              <a:buNone/>
              <a:defRPr/>
            </a:lvl3pPr>
            <a:lvl4pPr marL="1028675" indent="0" algn="ctr">
              <a:buNone/>
              <a:defRPr/>
            </a:lvl4pPr>
            <a:lvl5pPr marL="1371566" indent="0" algn="ctr">
              <a:buNone/>
              <a:defRPr/>
            </a:lvl5pPr>
            <a:lvl6pPr marL="1714457" indent="0" algn="ctr">
              <a:buNone/>
              <a:defRPr/>
            </a:lvl6pPr>
            <a:lvl7pPr marL="2057348" indent="0" algn="ctr">
              <a:buNone/>
              <a:defRPr/>
            </a:lvl7pPr>
            <a:lvl8pPr marL="2400240" indent="0" algn="ctr">
              <a:buNone/>
              <a:defRPr/>
            </a:lvl8pPr>
            <a:lvl9pPr marL="2743132"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70045E87-3D73-4B85-B2AB-D529FF791DF9}" type="slidenum">
              <a:rPr lang="en-US" altLang="ja-JP"/>
              <a:pPr>
                <a:defRPr/>
              </a:pPr>
              <a:t>‹#›</a:t>
            </a:fld>
            <a:endParaRPr lang="en-US" altLang="ja-JP"/>
          </a:p>
        </p:txBody>
      </p:sp>
    </p:spTree>
    <p:extLst>
      <p:ext uri="{BB962C8B-B14F-4D97-AF65-F5344CB8AC3E}">
        <p14:creationId xmlns:p14="http://schemas.microsoft.com/office/powerpoint/2010/main" val="424990650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7230"/>
            <a:ext cx="7772400" cy="1362075"/>
          </a:xfrm>
        </p:spPr>
        <p:txBody>
          <a:bodyPr anchor="t"/>
          <a:lstStyle>
            <a:lvl1pPr algn="l">
              <a:defRPr sz="3692"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22"/>
            <a:ext cx="7772400" cy="1500187"/>
          </a:xfrm>
        </p:spPr>
        <p:txBody>
          <a:bodyPr anchor="b"/>
          <a:lstStyle>
            <a:lvl1pPr marL="0" indent="0">
              <a:buNone/>
              <a:defRPr sz="1846"/>
            </a:lvl1pPr>
            <a:lvl2pPr marL="421992" indent="0">
              <a:buNone/>
              <a:defRPr sz="1662"/>
            </a:lvl2pPr>
            <a:lvl3pPr marL="843984" indent="0">
              <a:buNone/>
              <a:defRPr sz="1477"/>
            </a:lvl3pPr>
            <a:lvl4pPr marL="1265976" indent="0">
              <a:buNone/>
              <a:defRPr sz="1292"/>
            </a:lvl4pPr>
            <a:lvl5pPr marL="1687969" indent="0">
              <a:buNone/>
              <a:defRPr sz="1292"/>
            </a:lvl5pPr>
            <a:lvl6pPr marL="2109960" indent="0">
              <a:buNone/>
              <a:defRPr sz="1292"/>
            </a:lvl6pPr>
            <a:lvl7pPr marL="2531952" indent="0">
              <a:buNone/>
              <a:defRPr sz="1292"/>
            </a:lvl7pPr>
            <a:lvl8pPr marL="2953944" indent="0">
              <a:buNone/>
              <a:defRPr sz="1292"/>
            </a:lvl8pPr>
            <a:lvl9pPr marL="3375936" indent="0">
              <a:buNone/>
              <a:defRPr sz="1292"/>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311B4C6-247B-40A4-A1BD-C17C64AF5EC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08469855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6"/>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6"/>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5DE2203-D913-4B97-822F-683F108E3F7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6254802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317" y="1535113"/>
            <a:ext cx="4040189" cy="639762"/>
          </a:xfrm>
        </p:spPr>
        <p:txBody>
          <a:bodyPr anchor="b"/>
          <a:lstStyle>
            <a:lvl1pPr marL="0" indent="0">
              <a:buNone/>
              <a:defRPr sz="2215" b="1"/>
            </a:lvl1pPr>
            <a:lvl2pPr marL="421992" indent="0">
              <a:buNone/>
              <a:defRPr sz="1846" b="1"/>
            </a:lvl2pPr>
            <a:lvl3pPr marL="843984" indent="0">
              <a:buNone/>
              <a:defRPr sz="1662" b="1"/>
            </a:lvl3pPr>
            <a:lvl4pPr marL="1265976" indent="0">
              <a:buNone/>
              <a:defRPr sz="1477" b="1"/>
            </a:lvl4pPr>
            <a:lvl5pPr marL="1687969" indent="0">
              <a:buNone/>
              <a:defRPr sz="1477" b="1"/>
            </a:lvl5pPr>
            <a:lvl6pPr marL="2109960" indent="0">
              <a:buNone/>
              <a:defRPr sz="1477" b="1"/>
            </a:lvl6pPr>
            <a:lvl7pPr marL="2531952" indent="0">
              <a:buNone/>
              <a:defRPr sz="1477" b="1"/>
            </a:lvl7pPr>
            <a:lvl8pPr marL="2953944" indent="0">
              <a:buNone/>
              <a:defRPr sz="1477" b="1"/>
            </a:lvl8pPr>
            <a:lvl9pPr marL="3375936" indent="0">
              <a:buNone/>
              <a:defRPr sz="1477"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317" y="2174875"/>
            <a:ext cx="4040189"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6" y="1535113"/>
            <a:ext cx="4041774" cy="639762"/>
          </a:xfrm>
        </p:spPr>
        <p:txBody>
          <a:bodyPr anchor="b"/>
          <a:lstStyle>
            <a:lvl1pPr marL="0" indent="0">
              <a:buNone/>
              <a:defRPr sz="2215" b="1"/>
            </a:lvl1pPr>
            <a:lvl2pPr marL="421992" indent="0">
              <a:buNone/>
              <a:defRPr sz="1846" b="1"/>
            </a:lvl2pPr>
            <a:lvl3pPr marL="843984" indent="0">
              <a:buNone/>
              <a:defRPr sz="1662" b="1"/>
            </a:lvl3pPr>
            <a:lvl4pPr marL="1265976" indent="0">
              <a:buNone/>
              <a:defRPr sz="1477" b="1"/>
            </a:lvl4pPr>
            <a:lvl5pPr marL="1687969" indent="0">
              <a:buNone/>
              <a:defRPr sz="1477" b="1"/>
            </a:lvl5pPr>
            <a:lvl6pPr marL="2109960" indent="0">
              <a:buNone/>
              <a:defRPr sz="1477" b="1"/>
            </a:lvl6pPr>
            <a:lvl7pPr marL="2531952" indent="0">
              <a:buNone/>
              <a:defRPr sz="1477" b="1"/>
            </a:lvl7pPr>
            <a:lvl8pPr marL="2953944" indent="0">
              <a:buNone/>
              <a:defRPr sz="1477" b="1"/>
            </a:lvl8pPr>
            <a:lvl9pPr marL="3375936" indent="0">
              <a:buNone/>
              <a:defRPr sz="1477"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6" y="2174875"/>
            <a:ext cx="4041774"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1CA86D85-8398-47F1-953D-4FC0F0C62A7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05120977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0329B7E6-8142-4C2C-8486-ACA79D5FD086}"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56965824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28E30FF-6DFA-4E32-896A-0181B2B83A32}"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9173905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8" y="273051"/>
            <a:ext cx="3008313" cy="1162050"/>
          </a:xfrm>
        </p:spPr>
        <p:txBody>
          <a:bodyPr anchor="b"/>
          <a:lstStyle>
            <a:lvl1pPr algn="l">
              <a:defRPr sz="1846" b="1"/>
            </a:lvl1pPr>
          </a:lstStyle>
          <a:p>
            <a:r>
              <a:rPr lang="ja-JP" altLang="en-US"/>
              <a:t>マスタ タイトルの書式設定</a:t>
            </a:r>
          </a:p>
        </p:txBody>
      </p:sp>
      <p:sp>
        <p:nvSpPr>
          <p:cNvPr id="3" name="コンテンツ プレースホルダ 2"/>
          <p:cNvSpPr>
            <a:spLocks noGrp="1"/>
          </p:cNvSpPr>
          <p:nvPr>
            <p:ph idx="1"/>
          </p:nvPr>
        </p:nvSpPr>
        <p:spPr>
          <a:xfrm>
            <a:off x="3575075" y="273082"/>
            <a:ext cx="511175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8" y="1435103"/>
            <a:ext cx="3008313" cy="4691063"/>
          </a:xfrm>
        </p:spPr>
        <p:txBody>
          <a:bodyPr/>
          <a:lstStyle>
            <a:lvl1pPr marL="0" indent="0">
              <a:buNone/>
              <a:defRPr sz="1292"/>
            </a:lvl1pPr>
            <a:lvl2pPr marL="421992" indent="0">
              <a:buNone/>
              <a:defRPr sz="1108"/>
            </a:lvl2pPr>
            <a:lvl3pPr marL="843984" indent="0">
              <a:buNone/>
              <a:defRPr sz="923"/>
            </a:lvl3pPr>
            <a:lvl4pPr marL="1265976" indent="0">
              <a:buNone/>
              <a:defRPr sz="831"/>
            </a:lvl4pPr>
            <a:lvl5pPr marL="1687969" indent="0">
              <a:buNone/>
              <a:defRPr sz="831"/>
            </a:lvl5pPr>
            <a:lvl6pPr marL="2109960" indent="0">
              <a:buNone/>
              <a:defRPr sz="831"/>
            </a:lvl6pPr>
            <a:lvl7pPr marL="2531952" indent="0">
              <a:buNone/>
              <a:defRPr sz="831"/>
            </a:lvl7pPr>
            <a:lvl8pPr marL="2953944" indent="0">
              <a:buNone/>
              <a:defRPr sz="831"/>
            </a:lvl8pPr>
            <a:lvl9pPr marL="3375936" indent="0">
              <a:buNone/>
              <a:defRPr sz="83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D8773D8-F53B-4DF4-909F-7F3FCD327EB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19861840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302" y="4800600"/>
            <a:ext cx="5486400" cy="566738"/>
          </a:xfrm>
        </p:spPr>
        <p:txBody>
          <a:bodyPr anchor="b"/>
          <a:lstStyle>
            <a:lvl1pPr algn="l">
              <a:defRPr sz="1846" b="1"/>
            </a:lvl1pPr>
          </a:lstStyle>
          <a:p>
            <a:r>
              <a:rPr lang="ja-JP" altLang="en-US"/>
              <a:t>マスタ タイトルの書式設定</a:t>
            </a:r>
          </a:p>
        </p:txBody>
      </p:sp>
      <p:sp>
        <p:nvSpPr>
          <p:cNvPr id="3" name="図プレースホルダ 2"/>
          <p:cNvSpPr>
            <a:spLocks noGrp="1"/>
          </p:cNvSpPr>
          <p:nvPr>
            <p:ph type="pic" idx="1"/>
          </p:nvPr>
        </p:nvSpPr>
        <p:spPr>
          <a:xfrm>
            <a:off x="1792302" y="612775"/>
            <a:ext cx="5486400" cy="4114800"/>
          </a:xfrm>
        </p:spPr>
        <p:txBody>
          <a:bodyPr/>
          <a:lstStyle>
            <a:lvl1pPr marL="0" indent="0">
              <a:buNone/>
              <a:defRPr sz="2954"/>
            </a:lvl1pPr>
            <a:lvl2pPr marL="421992" indent="0">
              <a:buNone/>
              <a:defRPr sz="2585"/>
            </a:lvl2pPr>
            <a:lvl3pPr marL="843984" indent="0">
              <a:buNone/>
              <a:defRPr sz="2215"/>
            </a:lvl3pPr>
            <a:lvl4pPr marL="1265976" indent="0">
              <a:buNone/>
              <a:defRPr sz="1846"/>
            </a:lvl4pPr>
            <a:lvl5pPr marL="1687969" indent="0">
              <a:buNone/>
              <a:defRPr sz="1846"/>
            </a:lvl5pPr>
            <a:lvl6pPr marL="2109960" indent="0">
              <a:buNone/>
              <a:defRPr sz="1846"/>
            </a:lvl6pPr>
            <a:lvl7pPr marL="2531952" indent="0">
              <a:buNone/>
              <a:defRPr sz="1846"/>
            </a:lvl7pPr>
            <a:lvl8pPr marL="2953944" indent="0">
              <a:buNone/>
              <a:defRPr sz="1846"/>
            </a:lvl8pPr>
            <a:lvl9pPr marL="3375936" indent="0">
              <a:buNone/>
              <a:defRPr sz="1846"/>
            </a:lvl9pPr>
          </a:lstStyle>
          <a:p>
            <a:pPr lvl="0"/>
            <a:endParaRPr lang="ja-JP" altLang="en-US" noProof="0"/>
          </a:p>
        </p:txBody>
      </p:sp>
      <p:sp>
        <p:nvSpPr>
          <p:cNvPr id="4" name="テキスト プレースホルダ 3"/>
          <p:cNvSpPr>
            <a:spLocks noGrp="1"/>
          </p:cNvSpPr>
          <p:nvPr>
            <p:ph type="body" sz="half" idx="2"/>
          </p:nvPr>
        </p:nvSpPr>
        <p:spPr>
          <a:xfrm>
            <a:off x="1792302" y="5367338"/>
            <a:ext cx="5486400" cy="804862"/>
          </a:xfrm>
        </p:spPr>
        <p:txBody>
          <a:bodyPr/>
          <a:lstStyle>
            <a:lvl1pPr marL="0" indent="0">
              <a:buNone/>
              <a:defRPr sz="1292"/>
            </a:lvl1pPr>
            <a:lvl2pPr marL="421992" indent="0">
              <a:buNone/>
              <a:defRPr sz="1108"/>
            </a:lvl2pPr>
            <a:lvl3pPr marL="843984" indent="0">
              <a:buNone/>
              <a:defRPr sz="923"/>
            </a:lvl3pPr>
            <a:lvl4pPr marL="1265976" indent="0">
              <a:buNone/>
              <a:defRPr sz="831"/>
            </a:lvl4pPr>
            <a:lvl5pPr marL="1687969" indent="0">
              <a:buNone/>
              <a:defRPr sz="831"/>
            </a:lvl5pPr>
            <a:lvl6pPr marL="2109960" indent="0">
              <a:buNone/>
              <a:defRPr sz="831"/>
            </a:lvl6pPr>
            <a:lvl7pPr marL="2531952" indent="0">
              <a:buNone/>
              <a:defRPr sz="831"/>
            </a:lvl7pPr>
            <a:lvl8pPr marL="2953944" indent="0">
              <a:buNone/>
              <a:defRPr sz="831"/>
            </a:lvl8pPr>
            <a:lvl9pPr marL="3375936" indent="0">
              <a:buNone/>
              <a:defRPr sz="83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5B62182-9D0F-4D1C-942A-64824596B5E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76861599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D7CF38C-9696-4760-B901-EB571A1537C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08693487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4" y="27466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6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DEC48A7-9EEE-40C8-9186-A6368B3A736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44009327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657"/>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21992" indent="0" algn="ctr">
              <a:buNone/>
              <a:defRPr/>
            </a:lvl2pPr>
            <a:lvl3pPr marL="843984" indent="0" algn="ctr">
              <a:buNone/>
              <a:defRPr/>
            </a:lvl3pPr>
            <a:lvl4pPr marL="1265976" indent="0" algn="ctr">
              <a:buNone/>
              <a:defRPr/>
            </a:lvl4pPr>
            <a:lvl5pPr marL="1687969" indent="0" algn="ctr">
              <a:buNone/>
              <a:defRPr/>
            </a:lvl5pPr>
            <a:lvl6pPr marL="2109960" indent="0" algn="ctr">
              <a:buNone/>
              <a:defRPr/>
            </a:lvl6pPr>
            <a:lvl7pPr marL="2531952" indent="0" algn="ctr">
              <a:buNone/>
              <a:defRPr/>
            </a:lvl7pPr>
            <a:lvl8pPr marL="2953944" indent="0" algn="ctr">
              <a:buNone/>
              <a:defRPr/>
            </a:lvl8pPr>
            <a:lvl9pPr marL="3375936"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62E4D540-C0A7-48AF-9E9B-50D91508BAB0}" type="datetime1">
              <a:rPr lang="ja-JP" altLang="en-US" smtClean="0">
                <a:solidFill>
                  <a:srgbClr val="000000"/>
                </a:solidFill>
              </a:rPr>
              <a:pPr>
                <a:defRPr/>
              </a:pPr>
              <a:t>2019/1/26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90383E8-C7BB-4AD7-9E52-D64A9EDED09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179278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xfrm>
            <a:off x="7034213" y="6570673"/>
            <a:ext cx="2133600" cy="287337"/>
          </a:xfrm>
        </p:spPr>
        <p:txBody>
          <a:bodyPr/>
          <a:lstStyle>
            <a:lvl1pPr>
              <a:defRPr/>
            </a:lvl1pPr>
          </a:lstStyle>
          <a:p>
            <a:pPr>
              <a:defRPr/>
            </a:pPr>
            <a:fld id="{59AC8D88-6B9E-431F-A9C5-11DD14C0AC29}" type="slidenum">
              <a:rPr lang="en-US" altLang="ja-JP"/>
              <a:pPr>
                <a:defRPr/>
              </a:pPr>
              <a:t>‹#›</a:t>
            </a:fld>
            <a:endParaRPr lang="en-US" altLang="ja-JP"/>
          </a:p>
        </p:txBody>
      </p:sp>
    </p:spTree>
    <p:extLst>
      <p:ext uri="{BB962C8B-B14F-4D97-AF65-F5344CB8AC3E}">
        <p14:creationId xmlns:p14="http://schemas.microsoft.com/office/powerpoint/2010/main" val="72571479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73B2578-7651-44EF-890B-3D8195AB5C9D}" type="datetime1">
              <a:rPr lang="ja-JP" altLang="en-US" smtClean="0">
                <a:solidFill>
                  <a:srgbClr val="000000"/>
                </a:solidFill>
              </a:rPr>
              <a:pPr>
                <a:defRPr/>
              </a:pPr>
              <a:t>2019/1/26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A1C1E8-9361-4557-9EFC-000E05CD7A2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25953308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7132"/>
            <a:ext cx="7772400" cy="1362075"/>
          </a:xfrm>
        </p:spPr>
        <p:txBody>
          <a:bodyPr anchor="t"/>
          <a:lstStyle>
            <a:lvl1pPr algn="l">
              <a:defRPr sz="3692"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22"/>
            <a:ext cx="7772400" cy="1500187"/>
          </a:xfrm>
        </p:spPr>
        <p:txBody>
          <a:bodyPr anchor="b"/>
          <a:lstStyle>
            <a:lvl1pPr marL="0" indent="0">
              <a:buNone/>
              <a:defRPr sz="1846"/>
            </a:lvl1pPr>
            <a:lvl2pPr marL="421992" indent="0">
              <a:buNone/>
              <a:defRPr sz="1662"/>
            </a:lvl2pPr>
            <a:lvl3pPr marL="843984" indent="0">
              <a:buNone/>
              <a:defRPr sz="1477"/>
            </a:lvl3pPr>
            <a:lvl4pPr marL="1265976" indent="0">
              <a:buNone/>
              <a:defRPr sz="1292"/>
            </a:lvl4pPr>
            <a:lvl5pPr marL="1687969" indent="0">
              <a:buNone/>
              <a:defRPr sz="1292"/>
            </a:lvl5pPr>
            <a:lvl6pPr marL="2109960" indent="0">
              <a:buNone/>
              <a:defRPr sz="1292"/>
            </a:lvl6pPr>
            <a:lvl7pPr marL="2531952" indent="0">
              <a:buNone/>
              <a:defRPr sz="1292"/>
            </a:lvl7pPr>
            <a:lvl8pPr marL="2953944" indent="0">
              <a:buNone/>
              <a:defRPr sz="1292"/>
            </a:lvl8pPr>
            <a:lvl9pPr marL="3375936" indent="0">
              <a:buNone/>
              <a:defRPr sz="1292"/>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A3F9D1C7-6306-48AA-8E7A-F8216D2AFE1D}" type="datetime1">
              <a:rPr lang="ja-JP" altLang="en-US" smtClean="0">
                <a:solidFill>
                  <a:srgbClr val="000000"/>
                </a:solidFill>
              </a:rPr>
              <a:pPr>
                <a:defRPr/>
              </a:pPr>
              <a:t>2019/1/26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311B4C6-247B-40A4-A1BD-C17C64AF5EC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87131037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6"/>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6"/>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232BE020-27D5-48C2-86E0-10CF181EE08B}" type="datetime1">
              <a:rPr lang="ja-JP" altLang="en-US" smtClean="0">
                <a:solidFill>
                  <a:srgbClr val="000000"/>
                </a:solidFill>
              </a:rPr>
              <a:pPr>
                <a:defRPr/>
              </a:pPr>
              <a:t>2019/1/26</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5DE2203-D913-4B97-822F-683F108E3F7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82511751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87" y="1535113"/>
            <a:ext cx="4040189" cy="639762"/>
          </a:xfrm>
        </p:spPr>
        <p:txBody>
          <a:bodyPr anchor="b"/>
          <a:lstStyle>
            <a:lvl1pPr marL="0" indent="0">
              <a:buNone/>
              <a:defRPr sz="2215" b="1"/>
            </a:lvl1pPr>
            <a:lvl2pPr marL="421992" indent="0">
              <a:buNone/>
              <a:defRPr sz="1846" b="1"/>
            </a:lvl2pPr>
            <a:lvl3pPr marL="843984" indent="0">
              <a:buNone/>
              <a:defRPr sz="1662" b="1"/>
            </a:lvl3pPr>
            <a:lvl4pPr marL="1265976" indent="0">
              <a:buNone/>
              <a:defRPr sz="1477" b="1"/>
            </a:lvl4pPr>
            <a:lvl5pPr marL="1687969" indent="0">
              <a:buNone/>
              <a:defRPr sz="1477" b="1"/>
            </a:lvl5pPr>
            <a:lvl6pPr marL="2109960" indent="0">
              <a:buNone/>
              <a:defRPr sz="1477" b="1"/>
            </a:lvl6pPr>
            <a:lvl7pPr marL="2531952" indent="0">
              <a:buNone/>
              <a:defRPr sz="1477" b="1"/>
            </a:lvl7pPr>
            <a:lvl8pPr marL="2953944" indent="0">
              <a:buNone/>
              <a:defRPr sz="1477" b="1"/>
            </a:lvl8pPr>
            <a:lvl9pPr marL="3375936" indent="0">
              <a:buNone/>
              <a:defRPr sz="1477"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87" y="2174875"/>
            <a:ext cx="4040189"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6" y="1535113"/>
            <a:ext cx="4041774" cy="639762"/>
          </a:xfrm>
        </p:spPr>
        <p:txBody>
          <a:bodyPr anchor="b"/>
          <a:lstStyle>
            <a:lvl1pPr marL="0" indent="0">
              <a:buNone/>
              <a:defRPr sz="2215" b="1"/>
            </a:lvl1pPr>
            <a:lvl2pPr marL="421992" indent="0">
              <a:buNone/>
              <a:defRPr sz="1846" b="1"/>
            </a:lvl2pPr>
            <a:lvl3pPr marL="843984" indent="0">
              <a:buNone/>
              <a:defRPr sz="1662" b="1"/>
            </a:lvl3pPr>
            <a:lvl4pPr marL="1265976" indent="0">
              <a:buNone/>
              <a:defRPr sz="1477" b="1"/>
            </a:lvl4pPr>
            <a:lvl5pPr marL="1687969" indent="0">
              <a:buNone/>
              <a:defRPr sz="1477" b="1"/>
            </a:lvl5pPr>
            <a:lvl6pPr marL="2109960" indent="0">
              <a:buNone/>
              <a:defRPr sz="1477" b="1"/>
            </a:lvl6pPr>
            <a:lvl7pPr marL="2531952" indent="0">
              <a:buNone/>
              <a:defRPr sz="1477" b="1"/>
            </a:lvl7pPr>
            <a:lvl8pPr marL="2953944" indent="0">
              <a:buNone/>
              <a:defRPr sz="1477" b="1"/>
            </a:lvl8pPr>
            <a:lvl9pPr marL="3375936" indent="0">
              <a:buNone/>
              <a:defRPr sz="1477"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6" y="2174875"/>
            <a:ext cx="4041774"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C7FDB947-5AF5-407A-9AF4-F7A15B10F608}" type="datetime1">
              <a:rPr lang="ja-JP" altLang="en-US" smtClean="0">
                <a:solidFill>
                  <a:srgbClr val="000000"/>
                </a:solidFill>
              </a:rPr>
              <a:pPr>
                <a:defRPr/>
              </a:pPr>
              <a:t>2019/1/26</a:t>
            </a:fld>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1CA86D85-8398-47F1-953D-4FC0F0C62A7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377624294"/>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D47ABBEB-2372-484B-8146-2AC2825AA322}" type="datetime1">
              <a:rPr lang="ja-JP" altLang="en-US" smtClean="0">
                <a:solidFill>
                  <a:srgbClr val="000000"/>
                </a:solidFill>
              </a:rPr>
              <a:pPr>
                <a:defRPr/>
              </a:pPr>
              <a:t>2019/1/26</a:t>
            </a:fld>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0329B7E6-8142-4C2C-8486-ACA79D5FD086}"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81155764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ED7AB83-11A1-43D2-97D5-ACA18F981294}" type="datetime1">
              <a:rPr lang="ja-JP" altLang="en-US" smtClean="0">
                <a:solidFill>
                  <a:srgbClr val="000000"/>
                </a:solidFill>
              </a:rPr>
              <a:pPr>
                <a:defRPr/>
              </a:pPr>
              <a:t>2019/1/26</a:t>
            </a:fld>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28E30FF-6DFA-4E32-896A-0181B2B83A32}"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72781853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8" y="273051"/>
            <a:ext cx="3008313" cy="1162050"/>
          </a:xfrm>
        </p:spPr>
        <p:txBody>
          <a:bodyPr anchor="b"/>
          <a:lstStyle>
            <a:lvl1pPr algn="l">
              <a:defRPr sz="1846" b="1"/>
            </a:lvl1pPr>
          </a:lstStyle>
          <a:p>
            <a:r>
              <a:rPr lang="ja-JP" altLang="en-US"/>
              <a:t>マスタ タイトルの書式設定</a:t>
            </a:r>
          </a:p>
        </p:txBody>
      </p:sp>
      <p:sp>
        <p:nvSpPr>
          <p:cNvPr id="3" name="コンテンツ プレースホルダ 2"/>
          <p:cNvSpPr>
            <a:spLocks noGrp="1"/>
          </p:cNvSpPr>
          <p:nvPr>
            <p:ph idx="1"/>
          </p:nvPr>
        </p:nvSpPr>
        <p:spPr>
          <a:xfrm>
            <a:off x="3575075" y="273079"/>
            <a:ext cx="511175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8" y="1435103"/>
            <a:ext cx="3008313" cy="4691063"/>
          </a:xfrm>
        </p:spPr>
        <p:txBody>
          <a:bodyPr/>
          <a:lstStyle>
            <a:lvl1pPr marL="0" indent="0">
              <a:buNone/>
              <a:defRPr sz="1292"/>
            </a:lvl1pPr>
            <a:lvl2pPr marL="421992" indent="0">
              <a:buNone/>
              <a:defRPr sz="1108"/>
            </a:lvl2pPr>
            <a:lvl3pPr marL="843984" indent="0">
              <a:buNone/>
              <a:defRPr sz="923"/>
            </a:lvl3pPr>
            <a:lvl4pPr marL="1265976" indent="0">
              <a:buNone/>
              <a:defRPr sz="831"/>
            </a:lvl4pPr>
            <a:lvl5pPr marL="1687969" indent="0">
              <a:buNone/>
              <a:defRPr sz="831"/>
            </a:lvl5pPr>
            <a:lvl6pPr marL="2109960" indent="0">
              <a:buNone/>
              <a:defRPr sz="831"/>
            </a:lvl6pPr>
            <a:lvl7pPr marL="2531952" indent="0">
              <a:buNone/>
              <a:defRPr sz="831"/>
            </a:lvl7pPr>
            <a:lvl8pPr marL="2953944" indent="0">
              <a:buNone/>
              <a:defRPr sz="831"/>
            </a:lvl8pPr>
            <a:lvl9pPr marL="3375936" indent="0">
              <a:buNone/>
              <a:defRPr sz="83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DC0F23F-87AC-4A0E-A8CF-01D0A87E6C64}" type="datetime1">
              <a:rPr lang="ja-JP" altLang="en-US" smtClean="0">
                <a:solidFill>
                  <a:srgbClr val="000000"/>
                </a:solidFill>
              </a:rPr>
              <a:pPr>
                <a:defRPr/>
              </a:pPr>
              <a:t>2019/1/26</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D8773D8-F53B-4DF4-909F-7F3FCD327EB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67924249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302" y="4800600"/>
            <a:ext cx="5486400" cy="566738"/>
          </a:xfrm>
        </p:spPr>
        <p:txBody>
          <a:bodyPr anchor="b"/>
          <a:lstStyle>
            <a:lvl1pPr algn="l">
              <a:defRPr sz="1846" b="1"/>
            </a:lvl1pPr>
          </a:lstStyle>
          <a:p>
            <a:r>
              <a:rPr lang="ja-JP" altLang="en-US"/>
              <a:t>マスタ タイトルの書式設定</a:t>
            </a:r>
          </a:p>
        </p:txBody>
      </p:sp>
      <p:sp>
        <p:nvSpPr>
          <p:cNvPr id="3" name="図プレースホルダ 2"/>
          <p:cNvSpPr>
            <a:spLocks noGrp="1"/>
          </p:cNvSpPr>
          <p:nvPr>
            <p:ph type="pic" idx="1"/>
          </p:nvPr>
        </p:nvSpPr>
        <p:spPr>
          <a:xfrm>
            <a:off x="1792302" y="612775"/>
            <a:ext cx="5486400" cy="4114800"/>
          </a:xfrm>
        </p:spPr>
        <p:txBody>
          <a:bodyPr/>
          <a:lstStyle>
            <a:lvl1pPr marL="0" indent="0">
              <a:buNone/>
              <a:defRPr sz="2954"/>
            </a:lvl1pPr>
            <a:lvl2pPr marL="421992" indent="0">
              <a:buNone/>
              <a:defRPr sz="2585"/>
            </a:lvl2pPr>
            <a:lvl3pPr marL="843984" indent="0">
              <a:buNone/>
              <a:defRPr sz="2215"/>
            </a:lvl3pPr>
            <a:lvl4pPr marL="1265976" indent="0">
              <a:buNone/>
              <a:defRPr sz="1846"/>
            </a:lvl4pPr>
            <a:lvl5pPr marL="1687969" indent="0">
              <a:buNone/>
              <a:defRPr sz="1846"/>
            </a:lvl5pPr>
            <a:lvl6pPr marL="2109960" indent="0">
              <a:buNone/>
              <a:defRPr sz="1846"/>
            </a:lvl6pPr>
            <a:lvl7pPr marL="2531952" indent="0">
              <a:buNone/>
              <a:defRPr sz="1846"/>
            </a:lvl7pPr>
            <a:lvl8pPr marL="2953944" indent="0">
              <a:buNone/>
              <a:defRPr sz="1846"/>
            </a:lvl8pPr>
            <a:lvl9pPr marL="3375936" indent="0">
              <a:buNone/>
              <a:defRPr sz="1846"/>
            </a:lvl9pPr>
          </a:lstStyle>
          <a:p>
            <a:pPr lvl="0"/>
            <a:endParaRPr lang="ja-JP" altLang="en-US" noProof="0"/>
          </a:p>
        </p:txBody>
      </p:sp>
      <p:sp>
        <p:nvSpPr>
          <p:cNvPr id="4" name="テキスト プレースホルダ 3"/>
          <p:cNvSpPr>
            <a:spLocks noGrp="1"/>
          </p:cNvSpPr>
          <p:nvPr>
            <p:ph type="body" sz="half" idx="2"/>
          </p:nvPr>
        </p:nvSpPr>
        <p:spPr>
          <a:xfrm>
            <a:off x="1792302" y="5367338"/>
            <a:ext cx="5486400" cy="804862"/>
          </a:xfrm>
        </p:spPr>
        <p:txBody>
          <a:bodyPr/>
          <a:lstStyle>
            <a:lvl1pPr marL="0" indent="0">
              <a:buNone/>
              <a:defRPr sz="1292"/>
            </a:lvl1pPr>
            <a:lvl2pPr marL="421992" indent="0">
              <a:buNone/>
              <a:defRPr sz="1108"/>
            </a:lvl2pPr>
            <a:lvl3pPr marL="843984" indent="0">
              <a:buNone/>
              <a:defRPr sz="923"/>
            </a:lvl3pPr>
            <a:lvl4pPr marL="1265976" indent="0">
              <a:buNone/>
              <a:defRPr sz="831"/>
            </a:lvl4pPr>
            <a:lvl5pPr marL="1687969" indent="0">
              <a:buNone/>
              <a:defRPr sz="831"/>
            </a:lvl5pPr>
            <a:lvl6pPr marL="2109960" indent="0">
              <a:buNone/>
              <a:defRPr sz="831"/>
            </a:lvl6pPr>
            <a:lvl7pPr marL="2531952" indent="0">
              <a:buNone/>
              <a:defRPr sz="831"/>
            </a:lvl7pPr>
            <a:lvl8pPr marL="2953944" indent="0">
              <a:buNone/>
              <a:defRPr sz="831"/>
            </a:lvl8pPr>
            <a:lvl9pPr marL="3375936" indent="0">
              <a:buNone/>
              <a:defRPr sz="83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5204EC40-7E64-4662-9D25-C90BDC4FA2EF}" type="datetime1">
              <a:rPr lang="ja-JP" altLang="en-US" smtClean="0">
                <a:solidFill>
                  <a:srgbClr val="000000"/>
                </a:solidFill>
              </a:rPr>
              <a:pPr>
                <a:defRPr/>
              </a:pPr>
              <a:t>2019/1/26</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5B62182-9D0F-4D1C-942A-64824596B5E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45617911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78615DC-AF08-43C5-850B-388AB9E71BC5}" type="datetime1">
              <a:rPr lang="ja-JP" altLang="en-US" smtClean="0">
                <a:solidFill>
                  <a:srgbClr val="000000"/>
                </a:solidFill>
              </a:rPr>
              <a:pPr>
                <a:defRPr/>
              </a:pPr>
              <a:t>2019/1/26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D7CF38C-9696-4760-B901-EB571A1537C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88300498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4" y="274665"/>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65"/>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3B41E71C-CC64-45F7-91BB-D2DF0397C164}" type="datetime1">
              <a:rPr lang="ja-JP" altLang="en-US" smtClean="0">
                <a:solidFill>
                  <a:srgbClr val="000000"/>
                </a:solidFill>
              </a:rPr>
              <a:pPr>
                <a:defRPr/>
              </a:pPr>
              <a:t>2019/1/26</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DEC48A7-9EEE-40C8-9186-A6368B3A736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8520267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7042"/>
            <a:ext cx="7772400" cy="1362075"/>
          </a:xfrm>
        </p:spPr>
        <p:txBody>
          <a:bodyPr anchor="t"/>
          <a:lstStyle>
            <a:lvl1pPr algn="l">
              <a:defRPr sz="3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1500"/>
            </a:lvl1pPr>
            <a:lvl2pPr marL="342892" indent="0">
              <a:buNone/>
              <a:defRPr sz="1350"/>
            </a:lvl2pPr>
            <a:lvl3pPr marL="685783" indent="0">
              <a:buNone/>
              <a:defRPr sz="1200"/>
            </a:lvl3pPr>
            <a:lvl4pPr marL="1028675" indent="0">
              <a:buNone/>
              <a:defRPr sz="1050"/>
            </a:lvl4pPr>
            <a:lvl5pPr marL="1371566" indent="0">
              <a:buNone/>
              <a:defRPr sz="1050"/>
            </a:lvl5pPr>
            <a:lvl6pPr marL="1714457" indent="0">
              <a:buNone/>
              <a:defRPr sz="1050"/>
            </a:lvl6pPr>
            <a:lvl7pPr marL="2057348" indent="0">
              <a:buNone/>
              <a:defRPr sz="1050"/>
            </a:lvl7pPr>
            <a:lvl8pPr marL="2400240" indent="0">
              <a:buNone/>
              <a:defRPr sz="1050"/>
            </a:lvl8pPr>
            <a:lvl9pPr marL="2743132" indent="0">
              <a:buNone/>
              <a:defRPr sz="105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251CE48D-E74F-4DF5-8E61-F089D705C95B}" type="slidenum">
              <a:rPr lang="en-US" altLang="ja-JP"/>
              <a:pPr>
                <a:defRPr/>
              </a:pPr>
              <a:t>‹#›</a:t>
            </a:fld>
            <a:endParaRPr lang="en-US" altLang="ja-JP"/>
          </a:p>
        </p:txBody>
      </p:sp>
    </p:spTree>
    <p:extLst>
      <p:ext uri="{BB962C8B-B14F-4D97-AF65-F5344CB8AC3E}">
        <p14:creationId xmlns:p14="http://schemas.microsoft.com/office/powerpoint/2010/main" val="23076098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3" y="2130431"/>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3" y="3886200"/>
            <a:ext cx="6400800" cy="1752600"/>
          </a:xfrm>
        </p:spPr>
        <p:txBody>
          <a:bodyPr/>
          <a:lstStyle>
            <a:lvl1pPr marL="0" indent="0" algn="ctr">
              <a:buNone/>
              <a:defRPr/>
            </a:lvl1pPr>
            <a:lvl2pPr marL="411754" indent="0" algn="ctr">
              <a:buNone/>
              <a:defRPr/>
            </a:lvl2pPr>
            <a:lvl3pPr marL="823509" indent="0" algn="ctr">
              <a:buNone/>
              <a:defRPr/>
            </a:lvl3pPr>
            <a:lvl4pPr marL="1235263" indent="0" algn="ctr">
              <a:buNone/>
              <a:defRPr/>
            </a:lvl4pPr>
            <a:lvl5pPr marL="1647017" indent="0" algn="ctr">
              <a:buNone/>
              <a:defRPr/>
            </a:lvl5pPr>
            <a:lvl6pPr marL="2058772" indent="0" algn="ctr">
              <a:buNone/>
              <a:defRPr/>
            </a:lvl6pPr>
            <a:lvl7pPr marL="2470526" indent="0" algn="ctr">
              <a:buNone/>
              <a:defRPr/>
            </a:lvl7pPr>
            <a:lvl8pPr marL="2882280" indent="0" algn="ctr">
              <a:buNone/>
              <a:defRPr/>
            </a:lvl8pPr>
            <a:lvl9pPr marL="3294035"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62BD74E-EA27-46F2-BC80-B5A5188F468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22633451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A7F450F-24FC-4313-9F04-82FF07EFB060}"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39665040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438" y="4406906"/>
            <a:ext cx="7772400" cy="1362075"/>
          </a:xfrm>
        </p:spPr>
        <p:txBody>
          <a:bodyPr anchor="t"/>
          <a:lstStyle>
            <a:lvl1pPr algn="l">
              <a:defRPr sz="3602" b="1" cap="all"/>
            </a:lvl1pPr>
          </a:lstStyle>
          <a:p>
            <a:r>
              <a:rPr lang="ja-JP" altLang="en-US"/>
              <a:t>マスタ タイトルの書式設定</a:t>
            </a:r>
          </a:p>
        </p:txBody>
      </p:sp>
      <p:sp>
        <p:nvSpPr>
          <p:cNvPr id="3" name="テキスト プレースホルダ 2"/>
          <p:cNvSpPr>
            <a:spLocks noGrp="1"/>
          </p:cNvSpPr>
          <p:nvPr>
            <p:ph type="body" idx="1"/>
          </p:nvPr>
        </p:nvSpPr>
        <p:spPr>
          <a:xfrm>
            <a:off x="722438" y="2906713"/>
            <a:ext cx="7772400" cy="1500187"/>
          </a:xfrm>
        </p:spPr>
        <p:txBody>
          <a:bodyPr anchor="b"/>
          <a:lstStyle>
            <a:lvl1pPr marL="0" indent="0">
              <a:buNone/>
              <a:defRPr sz="1801"/>
            </a:lvl1pPr>
            <a:lvl2pPr marL="411754" indent="0">
              <a:buNone/>
              <a:defRPr sz="1621"/>
            </a:lvl2pPr>
            <a:lvl3pPr marL="823509" indent="0">
              <a:buNone/>
              <a:defRPr sz="1441"/>
            </a:lvl3pPr>
            <a:lvl4pPr marL="1235263" indent="0">
              <a:buNone/>
              <a:defRPr sz="1261"/>
            </a:lvl4pPr>
            <a:lvl5pPr marL="1647017" indent="0">
              <a:buNone/>
              <a:defRPr sz="1261"/>
            </a:lvl5pPr>
            <a:lvl6pPr marL="2058772" indent="0">
              <a:buNone/>
              <a:defRPr sz="1261"/>
            </a:lvl6pPr>
            <a:lvl7pPr marL="2470526" indent="0">
              <a:buNone/>
              <a:defRPr sz="1261"/>
            </a:lvl7pPr>
            <a:lvl8pPr marL="2882280" indent="0">
              <a:buNone/>
              <a:defRPr sz="1261"/>
            </a:lvl8pPr>
            <a:lvl9pPr marL="3294035" indent="0">
              <a:buNone/>
              <a:defRPr sz="1261"/>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E008A23-B088-4E35-803D-83AB3DFD3188}"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42078415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6"/>
            <a:ext cx="4044462" cy="4525963"/>
          </a:xfrm>
        </p:spPr>
        <p:txBody>
          <a:bodyPr/>
          <a:lstStyle>
            <a:lvl1pPr>
              <a:defRPr sz="2522"/>
            </a:lvl1pPr>
            <a:lvl2pPr>
              <a:defRPr sz="2161"/>
            </a:lvl2pPr>
            <a:lvl3pPr>
              <a:defRPr sz="1801"/>
            </a:lvl3pPr>
            <a:lvl4pPr>
              <a:defRPr sz="1621"/>
            </a:lvl4pPr>
            <a:lvl5pPr>
              <a:defRPr sz="1621"/>
            </a:lvl5pPr>
            <a:lvl6pPr>
              <a:defRPr sz="1621"/>
            </a:lvl6pPr>
            <a:lvl7pPr>
              <a:defRPr sz="1621"/>
            </a:lvl7pPr>
            <a:lvl8pPr>
              <a:defRPr sz="1621"/>
            </a:lvl8pPr>
            <a:lvl9pPr>
              <a:defRPr sz="162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2338" y="1600206"/>
            <a:ext cx="4044462" cy="4525963"/>
          </a:xfrm>
        </p:spPr>
        <p:txBody>
          <a:bodyPr/>
          <a:lstStyle>
            <a:lvl1pPr>
              <a:defRPr sz="2522"/>
            </a:lvl1pPr>
            <a:lvl2pPr>
              <a:defRPr sz="2161"/>
            </a:lvl2pPr>
            <a:lvl3pPr>
              <a:defRPr sz="1801"/>
            </a:lvl3pPr>
            <a:lvl4pPr>
              <a:defRPr sz="1621"/>
            </a:lvl4pPr>
            <a:lvl5pPr>
              <a:defRPr sz="1621"/>
            </a:lvl5pPr>
            <a:lvl6pPr>
              <a:defRPr sz="1621"/>
            </a:lvl6pPr>
            <a:lvl7pPr>
              <a:defRPr sz="1621"/>
            </a:lvl7pPr>
            <a:lvl8pPr>
              <a:defRPr sz="1621"/>
            </a:lvl8pPr>
            <a:lvl9pPr>
              <a:defRPr sz="162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8382B9E-7C82-4838-9636-A989042EFAD0}"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90620490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1" y="1535113"/>
            <a:ext cx="4040065" cy="639762"/>
          </a:xfrm>
        </p:spPr>
        <p:txBody>
          <a:bodyPr anchor="b"/>
          <a:lstStyle>
            <a:lvl1pPr marL="0" indent="0">
              <a:buNone/>
              <a:defRPr sz="2161" b="1"/>
            </a:lvl1pPr>
            <a:lvl2pPr marL="411754" indent="0">
              <a:buNone/>
              <a:defRPr sz="1801" b="1"/>
            </a:lvl2pPr>
            <a:lvl3pPr marL="823509" indent="0">
              <a:buNone/>
              <a:defRPr sz="1621" b="1"/>
            </a:lvl3pPr>
            <a:lvl4pPr marL="1235263" indent="0">
              <a:buNone/>
              <a:defRPr sz="1441" b="1"/>
            </a:lvl4pPr>
            <a:lvl5pPr marL="1647017" indent="0">
              <a:buNone/>
              <a:defRPr sz="1441" b="1"/>
            </a:lvl5pPr>
            <a:lvl6pPr marL="2058772" indent="0">
              <a:buNone/>
              <a:defRPr sz="1441" b="1"/>
            </a:lvl6pPr>
            <a:lvl7pPr marL="2470526" indent="0">
              <a:buNone/>
              <a:defRPr sz="1441" b="1"/>
            </a:lvl7pPr>
            <a:lvl8pPr marL="2882280" indent="0">
              <a:buNone/>
              <a:defRPr sz="1441" b="1"/>
            </a:lvl8pPr>
            <a:lvl9pPr marL="3294035" indent="0">
              <a:buNone/>
              <a:defRPr sz="1441"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1" y="2174875"/>
            <a:ext cx="4040065" cy="3951288"/>
          </a:xfrm>
        </p:spPr>
        <p:txBody>
          <a:bodyPr/>
          <a:lstStyle>
            <a:lvl1pPr>
              <a:defRPr sz="2161"/>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272" y="1535113"/>
            <a:ext cx="4041531" cy="639762"/>
          </a:xfrm>
        </p:spPr>
        <p:txBody>
          <a:bodyPr anchor="b"/>
          <a:lstStyle>
            <a:lvl1pPr marL="0" indent="0">
              <a:buNone/>
              <a:defRPr sz="2161" b="1"/>
            </a:lvl1pPr>
            <a:lvl2pPr marL="411754" indent="0">
              <a:buNone/>
              <a:defRPr sz="1801" b="1"/>
            </a:lvl2pPr>
            <a:lvl3pPr marL="823509" indent="0">
              <a:buNone/>
              <a:defRPr sz="1621" b="1"/>
            </a:lvl3pPr>
            <a:lvl4pPr marL="1235263" indent="0">
              <a:buNone/>
              <a:defRPr sz="1441" b="1"/>
            </a:lvl4pPr>
            <a:lvl5pPr marL="1647017" indent="0">
              <a:buNone/>
              <a:defRPr sz="1441" b="1"/>
            </a:lvl5pPr>
            <a:lvl6pPr marL="2058772" indent="0">
              <a:buNone/>
              <a:defRPr sz="1441" b="1"/>
            </a:lvl6pPr>
            <a:lvl7pPr marL="2470526" indent="0">
              <a:buNone/>
              <a:defRPr sz="1441" b="1"/>
            </a:lvl7pPr>
            <a:lvl8pPr marL="2882280" indent="0">
              <a:buNone/>
              <a:defRPr sz="1441" b="1"/>
            </a:lvl8pPr>
            <a:lvl9pPr marL="3294035" indent="0">
              <a:buNone/>
              <a:defRPr sz="1441"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272" y="2174875"/>
            <a:ext cx="4041531" cy="3951288"/>
          </a:xfrm>
        </p:spPr>
        <p:txBody>
          <a:bodyPr/>
          <a:lstStyle>
            <a:lvl1pPr>
              <a:defRPr sz="2161"/>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03720F2-C205-4E89-817D-1AB262D1F286}"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52571593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E7B9E37-D700-4F8C-8596-3B595FC50DF0}"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27270279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1260C37-090C-4E85-9596-A80A0138EE07}"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04966542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435" cy="1162050"/>
          </a:xfrm>
        </p:spPr>
        <p:txBody>
          <a:bodyPr anchor="b"/>
          <a:lstStyle>
            <a:lvl1pPr algn="l">
              <a:defRPr sz="1801" b="1"/>
            </a:lvl1pPr>
          </a:lstStyle>
          <a:p>
            <a:r>
              <a:rPr lang="ja-JP" altLang="en-US"/>
              <a:t>マスタ タイトルの書式設定</a:t>
            </a:r>
          </a:p>
        </p:txBody>
      </p:sp>
      <p:sp>
        <p:nvSpPr>
          <p:cNvPr id="3" name="コンテンツ プレースホルダ 2"/>
          <p:cNvSpPr>
            <a:spLocks noGrp="1"/>
          </p:cNvSpPr>
          <p:nvPr>
            <p:ph idx="1"/>
          </p:nvPr>
        </p:nvSpPr>
        <p:spPr>
          <a:xfrm>
            <a:off x="3575538" y="273056"/>
            <a:ext cx="5111262" cy="5853113"/>
          </a:xfrm>
        </p:spPr>
        <p:txBody>
          <a:bodyPr/>
          <a:lstStyle>
            <a:lvl1pPr>
              <a:defRPr sz="2882"/>
            </a:lvl1pPr>
            <a:lvl2pPr>
              <a:defRPr sz="2522"/>
            </a:lvl2pPr>
            <a:lvl3pPr>
              <a:defRPr sz="2161"/>
            </a:lvl3pPr>
            <a:lvl4pPr>
              <a:defRPr sz="1801"/>
            </a:lvl4pPr>
            <a:lvl5pPr>
              <a:defRPr sz="1801"/>
            </a:lvl5pPr>
            <a:lvl6pPr>
              <a:defRPr sz="1801"/>
            </a:lvl6pPr>
            <a:lvl7pPr>
              <a:defRPr sz="1801"/>
            </a:lvl7pPr>
            <a:lvl8pPr>
              <a:defRPr sz="1801"/>
            </a:lvl8pPr>
            <a:lvl9pPr>
              <a:defRPr sz="180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3"/>
            <a:ext cx="3008435" cy="4691063"/>
          </a:xfrm>
        </p:spPr>
        <p:txBody>
          <a:bodyPr/>
          <a:lstStyle>
            <a:lvl1pPr marL="0" indent="0">
              <a:buNone/>
              <a:defRPr sz="1261"/>
            </a:lvl1pPr>
            <a:lvl2pPr marL="411754" indent="0">
              <a:buNone/>
              <a:defRPr sz="1081"/>
            </a:lvl2pPr>
            <a:lvl3pPr marL="823509" indent="0">
              <a:buNone/>
              <a:defRPr sz="901"/>
            </a:lvl3pPr>
            <a:lvl4pPr marL="1235263" indent="0">
              <a:buNone/>
              <a:defRPr sz="811"/>
            </a:lvl4pPr>
            <a:lvl5pPr marL="1647017" indent="0">
              <a:buNone/>
              <a:defRPr sz="811"/>
            </a:lvl5pPr>
            <a:lvl6pPr marL="2058772" indent="0">
              <a:buNone/>
              <a:defRPr sz="811"/>
            </a:lvl6pPr>
            <a:lvl7pPr marL="2470526" indent="0">
              <a:buNone/>
              <a:defRPr sz="811"/>
            </a:lvl7pPr>
            <a:lvl8pPr marL="2882280" indent="0">
              <a:buNone/>
              <a:defRPr sz="811"/>
            </a:lvl8pPr>
            <a:lvl9pPr marL="3294035" indent="0">
              <a:buNone/>
              <a:defRPr sz="81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D7EA676-0D5E-4D09-BF0F-90F627C9DA4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9985708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166" y="4800600"/>
            <a:ext cx="5486400" cy="566738"/>
          </a:xfrm>
        </p:spPr>
        <p:txBody>
          <a:bodyPr anchor="b"/>
          <a:lstStyle>
            <a:lvl1pPr algn="l">
              <a:defRPr sz="1801" b="1"/>
            </a:lvl1pPr>
          </a:lstStyle>
          <a:p>
            <a:r>
              <a:rPr lang="ja-JP" altLang="en-US"/>
              <a:t>マスタ タイトルの書式設定</a:t>
            </a:r>
          </a:p>
        </p:txBody>
      </p:sp>
      <p:sp>
        <p:nvSpPr>
          <p:cNvPr id="3" name="図プレースホルダ 2"/>
          <p:cNvSpPr>
            <a:spLocks noGrp="1"/>
          </p:cNvSpPr>
          <p:nvPr>
            <p:ph type="pic" idx="1"/>
          </p:nvPr>
        </p:nvSpPr>
        <p:spPr>
          <a:xfrm>
            <a:off x="1792166" y="612775"/>
            <a:ext cx="5486400" cy="4114800"/>
          </a:xfrm>
        </p:spPr>
        <p:txBody>
          <a:bodyPr/>
          <a:lstStyle>
            <a:lvl1pPr marL="0" indent="0">
              <a:buNone/>
              <a:defRPr sz="2882"/>
            </a:lvl1pPr>
            <a:lvl2pPr marL="411754" indent="0">
              <a:buNone/>
              <a:defRPr sz="2522"/>
            </a:lvl2pPr>
            <a:lvl3pPr marL="823509" indent="0">
              <a:buNone/>
              <a:defRPr sz="2161"/>
            </a:lvl3pPr>
            <a:lvl4pPr marL="1235263" indent="0">
              <a:buNone/>
              <a:defRPr sz="1801"/>
            </a:lvl4pPr>
            <a:lvl5pPr marL="1647017" indent="0">
              <a:buNone/>
              <a:defRPr sz="1801"/>
            </a:lvl5pPr>
            <a:lvl6pPr marL="2058772" indent="0">
              <a:buNone/>
              <a:defRPr sz="1801"/>
            </a:lvl6pPr>
            <a:lvl7pPr marL="2470526" indent="0">
              <a:buNone/>
              <a:defRPr sz="1801"/>
            </a:lvl7pPr>
            <a:lvl8pPr marL="2882280" indent="0">
              <a:buNone/>
              <a:defRPr sz="1801"/>
            </a:lvl8pPr>
            <a:lvl9pPr marL="3294035" indent="0">
              <a:buNone/>
              <a:defRPr sz="1801"/>
            </a:lvl9pPr>
          </a:lstStyle>
          <a:p>
            <a:pPr lvl="0"/>
            <a:endParaRPr lang="ja-JP" altLang="en-US" noProof="0"/>
          </a:p>
        </p:txBody>
      </p:sp>
      <p:sp>
        <p:nvSpPr>
          <p:cNvPr id="4" name="テキスト プレースホルダ 3"/>
          <p:cNvSpPr>
            <a:spLocks noGrp="1"/>
          </p:cNvSpPr>
          <p:nvPr>
            <p:ph type="body" sz="half" idx="2"/>
          </p:nvPr>
        </p:nvSpPr>
        <p:spPr>
          <a:xfrm>
            <a:off x="1792166" y="5367338"/>
            <a:ext cx="5486400" cy="804862"/>
          </a:xfrm>
        </p:spPr>
        <p:txBody>
          <a:bodyPr/>
          <a:lstStyle>
            <a:lvl1pPr marL="0" indent="0">
              <a:buNone/>
              <a:defRPr sz="1261"/>
            </a:lvl1pPr>
            <a:lvl2pPr marL="411754" indent="0">
              <a:buNone/>
              <a:defRPr sz="1081"/>
            </a:lvl2pPr>
            <a:lvl3pPr marL="823509" indent="0">
              <a:buNone/>
              <a:defRPr sz="901"/>
            </a:lvl3pPr>
            <a:lvl4pPr marL="1235263" indent="0">
              <a:buNone/>
              <a:defRPr sz="811"/>
            </a:lvl4pPr>
            <a:lvl5pPr marL="1647017" indent="0">
              <a:buNone/>
              <a:defRPr sz="811"/>
            </a:lvl5pPr>
            <a:lvl6pPr marL="2058772" indent="0">
              <a:buNone/>
              <a:defRPr sz="811"/>
            </a:lvl6pPr>
            <a:lvl7pPr marL="2470526" indent="0">
              <a:buNone/>
              <a:defRPr sz="811"/>
            </a:lvl7pPr>
            <a:lvl8pPr marL="2882280" indent="0">
              <a:buNone/>
              <a:defRPr sz="811"/>
            </a:lvl8pPr>
            <a:lvl9pPr marL="3294035" indent="0">
              <a:buNone/>
              <a:defRPr sz="81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5EE4FB8-73ED-4909-A9C6-B81060D361FA}"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93662446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197C5CC-5E65-4F1C-B0FC-9DB974EAAB6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0183529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BE8E0AFB-8F3E-493F-88BE-DAE05119C8B6}" type="slidenum">
              <a:rPr lang="en-US" altLang="ja-JP"/>
              <a:pPr>
                <a:defRPr/>
              </a:pPr>
              <a:t>‹#›</a:t>
            </a:fld>
            <a:endParaRPr lang="en-US" altLang="ja-JP"/>
          </a:p>
        </p:txBody>
      </p:sp>
    </p:spTree>
    <p:extLst>
      <p:ext uri="{BB962C8B-B14F-4D97-AF65-F5344CB8AC3E}">
        <p14:creationId xmlns:p14="http://schemas.microsoft.com/office/powerpoint/2010/main" val="2080440730"/>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44"/>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44"/>
            <a:ext cx="6031523"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8027292-6767-4AF2-8E36-17198C8CC602}"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95638904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3"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3" y="1600206"/>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82E4823-5638-4B11-9FFC-FEF32A658712}"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98626238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657"/>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21992" indent="0" algn="ctr">
              <a:buNone/>
              <a:defRPr/>
            </a:lvl2pPr>
            <a:lvl3pPr marL="843984" indent="0" algn="ctr">
              <a:buNone/>
              <a:defRPr/>
            </a:lvl3pPr>
            <a:lvl4pPr marL="1265976" indent="0" algn="ctr">
              <a:buNone/>
              <a:defRPr/>
            </a:lvl4pPr>
            <a:lvl5pPr marL="1687969" indent="0" algn="ctr">
              <a:buNone/>
              <a:defRPr/>
            </a:lvl5pPr>
            <a:lvl6pPr marL="2109960" indent="0" algn="ctr">
              <a:buNone/>
              <a:defRPr/>
            </a:lvl6pPr>
            <a:lvl7pPr marL="2531952" indent="0" algn="ctr">
              <a:buNone/>
              <a:defRPr/>
            </a:lvl7pPr>
            <a:lvl8pPr marL="2953944" indent="0" algn="ctr">
              <a:buNone/>
              <a:defRPr/>
            </a:lvl8pPr>
            <a:lvl9pPr marL="3375936"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DF97BEEC-F7AD-4BC7-9EF9-F1E4D0DA4EB7}" type="datetime1">
              <a:rPr lang="en-US" altLang="ja-JP" smtClean="0">
                <a:solidFill>
                  <a:srgbClr val="000000"/>
                </a:solidFill>
              </a:rPr>
              <a:t>1/26/2019</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90383E8-C7BB-4AD7-9E52-D64A9EDED09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54234209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6AF6EB7-897C-46CE-BAE3-B9A766AD9B83}" type="datetime1">
              <a:rPr lang="en-US" altLang="ja-JP" smtClean="0">
                <a:solidFill>
                  <a:srgbClr val="000000"/>
                </a:solidFill>
              </a:rPr>
              <a:t>1/26/2019</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A1C1E8-9361-4557-9EFC-000E05CD7A2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36590974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7132"/>
            <a:ext cx="7772400" cy="1362075"/>
          </a:xfrm>
        </p:spPr>
        <p:txBody>
          <a:bodyPr anchor="t"/>
          <a:lstStyle>
            <a:lvl1pPr algn="l">
              <a:defRPr sz="3692"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22"/>
            <a:ext cx="7772400" cy="1500187"/>
          </a:xfrm>
        </p:spPr>
        <p:txBody>
          <a:bodyPr anchor="b"/>
          <a:lstStyle>
            <a:lvl1pPr marL="0" indent="0">
              <a:buNone/>
              <a:defRPr sz="1846"/>
            </a:lvl1pPr>
            <a:lvl2pPr marL="421992" indent="0">
              <a:buNone/>
              <a:defRPr sz="1662"/>
            </a:lvl2pPr>
            <a:lvl3pPr marL="843984" indent="0">
              <a:buNone/>
              <a:defRPr sz="1477"/>
            </a:lvl3pPr>
            <a:lvl4pPr marL="1265976" indent="0">
              <a:buNone/>
              <a:defRPr sz="1292"/>
            </a:lvl4pPr>
            <a:lvl5pPr marL="1687969" indent="0">
              <a:buNone/>
              <a:defRPr sz="1292"/>
            </a:lvl5pPr>
            <a:lvl6pPr marL="2109960" indent="0">
              <a:buNone/>
              <a:defRPr sz="1292"/>
            </a:lvl6pPr>
            <a:lvl7pPr marL="2531952" indent="0">
              <a:buNone/>
              <a:defRPr sz="1292"/>
            </a:lvl7pPr>
            <a:lvl8pPr marL="2953944" indent="0">
              <a:buNone/>
              <a:defRPr sz="1292"/>
            </a:lvl8pPr>
            <a:lvl9pPr marL="3375936" indent="0">
              <a:buNone/>
              <a:defRPr sz="1292"/>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BDB3639F-8A34-4ADB-90E8-4E42F7A24CD2}" type="datetime1">
              <a:rPr lang="en-US" altLang="ja-JP" smtClean="0">
                <a:solidFill>
                  <a:srgbClr val="000000"/>
                </a:solidFill>
              </a:rPr>
              <a:t>1/26/2019</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311B4C6-247B-40A4-A1BD-C17C64AF5EC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83085044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6"/>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6"/>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45ABABDB-5568-48A5-A6F9-3F7B5CF6C249}" type="datetime1">
              <a:rPr lang="en-US" altLang="ja-JP" smtClean="0">
                <a:solidFill>
                  <a:srgbClr val="000000"/>
                </a:solidFill>
              </a:rPr>
              <a:t>1/26/2019</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5DE2203-D913-4B97-822F-683F108E3F7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025733707"/>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87" y="1535113"/>
            <a:ext cx="4040189" cy="639762"/>
          </a:xfrm>
        </p:spPr>
        <p:txBody>
          <a:bodyPr anchor="b"/>
          <a:lstStyle>
            <a:lvl1pPr marL="0" indent="0">
              <a:buNone/>
              <a:defRPr sz="2215" b="1"/>
            </a:lvl1pPr>
            <a:lvl2pPr marL="421992" indent="0">
              <a:buNone/>
              <a:defRPr sz="1846" b="1"/>
            </a:lvl2pPr>
            <a:lvl3pPr marL="843984" indent="0">
              <a:buNone/>
              <a:defRPr sz="1662" b="1"/>
            </a:lvl3pPr>
            <a:lvl4pPr marL="1265976" indent="0">
              <a:buNone/>
              <a:defRPr sz="1477" b="1"/>
            </a:lvl4pPr>
            <a:lvl5pPr marL="1687969" indent="0">
              <a:buNone/>
              <a:defRPr sz="1477" b="1"/>
            </a:lvl5pPr>
            <a:lvl6pPr marL="2109960" indent="0">
              <a:buNone/>
              <a:defRPr sz="1477" b="1"/>
            </a:lvl6pPr>
            <a:lvl7pPr marL="2531952" indent="0">
              <a:buNone/>
              <a:defRPr sz="1477" b="1"/>
            </a:lvl7pPr>
            <a:lvl8pPr marL="2953944" indent="0">
              <a:buNone/>
              <a:defRPr sz="1477" b="1"/>
            </a:lvl8pPr>
            <a:lvl9pPr marL="3375936" indent="0">
              <a:buNone/>
              <a:defRPr sz="1477"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87" y="2174875"/>
            <a:ext cx="4040189"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6" y="1535113"/>
            <a:ext cx="4041774" cy="639762"/>
          </a:xfrm>
        </p:spPr>
        <p:txBody>
          <a:bodyPr anchor="b"/>
          <a:lstStyle>
            <a:lvl1pPr marL="0" indent="0">
              <a:buNone/>
              <a:defRPr sz="2215" b="1"/>
            </a:lvl1pPr>
            <a:lvl2pPr marL="421992" indent="0">
              <a:buNone/>
              <a:defRPr sz="1846" b="1"/>
            </a:lvl2pPr>
            <a:lvl3pPr marL="843984" indent="0">
              <a:buNone/>
              <a:defRPr sz="1662" b="1"/>
            </a:lvl3pPr>
            <a:lvl4pPr marL="1265976" indent="0">
              <a:buNone/>
              <a:defRPr sz="1477" b="1"/>
            </a:lvl4pPr>
            <a:lvl5pPr marL="1687969" indent="0">
              <a:buNone/>
              <a:defRPr sz="1477" b="1"/>
            </a:lvl5pPr>
            <a:lvl6pPr marL="2109960" indent="0">
              <a:buNone/>
              <a:defRPr sz="1477" b="1"/>
            </a:lvl6pPr>
            <a:lvl7pPr marL="2531952" indent="0">
              <a:buNone/>
              <a:defRPr sz="1477" b="1"/>
            </a:lvl7pPr>
            <a:lvl8pPr marL="2953944" indent="0">
              <a:buNone/>
              <a:defRPr sz="1477" b="1"/>
            </a:lvl8pPr>
            <a:lvl9pPr marL="3375936" indent="0">
              <a:buNone/>
              <a:defRPr sz="1477"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6" y="2174875"/>
            <a:ext cx="4041774"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FC1F49D0-B6CB-4653-A9A9-6C60E3578AE0}" type="datetime1">
              <a:rPr lang="en-US" altLang="ja-JP" smtClean="0">
                <a:solidFill>
                  <a:srgbClr val="000000"/>
                </a:solidFill>
              </a:rPr>
              <a:t>1/26/2019</a:t>
            </a:fld>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1CA86D85-8398-47F1-953D-4FC0F0C62A7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80913186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5A5BAFA6-49F9-4975-AC54-2DB4A7978ADA}" type="datetime1">
              <a:rPr lang="en-US" altLang="ja-JP" smtClean="0">
                <a:solidFill>
                  <a:srgbClr val="000000"/>
                </a:solidFill>
              </a:rPr>
              <a:t>1/26/2019</a:t>
            </a:fld>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0329B7E6-8142-4C2C-8486-ACA79D5FD086}"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59377300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C8A8844-8744-4621-91E8-F1950C928846}" type="datetime1">
              <a:rPr lang="en-US" altLang="ja-JP" smtClean="0">
                <a:solidFill>
                  <a:srgbClr val="000000"/>
                </a:solidFill>
              </a:rPr>
              <a:t>1/26/2019</a:t>
            </a:fld>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28E30FF-6DFA-4E32-896A-0181B2B83A32}"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05986891"/>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8" y="273051"/>
            <a:ext cx="3008313" cy="1162050"/>
          </a:xfrm>
        </p:spPr>
        <p:txBody>
          <a:bodyPr anchor="b"/>
          <a:lstStyle>
            <a:lvl1pPr algn="l">
              <a:defRPr sz="1846" b="1"/>
            </a:lvl1pPr>
          </a:lstStyle>
          <a:p>
            <a:r>
              <a:rPr lang="ja-JP" altLang="en-US"/>
              <a:t>マスタ タイトルの書式設定</a:t>
            </a:r>
          </a:p>
        </p:txBody>
      </p:sp>
      <p:sp>
        <p:nvSpPr>
          <p:cNvPr id="3" name="コンテンツ プレースホルダ 2"/>
          <p:cNvSpPr>
            <a:spLocks noGrp="1"/>
          </p:cNvSpPr>
          <p:nvPr>
            <p:ph idx="1"/>
          </p:nvPr>
        </p:nvSpPr>
        <p:spPr>
          <a:xfrm>
            <a:off x="3575075" y="273079"/>
            <a:ext cx="511175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8" y="1435103"/>
            <a:ext cx="3008313" cy="4691063"/>
          </a:xfrm>
        </p:spPr>
        <p:txBody>
          <a:bodyPr/>
          <a:lstStyle>
            <a:lvl1pPr marL="0" indent="0">
              <a:buNone/>
              <a:defRPr sz="1292"/>
            </a:lvl1pPr>
            <a:lvl2pPr marL="421992" indent="0">
              <a:buNone/>
              <a:defRPr sz="1108"/>
            </a:lvl2pPr>
            <a:lvl3pPr marL="843984" indent="0">
              <a:buNone/>
              <a:defRPr sz="923"/>
            </a:lvl3pPr>
            <a:lvl4pPr marL="1265976" indent="0">
              <a:buNone/>
              <a:defRPr sz="831"/>
            </a:lvl4pPr>
            <a:lvl5pPr marL="1687969" indent="0">
              <a:buNone/>
              <a:defRPr sz="831"/>
            </a:lvl5pPr>
            <a:lvl6pPr marL="2109960" indent="0">
              <a:buNone/>
              <a:defRPr sz="831"/>
            </a:lvl6pPr>
            <a:lvl7pPr marL="2531952" indent="0">
              <a:buNone/>
              <a:defRPr sz="831"/>
            </a:lvl7pPr>
            <a:lvl8pPr marL="2953944" indent="0">
              <a:buNone/>
              <a:defRPr sz="831"/>
            </a:lvl8pPr>
            <a:lvl9pPr marL="3375936" indent="0">
              <a:buNone/>
              <a:defRPr sz="83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ED3BAFA3-561D-477C-9DA3-BBD85B67EDB1}" type="datetime1">
              <a:rPr lang="en-US" altLang="ja-JP" smtClean="0">
                <a:solidFill>
                  <a:srgbClr val="000000"/>
                </a:solidFill>
              </a:rPr>
              <a:t>1/26/2019</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D8773D8-F53B-4DF4-909F-7F3FCD327EB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1030061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34" y="1535113"/>
            <a:ext cx="4041775" cy="63976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34"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EC48E3EA-41A8-4928-98F6-75070A799A52}" type="slidenum">
              <a:rPr lang="en-US" altLang="ja-JP"/>
              <a:pPr>
                <a:defRPr/>
              </a:pPr>
              <a:t>‹#›</a:t>
            </a:fld>
            <a:endParaRPr lang="en-US" altLang="ja-JP"/>
          </a:p>
        </p:txBody>
      </p:sp>
    </p:spTree>
    <p:extLst>
      <p:ext uri="{BB962C8B-B14F-4D97-AF65-F5344CB8AC3E}">
        <p14:creationId xmlns:p14="http://schemas.microsoft.com/office/powerpoint/2010/main" val="124652178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302" y="4800600"/>
            <a:ext cx="5486400" cy="566738"/>
          </a:xfrm>
        </p:spPr>
        <p:txBody>
          <a:bodyPr anchor="b"/>
          <a:lstStyle>
            <a:lvl1pPr algn="l">
              <a:defRPr sz="1846" b="1"/>
            </a:lvl1pPr>
          </a:lstStyle>
          <a:p>
            <a:r>
              <a:rPr lang="ja-JP" altLang="en-US"/>
              <a:t>マスタ タイトルの書式設定</a:t>
            </a:r>
          </a:p>
        </p:txBody>
      </p:sp>
      <p:sp>
        <p:nvSpPr>
          <p:cNvPr id="3" name="図プレースホルダ 2"/>
          <p:cNvSpPr>
            <a:spLocks noGrp="1"/>
          </p:cNvSpPr>
          <p:nvPr>
            <p:ph type="pic" idx="1"/>
          </p:nvPr>
        </p:nvSpPr>
        <p:spPr>
          <a:xfrm>
            <a:off x="1792302" y="612775"/>
            <a:ext cx="5486400" cy="4114800"/>
          </a:xfrm>
        </p:spPr>
        <p:txBody>
          <a:bodyPr/>
          <a:lstStyle>
            <a:lvl1pPr marL="0" indent="0">
              <a:buNone/>
              <a:defRPr sz="2954"/>
            </a:lvl1pPr>
            <a:lvl2pPr marL="421992" indent="0">
              <a:buNone/>
              <a:defRPr sz="2585"/>
            </a:lvl2pPr>
            <a:lvl3pPr marL="843984" indent="0">
              <a:buNone/>
              <a:defRPr sz="2215"/>
            </a:lvl3pPr>
            <a:lvl4pPr marL="1265976" indent="0">
              <a:buNone/>
              <a:defRPr sz="1846"/>
            </a:lvl4pPr>
            <a:lvl5pPr marL="1687969" indent="0">
              <a:buNone/>
              <a:defRPr sz="1846"/>
            </a:lvl5pPr>
            <a:lvl6pPr marL="2109960" indent="0">
              <a:buNone/>
              <a:defRPr sz="1846"/>
            </a:lvl6pPr>
            <a:lvl7pPr marL="2531952" indent="0">
              <a:buNone/>
              <a:defRPr sz="1846"/>
            </a:lvl7pPr>
            <a:lvl8pPr marL="2953944" indent="0">
              <a:buNone/>
              <a:defRPr sz="1846"/>
            </a:lvl8pPr>
            <a:lvl9pPr marL="3375936" indent="0">
              <a:buNone/>
              <a:defRPr sz="1846"/>
            </a:lvl9pPr>
          </a:lstStyle>
          <a:p>
            <a:pPr lvl="0"/>
            <a:endParaRPr lang="ja-JP" altLang="en-US" noProof="0"/>
          </a:p>
        </p:txBody>
      </p:sp>
      <p:sp>
        <p:nvSpPr>
          <p:cNvPr id="4" name="テキスト プレースホルダ 3"/>
          <p:cNvSpPr>
            <a:spLocks noGrp="1"/>
          </p:cNvSpPr>
          <p:nvPr>
            <p:ph type="body" sz="half" idx="2"/>
          </p:nvPr>
        </p:nvSpPr>
        <p:spPr>
          <a:xfrm>
            <a:off x="1792302" y="5367338"/>
            <a:ext cx="5486400" cy="804862"/>
          </a:xfrm>
        </p:spPr>
        <p:txBody>
          <a:bodyPr/>
          <a:lstStyle>
            <a:lvl1pPr marL="0" indent="0">
              <a:buNone/>
              <a:defRPr sz="1292"/>
            </a:lvl1pPr>
            <a:lvl2pPr marL="421992" indent="0">
              <a:buNone/>
              <a:defRPr sz="1108"/>
            </a:lvl2pPr>
            <a:lvl3pPr marL="843984" indent="0">
              <a:buNone/>
              <a:defRPr sz="923"/>
            </a:lvl3pPr>
            <a:lvl4pPr marL="1265976" indent="0">
              <a:buNone/>
              <a:defRPr sz="831"/>
            </a:lvl4pPr>
            <a:lvl5pPr marL="1687969" indent="0">
              <a:buNone/>
              <a:defRPr sz="831"/>
            </a:lvl5pPr>
            <a:lvl6pPr marL="2109960" indent="0">
              <a:buNone/>
              <a:defRPr sz="831"/>
            </a:lvl6pPr>
            <a:lvl7pPr marL="2531952" indent="0">
              <a:buNone/>
              <a:defRPr sz="831"/>
            </a:lvl7pPr>
            <a:lvl8pPr marL="2953944" indent="0">
              <a:buNone/>
              <a:defRPr sz="831"/>
            </a:lvl8pPr>
            <a:lvl9pPr marL="3375936" indent="0">
              <a:buNone/>
              <a:defRPr sz="83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6E202A37-4709-49DD-A8AA-69E5F77CBCF5}" type="datetime1">
              <a:rPr lang="en-US" altLang="ja-JP" smtClean="0">
                <a:solidFill>
                  <a:srgbClr val="000000"/>
                </a:solidFill>
              </a:rPr>
              <a:t>1/26/2019</a:t>
            </a:fld>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5B62182-9D0F-4D1C-942A-64824596B5E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95413276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DD14745-C3CB-4095-A0B4-380CF05E26FC}" type="datetime1">
              <a:rPr lang="en-US" altLang="ja-JP" smtClean="0">
                <a:solidFill>
                  <a:srgbClr val="000000"/>
                </a:solidFill>
              </a:rPr>
              <a:t>1/26/2019</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D7CF38C-9696-4760-B901-EB571A1537C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663969103"/>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4" y="274665"/>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65"/>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FE180586-25E7-4F84-8984-DDBCC44B7FE4}" type="datetime1">
              <a:rPr lang="en-US" altLang="ja-JP" smtClean="0">
                <a:solidFill>
                  <a:srgbClr val="000000"/>
                </a:solidFill>
              </a:rPr>
              <a:t>1/26/2019</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DEC48A7-9EEE-40C8-9186-A6368B3A736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5199505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3448" y="1828800"/>
            <a:ext cx="7317105" cy="3048001"/>
          </a:xfrm>
        </p:spPr>
        <p:txBody>
          <a:bodyPr>
            <a:normAutofit/>
          </a:bodyPr>
          <a:lstStyle>
            <a:lvl1pPr latinLnBrk="0">
              <a:defRPr kumimoji="1" lang="ja-JP" sz="3301"/>
            </a:lvl1pPr>
          </a:lstStyle>
          <a:p>
            <a:r>
              <a:rPr kumimoji="1" lang="ja-JP" altLang="en-US"/>
              <a:t>マスター タイトルの書式設定</a:t>
            </a:r>
            <a:endParaRPr kumimoji="1" lang="ja-JP"/>
          </a:p>
        </p:txBody>
      </p:sp>
      <p:sp>
        <p:nvSpPr>
          <p:cNvPr id="3" name=" サブタイトル 2"/>
          <p:cNvSpPr>
            <a:spLocks noGrp="1"/>
          </p:cNvSpPr>
          <p:nvPr>
            <p:ph type="subTitle" idx="1"/>
          </p:nvPr>
        </p:nvSpPr>
        <p:spPr>
          <a:xfrm>
            <a:off x="913449" y="5029200"/>
            <a:ext cx="5887983" cy="1143000"/>
          </a:xfrm>
        </p:spPr>
        <p:txBody>
          <a:bodyPr>
            <a:normAutofit/>
          </a:bodyPr>
          <a:lstStyle>
            <a:lvl1pPr marL="0" indent="0" algn="l" latinLnBrk="0">
              <a:spcBef>
                <a:spcPts val="0"/>
              </a:spcBef>
              <a:buNone/>
              <a:defRPr kumimoji="1" lang="ja-JP" sz="1500">
                <a:solidFill>
                  <a:schemeClr val="tx1"/>
                </a:solidFill>
              </a:defRPr>
            </a:lvl1pPr>
            <a:lvl2pPr marL="342991" indent="0" algn="ctr" latinLnBrk="0">
              <a:buNone/>
              <a:defRPr kumimoji="1" lang="ja-JP">
                <a:solidFill>
                  <a:schemeClr val="tx1">
                    <a:tint val="75000"/>
                  </a:schemeClr>
                </a:solidFill>
              </a:defRPr>
            </a:lvl2pPr>
            <a:lvl3pPr marL="685983" indent="0" algn="ctr" latinLnBrk="0">
              <a:buNone/>
              <a:defRPr kumimoji="1" lang="ja-JP">
                <a:solidFill>
                  <a:schemeClr val="tx1">
                    <a:tint val="75000"/>
                  </a:schemeClr>
                </a:solidFill>
              </a:defRPr>
            </a:lvl3pPr>
            <a:lvl4pPr marL="1028974" indent="0" algn="ctr" latinLnBrk="0">
              <a:buNone/>
              <a:defRPr kumimoji="1" lang="ja-JP">
                <a:solidFill>
                  <a:schemeClr val="tx1">
                    <a:tint val="75000"/>
                  </a:schemeClr>
                </a:solidFill>
              </a:defRPr>
            </a:lvl4pPr>
            <a:lvl5pPr marL="1371966" indent="0" algn="ctr" latinLnBrk="0">
              <a:buNone/>
              <a:defRPr kumimoji="1" lang="ja-JP">
                <a:solidFill>
                  <a:schemeClr val="tx1">
                    <a:tint val="75000"/>
                  </a:schemeClr>
                </a:solidFill>
              </a:defRPr>
            </a:lvl5pPr>
            <a:lvl6pPr marL="1714957" indent="0" algn="ctr" latinLnBrk="0">
              <a:buNone/>
              <a:defRPr kumimoji="1" lang="ja-JP">
                <a:solidFill>
                  <a:schemeClr val="tx1">
                    <a:tint val="75000"/>
                  </a:schemeClr>
                </a:solidFill>
              </a:defRPr>
            </a:lvl6pPr>
            <a:lvl7pPr marL="2057949" indent="0" algn="ctr" latinLnBrk="0">
              <a:buNone/>
              <a:defRPr kumimoji="1" lang="ja-JP">
                <a:solidFill>
                  <a:schemeClr val="tx1">
                    <a:tint val="75000"/>
                  </a:schemeClr>
                </a:solidFill>
              </a:defRPr>
            </a:lvl7pPr>
            <a:lvl8pPr marL="2400940" indent="0" algn="ctr" latinLnBrk="0">
              <a:buNone/>
              <a:defRPr kumimoji="1" lang="ja-JP">
                <a:solidFill>
                  <a:schemeClr val="tx1">
                    <a:tint val="75000"/>
                  </a:schemeClr>
                </a:solidFill>
              </a:defRPr>
            </a:lvl8pPr>
            <a:lvl9pPr marL="2743932" indent="0" algn="ctr" latinLnBrk="0">
              <a:buNone/>
              <a:defRPr kumimoji="1" lang="ja-JP">
                <a:solidFill>
                  <a:schemeClr val="tx1">
                    <a:tint val="75000"/>
                  </a:schemeClr>
                </a:solidFill>
              </a:defRPr>
            </a:lvl9pPr>
          </a:lstStyle>
          <a:p>
            <a:r>
              <a:rPr kumimoji="1" lang="ja-JP" altLang="en-US"/>
              <a:t>マスター サブタイトルの書式設定</a:t>
            </a:r>
            <a:endParaRPr kumimoji="1" lang="ja-JP"/>
          </a:p>
        </p:txBody>
      </p:sp>
      <p:sp>
        <p:nvSpPr>
          <p:cNvPr id="5" name="フリーフォーム 4"/>
          <p:cNvSpPr>
            <a:spLocks noEditPoints="1"/>
          </p:cNvSpPr>
          <p:nvPr/>
        </p:nvSpPr>
        <p:spPr bwMode="auto">
          <a:xfrm>
            <a:off x="2854672" y="0"/>
            <a:ext cx="6286947" cy="6858000"/>
          </a:xfrm>
          <a:custGeom>
            <a:avLst/>
            <a:gdLst>
              <a:gd name="T0" fmla="*/ 378 w 2647"/>
              <a:gd name="T1" fmla="*/ 714 h 2166"/>
              <a:gd name="T2" fmla="*/ 438 w 2647"/>
              <a:gd name="T3" fmla="*/ 879 h 2166"/>
              <a:gd name="T4" fmla="*/ 571 w 2647"/>
              <a:gd name="T5" fmla="*/ 835 h 2166"/>
              <a:gd name="T6" fmla="*/ 378 w 2647"/>
              <a:gd name="T7" fmla="*/ 588 h 2166"/>
              <a:gd name="T8" fmla="*/ 335 w 2647"/>
              <a:gd name="T9" fmla="*/ 656 h 2166"/>
              <a:gd name="T10" fmla="*/ 221 w 2647"/>
              <a:gd name="T11" fmla="*/ 860 h 2166"/>
              <a:gd name="T12" fmla="*/ 292 w 2647"/>
              <a:gd name="T13" fmla="*/ 729 h 2166"/>
              <a:gd name="T14" fmla="*/ 299 w 2647"/>
              <a:gd name="T15" fmla="*/ 647 h 2166"/>
              <a:gd name="T16" fmla="*/ 882 w 2647"/>
              <a:gd name="T17" fmla="*/ 733 h 2166"/>
              <a:gd name="T18" fmla="*/ 1209 w 2647"/>
              <a:gd name="T19" fmla="*/ 586 h 2166"/>
              <a:gd name="T20" fmla="*/ 681 w 2647"/>
              <a:gd name="T21" fmla="*/ 530 h 2166"/>
              <a:gd name="T22" fmla="*/ 770 w 2647"/>
              <a:gd name="T23" fmla="*/ 1294 h 2166"/>
              <a:gd name="T24" fmla="*/ 1036 w 2647"/>
              <a:gd name="T25" fmla="*/ 1204 h 2166"/>
              <a:gd name="T26" fmla="*/ 967 w 2647"/>
              <a:gd name="T27" fmla="*/ 1151 h 2166"/>
              <a:gd name="T28" fmla="*/ 1321 w 2647"/>
              <a:gd name="T29" fmla="*/ 1411 h 2166"/>
              <a:gd name="T30" fmla="*/ 1135 w 2647"/>
              <a:gd name="T31" fmla="*/ 1382 h 2166"/>
              <a:gd name="T32" fmla="*/ 981 w 2647"/>
              <a:gd name="T33" fmla="*/ 113 h 2166"/>
              <a:gd name="T34" fmla="*/ 2289 w 2647"/>
              <a:gd name="T35" fmla="*/ 54 h 2166"/>
              <a:gd name="T36" fmla="*/ 2505 w 2647"/>
              <a:gd name="T37" fmla="*/ 66 h 2166"/>
              <a:gd name="T38" fmla="*/ 2142 w 2647"/>
              <a:gd name="T39" fmla="*/ 134 h 2166"/>
              <a:gd name="T40" fmla="*/ 1827 w 2647"/>
              <a:gd name="T41" fmla="*/ 158 h 2166"/>
              <a:gd name="T42" fmla="*/ 1542 w 2647"/>
              <a:gd name="T43" fmla="*/ 279 h 2166"/>
              <a:gd name="T44" fmla="*/ 1507 w 2647"/>
              <a:gd name="T45" fmla="*/ 90 h 2166"/>
              <a:gd name="T46" fmla="*/ 1361 w 2647"/>
              <a:gd name="T47" fmla="*/ 7 h 2166"/>
              <a:gd name="T48" fmla="*/ 1130 w 2647"/>
              <a:gd name="T49" fmla="*/ 53 h 2166"/>
              <a:gd name="T50" fmla="*/ 1040 w 2647"/>
              <a:gd name="T51" fmla="*/ 131 h 2166"/>
              <a:gd name="T52" fmla="*/ 922 w 2647"/>
              <a:gd name="T53" fmla="*/ 218 h 2166"/>
              <a:gd name="T54" fmla="*/ 848 w 2647"/>
              <a:gd name="T55" fmla="*/ 345 h 2166"/>
              <a:gd name="T56" fmla="*/ 687 w 2647"/>
              <a:gd name="T57" fmla="*/ 427 h 2166"/>
              <a:gd name="T58" fmla="*/ 678 w 2647"/>
              <a:gd name="T59" fmla="*/ 545 h 2166"/>
              <a:gd name="T60" fmla="*/ 870 w 2647"/>
              <a:gd name="T61" fmla="*/ 618 h 2166"/>
              <a:gd name="T62" fmla="*/ 1082 w 2647"/>
              <a:gd name="T63" fmla="*/ 526 h 2166"/>
              <a:gd name="T64" fmla="*/ 1250 w 2647"/>
              <a:gd name="T65" fmla="*/ 262 h 2166"/>
              <a:gd name="T66" fmla="*/ 1370 w 2647"/>
              <a:gd name="T67" fmla="*/ 505 h 2166"/>
              <a:gd name="T68" fmla="*/ 1078 w 2647"/>
              <a:gd name="T69" fmla="*/ 755 h 2166"/>
              <a:gd name="T70" fmla="*/ 808 w 2647"/>
              <a:gd name="T71" fmla="*/ 713 h 2166"/>
              <a:gd name="T72" fmla="*/ 778 w 2647"/>
              <a:gd name="T73" fmla="*/ 731 h 2166"/>
              <a:gd name="T74" fmla="*/ 606 w 2647"/>
              <a:gd name="T75" fmla="*/ 894 h 2166"/>
              <a:gd name="T76" fmla="*/ 486 w 2647"/>
              <a:gd name="T77" fmla="*/ 1089 h 2166"/>
              <a:gd name="T78" fmla="*/ 257 w 2647"/>
              <a:gd name="T79" fmla="*/ 1362 h 2166"/>
              <a:gd name="T80" fmla="*/ 679 w 2647"/>
              <a:gd name="T81" fmla="*/ 1193 h 2166"/>
              <a:gd name="T82" fmla="*/ 1008 w 2647"/>
              <a:gd name="T83" fmla="*/ 1369 h 2166"/>
              <a:gd name="T84" fmla="*/ 963 w 2647"/>
              <a:gd name="T85" fmla="*/ 1136 h 2166"/>
              <a:gd name="T86" fmla="*/ 1154 w 2647"/>
              <a:gd name="T87" fmla="*/ 1364 h 2166"/>
              <a:gd name="T88" fmla="*/ 1202 w 2647"/>
              <a:gd name="T89" fmla="*/ 1347 h 2166"/>
              <a:gd name="T90" fmla="*/ 1384 w 2647"/>
              <a:gd name="T91" fmla="*/ 1276 h 2166"/>
              <a:gd name="T92" fmla="*/ 1361 w 2647"/>
              <a:gd name="T93" fmla="*/ 1420 h 2166"/>
              <a:gd name="T94" fmla="*/ 1267 w 2647"/>
              <a:gd name="T95" fmla="*/ 1593 h 2166"/>
              <a:gd name="T96" fmla="*/ 287 w 2647"/>
              <a:gd name="T97" fmla="*/ 1531 h 2166"/>
              <a:gd name="T98" fmla="*/ 2008 w 2647"/>
              <a:gd name="T99" fmla="*/ 2120 h 2166"/>
              <a:gd name="T100" fmla="*/ 2071 w 2647"/>
              <a:gd name="T101" fmla="*/ 1839 h 2166"/>
              <a:gd name="T102" fmla="*/ 2016 w 2647"/>
              <a:gd name="T103" fmla="*/ 1657 h 2166"/>
              <a:gd name="T104" fmla="*/ 2502 w 2647"/>
              <a:gd name="T105" fmla="*/ 1811 h 2166"/>
              <a:gd name="T106" fmla="*/ 756 w 2647"/>
              <a:gd name="T107" fmla="*/ 404 h 2166"/>
              <a:gd name="T108" fmla="*/ 1554 w 2647"/>
              <a:gd name="T109" fmla="*/ 427 h 2166"/>
              <a:gd name="T110" fmla="*/ 1469 w 2647"/>
              <a:gd name="T111" fmla="*/ 468 h 2166"/>
              <a:gd name="T112" fmla="*/ 1444 w 2647"/>
              <a:gd name="T113" fmla="*/ 1071 h 2166"/>
              <a:gd name="T114" fmla="*/ 1676 w 2647"/>
              <a:gd name="T115" fmla="*/ 1048 h 2166"/>
              <a:gd name="T116" fmla="*/ 1710 w 2647"/>
              <a:gd name="T117" fmla="*/ 2113 h 2166"/>
              <a:gd name="T118" fmla="*/ 1640 w 2647"/>
              <a:gd name="T119" fmla="*/ 1831 h 2166"/>
              <a:gd name="T120" fmla="*/ 2058 w 2647"/>
              <a:gd name="T121" fmla="*/ 1426 h 2166"/>
              <a:gd name="T122" fmla="*/ 2073 w 2647"/>
              <a:gd name="T123" fmla="*/ 1061 h 2166"/>
              <a:gd name="T124" fmla="*/ 2295 w 2647"/>
              <a:gd name="T125" fmla="*/ 1098 h 2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47" h="2166">
                <a:moveTo>
                  <a:pt x="423" y="573"/>
                </a:moveTo>
                <a:cubicBezTo>
                  <a:pt x="425" y="573"/>
                  <a:pt x="426" y="573"/>
                  <a:pt x="427" y="573"/>
                </a:cubicBezTo>
                <a:cubicBezTo>
                  <a:pt x="428" y="573"/>
                  <a:pt x="428" y="574"/>
                  <a:pt x="429" y="574"/>
                </a:cubicBezTo>
                <a:cubicBezTo>
                  <a:pt x="431" y="575"/>
                  <a:pt x="432" y="575"/>
                  <a:pt x="434" y="576"/>
                </a:cubicBezTo>
                <a:cubicBezTo>
                  <a:pt x="436" y="578"/>
                  <a:pt x="438" y="579"/>
                  <a:pt x="439" y="576"/>
                </a:cubicBezTo>
                <a:cubicBezTo>
                  <a:pt x="439" y="575"/>
                  <a:pt x="439" y="575"/>
                  <a:pt x="440" y="575"/>
                </a:cubicBezTo>
                <a:cubicBezTo>
                  <a:pt x="440" y="574"/>
                  <a:pt x="441" y="574"/>
                  <a:pt x="441" y="573"/>
                </a:cubicBezTo>
                <a:cubicBezTo>
                  <a:pt x="440" y="573"/>
                  <a:pt x="439" y="573"/>
                  <a:pt x="438" y="574"/>
                </a:cubicBezTo>
                <a:cubicBezTo>
                  <a:pt x="437" y="574"/>
                  <a:pt x="436" y="574"/>
                  <a:pt x="435" y="573"/>
                </a:cubicBezTo>
                <a:cubicBezTo>
                  <a:pt x="435" y="572"/>
                  <a:pt x="435" y="572"/>
                  <a:pt x="434" y="571"/>
                </a:cubicBezTo>
                <a:cubicBezTo>
                  <a:pt x="433" y="571"/>
                  <a:pt x="432" y="571"/>
                  <a:pt x="431" y="571"/>
                </a:cubicBezTo>
                <a:cubicBezTo>
                  <a:pt x="430" y="571"/>
                  <a:pt x="428" y="571"/>
                  <a:pt x="428" y="570"/>
                </a:cubicBezTo>
                <a:cubicBezTo>
                  <a:pt x="428" y="568"/>
                  <a:pt x="430" y="569"/>
                  <a:pt x="431" y="569"/>
                </a:cubicBezTo>
                <a:cubicBezTo>
                  <a:pt x="432" y="569"/>
                  <a:pt x="433" y="569"/>
                  <a:pt x="433" y="568"/>
                </a:cubicBezTo>
                <a:cubicBezTo>
                  <a:pt x="433" y="567"/>
                  <a:pt x="432" y="567"/>
                  <a:pt x="431" y="567"/>
                </a:cubicBezTo>
                <a:cubicBezTo>
                  <a:pt x="429" y="566"/>
                  <a:pt x="430" y="565"/>
                  <a:pt x="429" y="564"/>
                </a:cubicBezTo>
                <a:cubicBezTo>
                  <a:pt x="429" y="564"/>
                  <a:pt x="428" y="564"/>
                  <a:pt x="427" y="564"/>
                </a:cubicBezTo>
                <a:cubicBezTo>
                  <a:pt x="427" y="563"/>
                  <a:pt x="427" y="563"/>
                  <a:pt x="427" y="562"/>
                </a:cubicBezTo>
                <a:cubicBezTo>
                  <a:pt x="426" y="561"/>
                  <a:pt x="425" y="560"/>
                  <a:pt x="424" y="561"/>
                </a:cubicBezTo>
                <a:cubicBezTo>
                  <a:pt x="423" y="563"/>
                  <a:pt x="425" y="564"/>
                  <a:pt x="424" y="565"/>
                </a:cubicBezTo>
                <a:cubicBezTo>
                  <a:pt x="424" y="566"/>
                  <a:pt x="422" y="566"/>
                  <a:pt x="422" y="567"/>
                </a:cubicBezTo>
                <a:cubicBezTo>
                  <a:pt x="421" y="569"/>
                  <a:pt x="421" y="573"/>
                  <a:pt x="423" y="573"/>
                </a:cubicBezTo>
                <a:close/>
                <a:moveTo>
                  <a:pt x="423" y="579"/>
                </a:moveTo>
                <a:cubicBezTo>
                  <a:pt x="424" y="579"/>
                  <a:pt x="424" y="581"/>
                  <a:pt x="425" y="581"/>
                </a:cubicBezTo>
                <a:cubicBezTo>
                  <a:pt x="426" y="582"/>
                  <a:pt x="426" y="580"/>
                  <a:pt x="426" y="580"/>
                </a:cubicBezTo>
                <a:cubicBezTo>
                  <a:pt x="425" y="578"/>
                  <a:pt x="424" y="574"/>
                  <a:pt x="421" y="575"/>
                </a:cubicBezTo>
                <a:cubicBezTo>
                  <a:pt x="419" y="575"/>
                  <a:pt x="419" y="576"/>
                  <a:pt x="420" y="577"/>
                </a:cubicBezTo>
                <a:cubicBezTo>
                  <a:pt x="421" y="578"/>
                  <a:pt x="422" y="578"/>
                  <a:pt x="423" y="579"/>
                </a:cubicBezTo>
                <a:close/>
                <a:moveTo>
                  <a:pt x="392" y="768"/>
                </a:moveTo>
                <a:cubicBezTo>
                  <a:pt x="391" y="767"/>
                  <a:pt x="392" y="763"/>
                  <a:pt x="390" y="766"/>
                </a:cubicBezTo>
                <a:cubicBezTo>
                  <a:pt x="389" y="766"/>
                  <a:pt x="389" y="767"/>
                  <a:pt x="388" y="768"/>
                </a:cubicBezTo>
                <a:cubicBezTo>
                  <a:pt x="387" y="768"/>
                  <a:pt x="387" y="768"/>
                  <a:pt x="386" y="769"/>
                </a:cubicBezTo>
                <a:cubicBezTo>
                  <a:pt x="385" y="770"/>
                  <a:pt x="385" y="771"/>
                  <a:pt x="384" y="771"/>
                </a:cubicBezTo>
                <a:cubicBezTo>
                  <a:pt x="384" y="772"/>
                  <a:pt x="383" y="772"/>
                  <a:pt x="382" y="773"/>
                </a:cubicBezTo>
                <a:cubicBezTo>
                  <a:pt x="381" y="774"/>
                  <a:pt x="378" y="778"/>
                  <a:pt x="380" y="779"/>
                </a:cubicBezTo>
                <a:cubicBezTo>
                  <a:pt x="380" y="780"/>
                  <a:pt x="383" y="780"/>
                  <a:pt x="384" y="779"/>
                </a:cubicBezTo>
                <a:cubicBezTo>
                  <a:pt x="385" y="778"/>
                  <a:pt x="386" y="777"/>
                  <a:pt x="387" y="776"/>
                </a:cubicBezTo>
                <a:cubicBezTo>
                  <a:pt x="388" y="775"/>
                  <a:pt x="389" y="775"/>
                  <a:pt x="390" y="775"/>
                </a:cubicBezTo>
                <a:cubicBezTo>
                  <a:pt x="391" y="774"/>
                  <a:pt x="391" y="774"/>
                  <a:pt x="391" y="773"/>
                </a:cubicBezTo>
                <a:cubicBezTo>
                  <a:pt x="392" y="772"/>
                  <a:pt x="394" y="771"/>
                  <a:pt x="393" y="769"/>
                </a:cubicBezTo>
                <a:cubicBezTo>
                  <a:pt x="393" y="769"/>
                  <a:pt x="392" y="768"/>
                  <a:pt x="392" y="768"/>
                </a:cubicBezTo>
                <a:close/>
                <a:moveTo>
                  <a:pt x="350" y="639"/>
                </a:moveTo>
                <a:cubicBezTo>
                  <a:pt x="351" y="640"/>
                  <a:pt x="350" y="640"/>
                  <a:pt x="351" y="640"/>
                </a:cubicBezTo>
                <a:cubicBezTo>
                  <a:pt x="352" y="641"/>
                  <a:pt x="353" y="640"/>
                  <a:pt x="354" y="640"/>
                </a:cubicBezTo>
                <a:cubicBezTo>
                  <a:pt x="354" y="643"/>
                  <a:pt x="351" y="642"/>
                  <a:pt x="350" y="643"/>
                </a:cubicBezTo>
                <a:cubicBezTo>
                  <a:pt x="349" y="644"/>
                  <a:pt x="349" y="645"/>
                  <a:pt x="350" y="645"/>
                </a:cubicBezTo>
                <a:cubicBezTo>
                  <a:pt x="351" y="645"/>
                  <a:pt x="352" y="644"/>
                  <a:pt x="353" y="645"/>
                </a:cubicBezTo>
                <a:cubicBezTo>
                  <a:pt x="353" y="645"/>
                  <a:pt x="352" y="645"/>
                  <a:pt x="353" y="646"/>
                </a:cubicBezTo>
                <a:cubicBezTo>
                  <a:pt x="353" y="646"/>
                  <a:pt x="354" y="646"/>
                  <a:pt x="354" y="647"/>
                </a:cubicBezTo>
                <a:cubicBezTo>
                  <a:pt x="355" y="647"/>
                  <a:pt x="355" y="648"/>
                  <a:pt x="354" y="648"/>
                </a:cubicBezTo>
                <a:cubicBezTo>
                  <a:pt x="353" y="648"/>
                  <a:pt x="353" y="647"/>
                  <a:pt x="352" y="647"/>
                </a:cubicBezTo>
                <a:cubicBezTo>
                  <a:pt x="351" y="647"/>
                  <a:pt x="350" y="648"/>
                  <a:pt x="350" y="649"/>
                </a:cubicBezTo>
                <a:cubicBezTo>
                  <a:pt x="348" y="651"/>
                  <a:pt x="353" y="649"/>
                  <a:pt x="353" y="651"/>
                </a:cubicBezTo>
                <a:cubicBezTo>
                  <a:pt x="353" y="653"/>
                  <a:pt x="352" y="652"/>
                  <a:pt x="351" y="653"/>
                </a:cubicBezTo>
                <a:cubicBezTo>
                  <a:pt x="349" y="653"/>
                  <a:pt x="351" y="654"/>
                  <a:pt x="351" y="655"/>
                </a:cubicBezTo>
                <a:cubicBezTo>
                  <a:pt x="351" y="656"/>
                  <a:pt x="349" y="655"/>
                  <a:pt x="349" y="656"/>
                </a:cubicBezTo>
                <a:cubicBezTo>
                  <a:pt x="348" y="657"/>
                  <a:pt x="350" y="657"/>
                  <a:pt x="350" y="658"/>
                </a:cubicBezTo>
                <a:cubicBezTo>
                  <a:pt x="350" y="660"/>
                  <a:pt x="346" y="658"/>
                  <a:pt x="346" y="658"/>
                </a:cubicBezTo>
                <a:cubicBezTo>
                  <a:pt x="345" y="659"/>
                  <a:pt x="345" y="661"/>
                  <a:pt x="346" y="661"/>
                </a:cubicBezTo>
                <a:cubicBezTo>
                  <a:pt x="346" y="662"/>
                  <a:pt x="348" y="661"/>
                  <a:pt x="347" y="663"/>
                </a:cubicBezTo>
                <a:cubicBezTo>
                  <a:pt x="347" y="664"/>
                  <a:pt x="345" y="663"/>
                  <a:pt x="344" y="664"/>
                </a:cubicBezTo>
                <a:cubicBezTo>
                  <a:pt x="343" y="665"/>
                  <a:pt x="344" y="665"/>
                  <a:pt x="345" y="665"/>
                </a:cubicBezTo>
                <a:cubicBezTo>
                  <a:pt x="347" y="666"/>
                  <a:pt x="347" y="667"/>
                  <a:pt x="345" y="667"/>
                </a:cubicBezTo>
                <a:cubicBezTo>
                  <a:pt x="345" y="667"/>
                  <a:pt x="344" y="667"/>
                  <a:pt x="344" y="667"/>
                </a:cubicBezTo>
                <a:cubicBezTo>
                  <a:pt x="343" y="668"/>
                  <a:pt x="343" y="668"/>
                  <a:pt x="342" y="668"/>
                </a:cubicBezTo>
                <a:cubicBezTo>
                  <a:pt x="341" y="668"/>
                  <a:pt x="340" y="667"/>
                  <a:pt x="339" y="668"/>
                </a:cubicBezTo>
                <a:cubicBezTo>
                  <a:pt x="338" y="668"/>
                  <a:pt x="335" y="670"/>
                  <a:pt x="337" y="671"/>
                </a:cubicBezTo>
                <a:cubicBezTo>
                  <a:pt x="338" y="671"/>
                  <a:pt x="341" y="670"/>
                  <a:pt x="341" y="670"/>
                </a:cubicBezTo>
                <a:cubicBezTo>
                  <a:pt x="342" y="670"/>
                  <a:pt x="344" y="670"/>
                  <a:pt x="344" y="671"/>
                </a:cubicBezTo>
                <a:cubicBezTo>
                  <a:pt x="344" y="672"/>
                  <a:pt x="342" y="672"/>
                  <a:pt x="343" y="673"/>
                </a:cubicBezTo>
                <a:cubicBezTo>
                  <a:pt x="344" y="674"/>
                  <a:pt x="344" y="674"/>
                  <a:pt x="345" y="675"/>
                </a:cubicBezTo>
                <a:cubicBezTo>
                  <a:pt x="346" y="677"/>
                  <a:pt x="347" y="677"/>
                  <a:pt x="350" y="677"/>
                </a:cubicBezTo>
                <a:cubicBezTo>
                  <a:pt x="351" y="677"/>
                  <a:pt x="353" y="678"/>
                  <a:pt x="355" y="678"/>
                </a:cubicBezTo>
                <a:cubicBezTo>
                  <a:pt x="356" y="677"/>
                  <a:pt x="356" y="677"/>
                  <a:pt x="357" y="676"/>
                </a:cubicBezTo>
                <a:cubicBezTo>
                  <a:pt x="357" y="676"/>
                  <a:pt x="358" y="676"/>
                  <a:pt x="359" y="675"/>
                </a:cubicBezTo>
                <a:cubicBezTo>
                  <a:pt x="359" y="675"/>
                  <a:pt x="360" y="674"/>
                  <a:pt x="360" y="673"/>
                </a:cubicBezTo>
                <a:cubicBezTo>
                  <a:pt x="362" y="671"/>
                  <a:pt x="363" y="672"/>
                  <a:pt x="365" y="670"/>
                </a:cubicBezTo>
                <a:cubicBezTo>
                  <a:pt x="366" y="670"/>
                  <a:pt x="366" y="669"/>
                  <a:pt x="366" y="668"/>
                </a:cubicBezTo>
                <a:cubicBezTo>
                  <a:pt x="367" y="667"/>
                  <a:pt x="366" y="665"/>
                  <a:pt x="367" y="665"/>
                </a:cubicBezTo>
                <a:cubicBezTo>
                  <a:pt x="369" y="664"/>
                  <a:pt x="369" y="666"/>
                  <a:pt x="368" y="667"/>
                </a:cubicBezTo>
                <a:cubicBezTo>
                  <a:pt x="368" y="668"/>
                  <a:pt x="367" y="669"/>
                  <a:pt x="368" y="670"/>
                </a:cubicBezTo>
                <a:cubicBezTo>
                  <a:pt x="368" y="670"/>
                  <a:pt x="371" y="668"/>
                  <a:pt x="370" y="670"/>
                </a:cubicBezTo>
                <a:cubicBezTo>
                  <a:pt x="370" y="671"/>
                  <a:pt x="368" y="671"/>
                  <a:pt x="368" y="671"/>
                </a:cubicBezTo>
                <a:cubicBezTo>
                  <a:pt x="366" y="671"/>
                  <a:pt x="365" y="673"/>
                  <a:pt x="363" y="674"/>
                </a:cubicBezTo>
                <a:cubicBezTo>
                  <a:pt x="361" y="675"/>
                  <a:pt x="361" y="676"/>
                  <a:pt x="360" y="678"/>
                </a:cubicBezTo>
                <a:cubicBezTo>
                  <a:pt x="360" y="679"/>
                  <a:pt x="359" y="679"/>
                  <a:pt x="359" y="680"/>
                </a:cubicBezTo>
                <a:cubicBezTo>
                  <a:pt x="358" y="682"/>
                  <a:pt x="357" y="684"/>
                  <a:pt x="357" y="685"/>
                </a:cubicBezTo>
                <a:cubicBezTo>
                  <a:pt x="357" y="687"/>
                  <a:pt x="357" y="687"/>
                  <a:pt x="356" y="688"/>
                </a:cubicBezTo>
                <a:cubicBezTo>
                  <a:pt x="355" y="690"/>
                  <a:pt x="357" y="692"/>
                  <a:pt x="356" y="694"/>
                </a:cubicBezTo>
                <a:cubicBezTo>
                  <a:pt x="356" y="695"/>
                  <a:pt x="355" y="696"/>
                  <a:pt x="354" y="697"/>
                </a:cubicBezTo>
                <a:cubicBezTo>
                  <a:pt x="353" y="698"/>
                  <a:pt x="354" y="698"/>
                  <a:pt x="354" y="699"/>
                </a:cubicBezTo>
                <a:cubicBezTo>
                  <a:pt x="354" y="700"/>
                  <a:pt x="353" y="700"/>
                  <a:pt x="352" y="701"/>
                </a:cubicBezTo>
                <a:cubicBezTo>
                  <a:pt x="351" y="703"/>
                  <a:pt x="352" y="702"/>
                  <a:pt x="353" y="703"/>
                </a:cubicBezTo>
                <a:cubicBezTo>
                  <a:pt x="355" y="705"/>
                  <a:pt x="350" y="707"/>
                  <a:pt x="352" y="708"/>
                </a:cubicBezTo>
                <a:cubicBezTo>
                  <a:pt x="354" y="710"/>
                  <a:pt x="357" y="707"/>
                  <a:pt x="358" y="708"/>
                </a:cubicBezTo>
                <a:cubicBezTo>
                  <a:pt x="358" y="709"/>
                  <a:pt x="357" y="710"/>
                  <a:pt x="356" y="710"/>
                </a:cubicBezTo>
                <a:cubicBezTo>
                  <a:pt x="354" y="711"/>
                  <a:pt x="353" y="713"/>
                  <a:pt x="352" y="715"/>
                </a:cubicBezTo>
                <a:cubicBezTo>
                  <a:pt x="351" y="717"/>
                  <a:pt x="352" y="719"/>
                  <a:pt x="352" y="721"/>
                </a:cubicBezTo>
                <a:cubicBezTo>
                  <a:pt x="351" y="723"/>
                  <a:pt x="349" y="723"/>
                  <a:pt x="348" y="725"/>
                </a:cubicBezTo>
                <a:cubicBezTo>
                  <a:pt x="348" y="728"/>
                  <a:pt x="351" y="728"/>
                  <a:pt x="353" y="728"/>
                </a:cubicBezTo>
                <a:cubicBezTo>
                  <a:pt x="354" y="728"/>
                  <a:pt x="357" y="729"/>
                  <a:pt x="357" y="726"/>
                </a:cubicBezTo>
                <a:cubicBezTo>
                  <a:pt x="356" y="724"/>
                  <a:pt x="355" y="722"/>
                  <a:pt x="357" y="720"/>
                </a:cubicBezTo>
                <a:cubicBezTo>
                  <a:pt x="357" y="720"/>
                  <a:pt x="358" y="719"/>
                  <a:pt x="359" y="718"/>
                </a:cubicBezTo>
                <a:cubicBezTo>
                  <a:pt x="359" y="717"/>
                  <a:pt x="359" y="716"/>
                  <a:pt x="359" y="715"/>
                </a:cubicBezTo>
                <a:cubicBezTo>
                  <a:pt x="358" y="714"/>
                  <a:pt x="358" y="712"/>
                  <a:pt x="360" y="711"/>
                </a:cubicBezTo>
                <a:cubicBezTo>
                  <a:pt x="361" y="710"/>
                  <a:pt x="363" y="711"/>
                  <a:pt x="364" y="709"/>
                </a:cubicBezTo>
                <a:cubicBezTo>
                  <a:pt x="364" y="708"/>
                  <a:pt x="363" y="707"/>
                  <a:pt x="362" y="706"/>
                </a:cubicBezTo>
                <a:cubicBezTo>
                  <a:pt x="362" y="706"/>
                  <a:pt x="362" y="705"/>
                  <a:pt x="361" y="704"/>
                </a:cubicBezTo>
                <a:cubicBezTo>
                  <a:pt x="361" y="703"/>
                  <a:pt x="360" y="703"/>
                  <a:pt x="360" y="702"/>
                </a:cubicBezTo>
                <a:cubicBezTo>
                  <a:pt x="359" y="699"/>
                  <a:pt x="361" y="699"/>
                  <a:pt x="363" y="698"/>
                </a:cubicBezTo>
                <a:cubicBezTo>
                  <a:pt x="364" y="697"/>
                  <a:pt x="365" y="694"/>
                  <a:pt x="367" y="694"/>
                </a:cubicBezTo>
                <a:cubicBezTo>
                  <a:pt x="367" y="695"/>
                  <a:pt x="366" y="695"/>
                  <a:pt x="366" y="696"/>
                </a:cubicBezTo>
                <a:cubicBezTo>
                  <a:pt x="365" y="696"/>
                  <a:pt x="365" y="697"/>
                  <a:pt x="364" y="697"/>
                </a:cubicBezTo>
                <a:cubicBezTo>
                  <a:pt x="364" y="698"/>
                  <a:pt x="363" y="699"/>
                  <a:pt x="363" y="700"/>
                </a:cubicBezTo>
                <a:cubicBezTo>
                  <a:pt x="362" y="701"/>
                  <a:pt x="362" y="702"/>
                  <a:pt x="363" y="702"/>
                </a:cubicBezTo>
                <a:cubicBezTo>
                  <a:pt x="363" y="703"/>
                  <a:pt x="364" y="703"/>
                  <a:pt x="364" y="703"/>
                </a:cubicBezTo>
                <a:cubicBezTo>
                  <a:pt x="364" y="704"/>
                  <a:pt x="364" y="704"/>
                  <a:pt x="364" y="705"/>
                </a:cubicBezTo>
                <a:cubicBezTo>
                  <a:pt x="365" y="706"/>
                  <a:pt x="366" y="707"/>
                  <a:pt x="366" y="705"/>
                </a:cubicBezTo>
                <a:cubicBezTo>
                  <a:pt x="367" y="704"/>
                  <a:pt x="365" y="703"/>
                  <a:pt x="367" y="702"/>
                </a:cubicBezTo>
                <a:cubicBezTo>
                  <a:pt x="368" y="702"/>
                  <a:pt x="369" y="703"/>
                  <a:pt x="370" y="703"/>
                </a:cubicBezTo>
                <a:cubicBezTo>
                  <a:pt x="370" y="704"/>
                  <a:pt x="370" y="705"/>
                  <a:pt x="371" y="706"/>
                </a:cubicBezTo>
                <a:cubicBezTo>
                  <a:pt x="372" y="707"/>
                  <a:pt x="372" y="706"/>
                  <a:pt x="373" y="705"/>
                </a:cubicBezTo>
                <a:cubicBezTo>
                  <a:pt x="374" y="704"/>
                  <a:pt x="375" y="704"/>
                  <a:pt x="375" y="703"/>
                </a:cubicBezTo>
                <a:cubicBezTo>
                  <a:pt x="377" y="702"/>
                  <a:pt x="375" y="699"/>
                  <a:pt x="376" y="697"/>
                </a:cubicBezTo>
                <a:cubicBezTo>
                  <a:pt x="377" y="696"/>
                  <a:pt x="377" y="696"/>
                  <a:pt x="377" y="694"/>
                </a:cubicBezTo>
                <a:cubicBezTo>
                  <a:pt x="377" y="693"/>
                  <a:pt x="377" y="692"/>
                  <a:pt x="379" y="692"/>
                </a:cubicBezTo>
                <a:cubicBezTo>
                  <a:pt x="381" y="693"/>
                  <a:pt x="380" y="696"/>
                  <a:pt x="380" y="698"/>
                </a:cubicBezTo>
                <a:cubicBezTo>
                  <a:pt x="381" y="699"/>
                  <a:pt x="384" y="701"/>
                  <a:pt x="383" y="702"/>
                </a:cubicBezTo>
                <a:cubicBezTo>
                  <a:pt x="382" y="702"/>
                  <a:pt x="381" y="702"/>
                  <a:pt x="381" y="701"/>
                </a:cubicBezTo>
                <a:cubicBezTo>
                  <a:pt x="380" y="701"/>
                  <a:pt x="379" y="700"/>
                  <a:pt x="378" y="701"/>
                </a:cubicBezTo>
                <a:cubicBezTo>
                  <a:pt x="376" y="701"/>
                  <a:pt x="377" y="704"/>
                  <a:pt x="378" y="705"/>
                </a:cubicBezTo>
                <a:cubicBezTo>
                  <a:pt x="378" y="708"/>
                  <a:pt x="377" y="708"/>
                  <a:pt x="377" y="711"/>
                </a:cubicBezTo>
                <a:cubicBezTo>
                  <a:pt x="376" y="712"/>
                  <a:pt x="376" y="713"/>
                  <a:pt x="378" y="714"/>
                </a:cubicBezTo>
                <a:cubicBezTo>
                  <a:pt x="378" y="714"/>
                  <a:pt x="379" y="714"/>
                  <a:pt x="379" y="714"/>
                </a:cubicBezTo>
                <a:cubicBezTo>
                  <a:pt x="380" y="715"/>
                  <a:pt x="381" y="716"/>
                  <a:pt x="381" y="716"/>
                </a:cubicBezTo>
                <a:cubicBezTo>
                  <a:pt x="383" y="717"/>
                  <a:pt x="383" y="719"/>
                  <a:pt x="382" y="721"/>
                </a:cubicBezTo>
                <a:cubicBezTo>
                  <a:pt x="381" y="723"/>
                  <a:pt x="382" y="725"/>
                  <a:pt x="381" y="727"/>
                </a:cubicBezTo>
                <a:cubicBezTo>
                  <a:pt x="380" y="729"/>
                  <a:pt x="379" y="730"/>
                  <a:pt x="377" y="731"/>
                </a:cubicBezTo>
                <a:cubicBezTo>
                  <a:pt x="375" y="733"/>
                  <a:pt x="374" y="735"/>
                  <a:pt x="373" y="738"/>
                </a:cubicBezTo>
                <a:cubicBezTo>
                  <a:pt x="373" y="739"/>
                  <a:pt x="373" y="742"/>
                  <a:pt x="371" y="743"/>
                </a:cubicBezTo>
                <a:cubicBezTo>
                  <a:pt x="370" y="744"/>
                  <a:pt x="367" y="741"/>
                  <a:pt x="367" y="744"/>
                </a:cubicBezTo>
                <a:cubicBezTo>
                  <a:pt x="366" y="745"/>
                  <a:pt x="369" y="746"/>
                  <a:pt x="370" y="748"/>
                </a:cubicBezTo>
                <a:cubicBezTo>
                  <a:pt x="371" y="749"/>
                  <a:pt x="372" y="751"/>
                  <a:pt x="373" y="752"/>
                </a:cubicBezTo>
                <a:cubicBezTo>
                  <a:pt x="373" y="753"/>
                  <a:pt x="374" y="756"/>
                  <a:pt x="375" y="757"/>
                </a:cubicBezTo>
                <a:cubicBezTo>
                  <a:pt x="378" y="757"/>
                  <a:pt x="375" y="753"/>
                  <a:pt x="375" y="752"/>
                </a:cubicBezTo>
                <a:cubicBezTo>
                  <a:pt x="372" y="748"/>
                  <a:pt x="378" y="746"/>
                  <a:pt x="381" y="748"/>
                </a:cubicBezTo>
                <a:cubicBezTo>
                  <a:pt x="382" y="749"/>
                  <a:pt x="382" y="750"/>
                  <a:pt x="383" y="750"/>
                </a:cubicBezTo>
                <a:cubicBezTo>
                  <a:pt x="383" y="752"/>
                  <a:pt x="384" y="752"/>
                  <a:pt x="385" y="752"/>
                </a:cubicBezTo>
                <a:cubicBezTo>
                  <a:pt x="387" y="753"/>
                  <a:pt x="388" y="755"/>
                  <a:pt x="390" y="755"/>
                </a:cubicBezTo>
                <a:cubicBezTo>
                  <a:pt x="392" y="755"/>
                  <a:pt x="391" y="754"/>
                  <a:pt x="391" y="753"/>
                </a:cubicBezTo>
                <a:cubicBezTo>
                  <a:pt x="390" y="751"/>
                  <a:pt x="392" y="752"/>
                  <a:pt x="392" y="751"/>
                </a:cubicBezTo>
                <a:cubicBezTo>
                  <a:pt x="392" y="749"/>
                  <a:pt x="390" y="749"/>
                  <a:pt x="389" y="748"/>
                </a:cubicBezTo>
                <a:cubicBezTo>
                  <a:pt x="389" y="747"/>
                  <a:pt x="389" y="745"/>
                  <a:pt x="390" y="745"/>
                </a:cubicBezTo>
                <a:cubicBezTo>
                  <a:pt x="391" y="744"/>
                  <a:pt x="391" y="745"/>
                  <a:pt x="392" y="745"/>
                </a:cubicBezTo>
                <a:cubicBezTo>
                  <a:pt x="393" y="746"/>
                  <a:pt x="395" y="747"/>
                  <a:pt x="396" y="748"/>
                </a:cubicBezTo>
                <a:cubicBezTo>
                  <a:pt x="396" y="749"/>
                  <a:pt x="397" y="750"/>
                  <a:pt x="398" y="751"/>
                </a:cubicBezTo>
                <a:cubicBezTo>
                  <a:pt x="399" y="752"/>
                  <a:pt x="400" y="750"/>
                  <a:pt x="401" y="750"/>
                </a:cubicBezTo>
                <a:cubicBezTo>
                  <a:pt x="402" y="750"/>
                  <a:pt x="401" y="752"/>
                  <a:pt x="403" y="751"/>
                </a:cubicBezTo>
                <a:cubicBezTo>
                  <a:pt x="404" y="751"/>
                  <a:pt x="405" y="750"/>
                  <a:pt x="405" y="749"/>
                </a:cubicBezTo>
                <a:cubicBezTo>
                  <a:pt x="406" y="748"/>
                  <a:pt x="407" y="748"/>
                  <a:pt x="408" y="748"/>
                </a:cubicBezTo>
                <a:cubicBezTo>
                  <a:pt x="410" y="747"/>
                  <a:pt x="410" y="746"/>
                  <a:pt x="411" y="745"/>
                </a:cubicBezTo>
                <a:cubicBezTo>
                  <a:pt x="411" y="744"/>
                  <a:pt x="411" y="744"/>
                  <a:pt x="413" y="744"/>
                </a:cubicBezTo>
                <a:cubicBezTo>
                  <a:pt x="414" y="744"/>
                  <a:pt x="414" y="744"/>
                  <a:pt x="414" y="743"/>
                </a:cubicBezTo>
                <a:cubicBezTo>
                  <a:pt x="415" y="741"/>
                  <a:pt x="418" y="741"/>
                  <a:pt x="420" y="741"/>
                </a:cubicBezTo>
                <a:cubicBezTo>
                  <a:pt x="420" y="741"/>
                  <a:pt x="427" y="740"/>
                  <a:pt x="426" y="742"/>
                </a:cubicBezTo>
                <a:cubicBezTo>
                  <a:pt x="426" y="743"/>
                  <a:pt x="425" y="742"/>
                  <a:pt x="424" y="743"/>
                </a:cubicBezTo>
                <a:cubicBezTo>
                  <a:pt x="424" y="743"/>
                  <a:pt x="424" y="743"/>
                  <a:pt x="423" y="743"/>
                </a:cubicBezTo>
                <a:cubicBezTo>
                  <a:pt x="423" y="744"/>
                  <a:pt x="423" y="744"/>
                  <a:pt x="422" y="744"/>
                </a:cubicBezTo>
                <a:cubicBezTo>
                  <a:pt x="421" y="744"/>
                  <a:pt x="421" y="744"/>
                  <a:pt x="421" y="746"/>
                </a:cubicBezTo>
                <a:cubicBezTo>
                  <a:pt x="421" y="747"/>
                  <a:pt x="420" y="748"/>
                  <a:pt x="418" y="750"/>
                </a:cubicBezTo>
                <a:cubicBezTo>
                  <a:pt x="417" y="751"/>
                  <a:pt x="417" y="753"/>
                  <a:pt x="416" y="755"/>
                </a:cubicBezTo>
                <a:cubicBezTo>
                  <a:pt x="415" y="757"/>
                  <a:pt x="413" y="758"/>
                  <a:pt x="413" y="760"/>
                </a:cubicBezTo>
                <a:cubicBezTo>
                  <a:pt x="413" y="762"/>
                  <a:pt x="413" y="764"/>
                  <a:pt x="415" y="765"/>
                </a:cubicBezTo>
                <a:cubicBezTo>
                  <a:pt x="418" y="767"/>
                  <a:pt x="418" y="770"/>
                  <a:pt x="420" y="772"/>
                </a:cubicBezTo>
                <a:cubicBezTo>
                  <a:pt x="421" y="772"/>
                  <a:pt x="421" y="772"/>
                  <a:pt x="421" y="772"/>
                </a:cubicBezTo>
                <a:cubicBezTo>
                  <a:pt x="422" y="773"/>
                  <a:pt x="421" y="773"/>
                  <a:pt x="422" y="774"/>
                </a:cubicBezTo>
                <a:cubicBezTo>
                  <a:pt x="422" y="775"/>
                  <a:pt x="423" y="774"/>
                  <a:pt x="424" y="775"/>
                </a:cubicBezTo>
                <a:cubicBezTo>
                  <a:pt x="426" y="775"/>
                  <a:pt x="426" y="776"/>
                  <a:pt x="425" y="777"/>
                </a:cubicBezTo>
                <a:cubicBezTo>
                  <a:pt x="424" y="780"/>
                  <a:pt x="427" y="780"/>
                  <a:pt x="429" y="778"/>
                </a:cubicBezTo>
                <a:cubicBezTo>
                  <a:pt x="429" y="777"/>
                  <a:pt x="429" y="776"/>
                  <a:pt x="430" y="775"/>
                </a:cubicBezTo>
                <a:cubicBezTo>
                  <a:pt x="431" y="775"/>
                  <a:pt x="431" y="775"/>
                  <a:pt x="431" y="774"/>
                </a:cubicBezTo>
                <a:cubicBezTo>
                  <a:pt x="432" y="774"/>
                  <a:pt x="432" y="773"/>
                  <a:pt x="432" y="773"/>
                </a:cubicBezTo>
                <a:cubicBezTo>
                  <a:pt x="433" y="772"/>
                  <a:pt x="434" y="774"/>
                  <a:pt x="434" y="775"/>
                </a:cubicBezTo>
                <a:cubicBezTo>
                  <a:pt x="434" y="776"/>
                  <a:pt x="434" y="776"/>
                  <a:pt x="433" y="777"/>
                </a:cubicBezTo>
                <a:cubicBezTo>
                  <a:pt x="432" y="778"/>
                  <a:pt x="431" y="778"/>
                  <a:pt x="431" y="779"/>
                </a:cubicBezTo>
                <a:cubicBezTo>
                  <a:pt x="431" y="781"/>
                  <a:pt x="432" y="781"/>
                  <a:pt x="433" y="781"/>
                </a:cubicBezTo>
                <a:cubicBezTo>
                  <a:pt x="433" y="782"/>
                  <a:pt x="432" y="782"/>
                  <a:pt x="431" y="783"/>
                </a:cubicBezTo>
                <a:cubicBezTo>
                  <a:pt x="430" y="783"/>
                  <a:pt x="430" y="783"/>
                  <a:pt x="430" y="784"/>
                </a:cubicBezTo>
                <a:cubicBezTo>
                  <a:pt x="429" y="786"/>
                  <a:pt x="429" y="787"/>
                  <a:pt x="430" y="789"/>
                </a:cubicBezTo>
                <a:cubicBezTo>
                  <a:pt x="431" y="791"/>
                  <a:pt x="433" y="791"/>
                  <a:pt x="432" y="794"/>
                </a:cubicBezTo>
                <a:cubicBezTo>
                  <a:pt x="432" y="796"/>
                  <a:pt x="430" y="797"/>
                  <a:pt x="429" y="798"/>
                </a:cubicBezTo>
                <a:cubicBezTo>
                  <a:pt x="426" y="802"/>
                  <a:pt x="429" y="806"/>
                  <a:pt x="432" y="808"/>
                </a:cubicBezTo>
                <a:cubicBezTo>
                  <a:pt x="433" y="808"/>
                  <a:pt x="435" y="808"/>
                  <a:pt x="435" y="809"/>
                </a:cubicBezTo>
                <a:cubicBezTo>
                  <a:pt x="435" y="810"/>
                  <a:pt x="433" y="810"/>
                  <a:pt x="432" y="810"/>
                </a:cubicBezTo>
                <a:cubicBezTo>
                  <a:pt x="431" y="809"/>
                  <a:pt x="429" y="808"/>
                  <a:pt x="428" y="807"/>
                </a:cubicBezTo>
                <a:cubicBezTo>
                  <a:pt x="427" y="806"/>
                  <a:pt x="426" y="806"/>
                  <a:pt x="426" y="807"/>
                </a:cubicBezTo>
                <a:cubicBezTo>
                  <a:pt x="425" y="808"/>
                  <a:pt x="426" y="809"/>
                  <a:pt x="427" y="809"/>
                </a:cubicBezTo>
                <a:cubicBezTo>
                  <a:pt x="427" y="811"/>
                  <a:pt x="428" y="811"/>
                  <a:pt x="426" y="811"/>
                </a:cubicBezTo>
                <a:cubicBezTo>
                  <a:pt x="425" y="812"/>
                  <a:pt x="424" y="811"/>
                  <a:pt x="423" y="811"/>
                </a:cubicBezTo>
                <a:cubicBezTo>
                  <a:pt x="421" y="810"/>
                  <a:pt x="420" y="809"/>
                  <a:pt x="418" y="809"/>
                </a:cubicBezTo>
                <a:cubicBezTo>
                  <a:pt x="416" y="809"/>
                  <a:pt x="414" y="810"/>
                  <a:pt x="412" y="811"/>
                </a:cubicBezTo>
                <a:cubicBezTo>
                  <a:pt x="411" y="811"/>
                  <a:pt x="410" y="811"/>
                  <a:pt x="409" y="810"/>
                </a:cubicBezTo>
                <a:cubicBezTo>
                  <a:pt x="408" y="810"/>
                  <a:pt x="408" y="809"/>
                  <a:pt x="406" y="810"/>
                </a:cubicBezTo>
                <a:cubicBezTo>
                  <a:pt x="405" y="810"/>
                  <a:pt x="405" y="811"/>
                  <a:pt x="404" y="811"/>
                </a:cubicBezTo>
                <a:cubicBezTo>
                  <a:pt x="404" y="812"/>
                  <a:pt x="403" y="812"/>
                  <a:pt x="402" y="812"/>
                </a:cubicBezTo>
                <a:cubicBezTo>
                  <a:pt x="400" y="813"/>
                  <a:pt x="398" y="814"/>
                  <a:pt x="396" y="815"/>
                </a:cubicBezTo>
                <a:cubicBezTo>
                  <a:pt x="394" y="816"/>
                  <a:pt x="394" y="817"/>
                  <a:pt x="393" y="819"/>
                </a:cubicBezTo>
                <a:cubicBezTo>
                  <a:pt x="391" y="821"/>
                  <a:pt x="389" y="825"/>
                  <a:pt x="386" y="826"/>
                </a:cubicBezTo>
                <a:cubicBezTo>
                  <a:pt x="386" y="826"/>
                  <a:pt x="385" y="826"/>
                  <a:pt x="385" y="826"/>
                </a:cubicBezTo>
                <a:cubicBezTo>
                  <a:pt x="384" y="826"/>
                  <a:pt x="384" y="826"/>
                  <a:pt x="383" y="827"/>
                </a:cubicBezTo>
                <a:cubicBezTo>
                  <a:pt x="382" y="827"/>
                  <a:pt x="380" y="828"/>
                  <a:pt x="380" y="830"/>
                </a:cubicBezTo>
                <a:cubicBezTo>
                  <a:pt x="379" y="832"/>
                  <a:pt x="382" y="831"/>
                  <a:pt x="383" y="831"/>
                </a:cubicBezTo>
                <a:cubicBezTo>
                  <a:pt x="385" y="831"/>
                  <a:pt x="385" y="830"/>
                  <a:pt x="386" y="829"/>
                </a:cubicBezTo>
                <a:cubicBezTo>
                  <a:pt x="387" y="829"/>
                  <a:pt x="388" y="828"/>
                  <a:pt x="389" y="828"/>
                </a:cubicBezTo>
                <a:cubicBezTo>
                  <a:pt x="391" y="827"/>
                  <a:pt x="392" y="827"/>
                  <a:pt x="394" y="827"/>
                </a:cubicBezTo>
                <a:cubicBezTo>
                  <a:pt x="395" y="827"/>
                  <a:pt x="396" y="827"/>
                  <a:pt x="397" y="826"/>
                </a:cubicBezTo>
                <a:cubicBezTo>
                  <a:pt x="397" y="825"/>
                  <a:pt x="398" y="824"/>
                  <a:pt x="399" y="824"/>
                </a:cubicBezTo>
                <a:cubicBezTo>
                  <a:pt x="400" y="827"/>
                  <a:pt x="397" y="829"/>
                  <a:pt x="398" y="831"/>
                </a:cubicBezTo>
                <a:cubicBezTo>
                  <a:pt x="398" y="832"/>
                  <a:pt x="398" y="832"/>
                  <a:pt x="399" y="832"/>
                </a:cubicBezTo>
                <a:cubicBezTo>
                  <a:pt x="401" y="833"/>
                  <a:pt x="396" y="839"/>
                  <a:pt x="400" y="839"/>
                </a:cubicBezTo>
                <a:cubicBezTo>
                  <a:pt x="400" y="839"/>
                  <a:pt x="402" y="838"/>
                  <a:pt x="402" y="840"/>
                </a:cubicBezTo>
                <a:cubicBezTo>
                  <a:pt x="402" y="840"/>
                  <a:pt x="402" y="842"/>
                  <a:pt x="402" y="842"/>
                </a:cubicBezTo>
                <a:cubicBezTo>
                  <a:pt x="401" y="844"/>
                  <a:pt x="401" y="846"/>
                  <a:pt x="400" y="847"/>
                </a:cubicBezTo>
                <a:cubicBezTo>
                  <a:pt x="399" y="849"/>
                  <a:pt x="396" y="851"/>
                  <a:pt x="395" y="853"/>
                </a:cubicBezTo>
                <a:cubicBezTo>
                  <a:pt x="394" y="854"/>
                  <a:pt x="392" y="855"/>
                  <a:pt x="391" y="856"/>
                </a:cubicBezTo>
                <a:cubicBezTo>
                  <a:pt x="389" y="856"/>
                  <a:pt x="388" y="855"/>
                  <a:pt x="386" y="856"/>
                </a:cubicBezTo>
                <a:cubicBezTo>
                  <a:pt x="384" y="856"/>
                  <a:pt x="382" y="858"/>
                  <a:pt x="381" y="859"/>
                </a:cubicBezTo>
                <a:cubicBezTo>
                  <a:pt x="379" y="860"/>
                  <a:pt x="377" y="862"/>
                  <a:pt x="375" y="862"/>
                </a:cubicBezTo>
                <a:cubicBezTo>
                  <a:pt x="374" y="862"/>
                  <a:pt x="373" y="861"/>
                  <a:pt x="372" y="861"/>
                </a:cubicBezTo>
                <a:cubicBezTo>
                  <a:pt x="371" y="861"/>
                  <a:pt x="370" y="863"/>
                  <a:pt x="370" y="863"/>
                </a:cubicBezTo>
                <a:cubicBezTo>
                  <a:pt x="368" y="865"/>
                  <a:pt x="366" y="864"/>
                  <a:pt x="364" y="864"/>
                </a:cubicBezTo>
                <a:cubicBezTo>
                  <a:pt x="363" y="865"/>
                  <a:pt x="362" y="865"/>
                  <a:pt x="362" y="866"/>
                </a:cubicBezTo>
                <a:cubicBezTo>
                  <a:pt x="362" y="867"/>
                  <a:pt x="363" y="867"/>
                  <a:pt x="364" y="867"/>
                </a:cubicBezTo>
                <a:cubicBezTo>
                  <a:pt x="364" y="868"/>
                  <a:pt x="365" y="869"/>
                  <a:pt x="365" y="869"/>
                </a:cubicBezTo>
                <a:cubicBezTo>
                  <a:pt x="366" y="870"/>
                  <a:pt x="366" y="869"/>
                  <a:pt x="367" y="869"/>
                </a:cubicBezTo>
                <a:cubicBezTo>
                  <a:pt x="369" y="869"/>
                  <a:pt x="370" y="871"/>
                  <a:pt x="368" y="872"/>
                </a:cubicBezTo>
                <a:cubicBezTo>
                  <a:pt x="367" y="873"/>
                  <a:pt x="365" y="873"/>
                  <a:pt x="365" y="875"/>
                </a:cubicBezTo>
                <a:cubicBezTo>
                  <a:pt x="366" y="876"/>
                  <a:pt x="367" y="875"/>
                  <a:pt x="369" y="874"/>
                </a:cubicBezTo>
                <a:cubicBezTo>
                  <a:pt x="370" y="874"/>
                  <a:pt x="370" y="874"/>
                  <a:pt x="372" y="873"/>
                </a:cubicBezTo>
                <a:cubicBezTo>
                  <a:pt x="372" y="873"/>
                  <a:pt x="372" y="872"/>
                  <a:pt x="373" y="872"/>
                </a:cubicBezTo>
                <a:cubicBezTo>
                  <a:pt x="373" y="872"/>
                  <a:pt x="374" y="872"/>
                  <a:pt x="374" y="872"/>
                </a:cubicBezTo>
                <a:cubicBezTo>
                  <a:pt x="375" y="872"/>
                  <a:pt x="377" y="871"/>
                  <a:pt x="377" y="872"/>
                </a:cubicBezTo>
                <a:cubicBezTo>
                  <a:pt x="377" y="873"/>
                  <a:pt x="373" y="875"/>
                  <a:pt x="372" y="875"/>
                </a:cubicBezTo>
                <a:cubicBezTo>
                  <a:pt x="371" y="876"/>
                  <a:pt x="370" y="875"/>
                  <a:pt x="370" y="876"/>
                </a:cubicBezTo>
                <a:cubicBezTo>
                  <a:pt x="370" y="878"/>
                  <a:pt x="371" y="878"/>
                  <a:pt x="372" y="878"/>
                </a:cubicBezTo>
                <a:cubicBezTo>
                  <a:pt x="375" y="878"/>
                  <a:pt x="376" y="878"/>
                  <a:pt x="378" y="876"/>
                </a:cubicBezTo>
                <a:cubicBezTo>
                  <a:pt x="381" y="874"/>
                  <a:pt x="384" y="875"/>
                  <a:pt x="386" y="873"/>
                </a:cubicBezTo>
                <a:cubicBezTo>
                  <a:pt x="388" y="873"/>
                  <a:pt x="387" y="872"/>
                  <a:pt x="388" y="871"/>
                </a:cubicBezTo>
                <a:cubicBezTo>
                  <a:pt x="388" y="869"/>
                  <a:pt x="391" y="870"/>
                  <a:pt x="392" y="871"/>
                </a:cubicBezTo>
                <a:cubicBezTo>
                  <a:pt x="393" y="871"/>
                  <a:pt x="393" y="872"/>
                  <a:pt x="393" y="873"/>
                </a:cubicBezTo>
                <a:cubicBezTo>
                  <a:pt x="394" y="873"/>
                  <a:pt x="395" y="873"/>
                  <a:pt x="396" y="873"/>
                </a:cubicBezTo>
                <a:cubicBezTo>
                  <a:pt x="396" y="873"/>
                  <a:pt x="397" y="873"/>
                  <a:pt x="397" y="874"/>
                </a:cubicBezTo>
                <a:cubicBezTo>
                  <a:pt x="398" y="876"/>
                  <a:pt x="396" y="877"/>
                  <a:pt x="395" y="877"/>
                </a:cubicBezTo>
                <a:cubicBezTo>
                  <a:pt x="394" y="877"/>
                  <a:pt x="393" y="878"/>
                  <a:pt x="393" y="879"/>
                </a:cubicBezTo>
                <a:cubicBezTo>
                  <a:pt x="393" y="879"/>
                  <a:pt x="394" y="879"/>
                  <a:pt x="394" y="879"/>
                </a:cubicBezTo>
                <a:cubicBezTo>
                  <a:pt x="395" y="881"/>
                  <a:pt x="398" y="878"/>
                  <a:pt x="400" y="879"/>
                </a:cubicBezTo>
                <a:cubicBezTo>
                  <a:pt x="401" y="879"/>
                  <a:pt x="402" y="879"/>
                  <a:pt x="403" y="879"/>
                </a:cubicBezTo>
                <a:cubicBezTo>
                  <a:pt x="405" y="879"/>
                  <a:pt x="405" y="879"/>
                  <a:pt x="406" y="878"/>
                </a:cubicBezTo>
                <a:cubicBezTo>
                  <a:pt x="409" y="877"/>
                  <a:pt x="410" y="878"/>
                  <a:pt x="411" y="880"/>
                </a:cubicBezTo>
                <a:cubicBezTo>
                  <a:pt x="413" y="881"/>
                  <a:pt x="412" y="883"/>
                  <a:pt x="414" y="884"/>
                </a:cubicBezTo>
                <a:cubicBezTo>
                  <a:pt x="414" y="885"/>
                  <a:pt x="416" y="886"/>
                  <a:pt x="417" y="886"/>
                </a:cubicBezTo>
                <a:cubicBezTo>
                  <a:pt x="418" y="886"/>
                  <a:pt x="419" y="885"/>
                  <a:pt x="420" y="885"/>
                </a:cubicBezTo>
                <a:cubicBezTo>
                  <a:pt x="422" y="884"/>
                  <a:pt x="424" y="885"/>
                  <a:pt x="426" y="884"/>
                </a:cubicBezTo>
                <a:cubicBezTo>
                  <a:pt x="428" y="884"/>
                  <a:pt x="428" y="882"/>
                  <a:pt x="430" y="881"/>
                </a:cubicBezTo>
                <a:cubicBezTo>
                  <a:pt x="431" y="880"/>
                  <a:pt x="433" y="879"/>
                  <a:pt x="434" y="879"/>
                </a:cubicBezTo>
                <a:cubicBezTo>
                  <a:pt x="436" y="879"/>
                  <a:pt x="436" y="879"/>
                  <a:pt x="438" y="879"/>
                </a:cubicBezTo>
                <a:cubicBezTo>
                  <a:pt x="439" y="878"/>
                  <a:pt x="440" y="878"/>
                  <a:pt x="442" y="878"/>
                </a:cubicBezTo>
                <a:cubicBezTo>
                  <a:pt x="445" y="878"/>
                  <a:pt x="445" y="873"/>
                  <a:pt x="448" y="873"/>
                </a:cubicBezTo>
                <a:cubicBezTo>
                  <a:pt x="447" y="874"/>
                  <a:pt x="445" y="876"/>
                  <a:pt x="444" y="877"/>
                </a:cubicBezTo>
                <a:cubicBezTo>
                  <a:pt x="443" y="878"/>
                  <a:pt x="442" y="879"/>
                  <a:pt x="441" y="880"/>
                </a:cubicBezTo>
                <a:cubicBezTo>
                  <a:pt x="439" y="881"/>
                  <a:pt x="439" y="881"/>
                  <a:pt x="438" y="883"/>
                </a:cubicBezTo>
                <a:cubicBezTo>
                  <a:pt x="437" y="886"/>
                  <a:pt x="432" y="887"/>
                  <a:pt x="432" y="891"/>
                </a:cubicBezTo>
                <a:cubicBezTo>
                  <a:pt x="432" y="894"/>
                  <a:pt x="430" y="894"/>
                  <a:pt x="427" y="894"/>
                </a:cubicBezTo>
                <a:cubicBezTo>
                  <a:pt x="425" y="894"/>
                  <a:pt x="423" y="893"/>
                  <a:pt x="421" y="893"/>
                </a:cubicBezTo>
                <a:cubicBezTo>
                  <a:pt x="419" y="892"/>
                  <a:pt x="417" y="893"/>
                  <a:pt x="415" y="893"/>
                </a:cubicBezTo>
                <a:cubicBezTo>
                  <a:pt x="415" y="893"/>
                  <a:pt x="414" y="892"/>
                  <a:pt x="414" y="892"/>
                </a:cubicBezTo>
                <a:cubicBezTo>
                  <a:pt x="413" y="892"/>
                  <a:pt x="412" y="892"/>
                  <a:pt x="411" y="892"/>
                </a:cubicBezTo>
                <a:cubicBezTo>
                  <a:pt x="410" y="892"/>
                  <a:pt x="409" y="892"/>
                  <a:pt x="408" y="892"/>
                </a:cubicBezTo>
                <a:cubicBezTo>
                  <a:pt x="406" y="893"/>
                  <a:pt x="404" y="894"/>
                  <a:pt x="401" y="894"/>
                </a:cubicBezTo>
                <a:cubicBezTo>
                  <a:pt x="399" y="893"/>
                  <a:pt x="397" y="893"/>
                  <a:pt x="396" y="895"/>
                </a:cubicBezTo>
                <a:cubicBezTo>
                  <a:pt x="396" y="897"/>
                  <a:pt x="395" y="898"/>
                  <a:pt x="394" y="899"/>
                </a:cubicBezTo>
                <a:cubicBezTo>
                  <a:pt x="392" y="900"/>
                  <a:pt x="391" y="899"/>
                  <a:pt x="390" y="899"/>
                </a:cubicBezTo>
                <a:cubicBezTo>
                  <a:pt x="389" y="900"/>
                  <a:pt x="388" y="901"/>
                  <a:pt x="388" y="901"/>
                </a:cubicBezTo>
                <a:cubicBezTo>
                  <a:pt x="387" y="903"/>
                  <a:pt x="388" y="906"/>
                  <a:pt x="387" y="908"/>
                </a:cubicBezTo>
                <a:cubicBezTo>
                  <a:pt x="387" y="909"/>
                  <a:pt x="386" y="910"/>
                  <a:pt x="385" y="911"/>
                </a:cubicBezTo>
                <a:cubicBezTo>
                  <a:pt x="384" y="912"/>
                  <a:pt x="383" y="912"/>
                  <a:pt x="383" y="913"/>
                </a:cubicBezTo>
                <a:cubicBezTo>
                  <a:pt x="382" y="915"/>
                  <a:pt x="382" y="916"/>
                  <a:pt x="381" y="917"/>
                </a:cubicBezTo>
                <a:cubicBezTo>
                  <a:pt x="381" y="918"/>
                  <a:pt x="380" y="918"/>
                  <a:pt x="379" y="919"/>
                </a:cubicBezTo>
                <a:cubicBezTo>
                  <a:pt x="378" y="919"/>
                  <a:pt x="378" y="918"/>
                  <a:pt x="377" y="918"/>
                </a:cubicBezTo>
                <a:cubicBezTo>
                  <a:pt x="376" y="918"/>
                  <a:pt x="376" y="919"/>
                  <a:pt x="376" y="920"/>
                </a:cubicBezTo>
                <a:cubicBezTo>
                  <a:pt x="376" y="921"/>
                  <a:pt x="375" y="922"/>
                  <a:pt x="374" y="922"/>
                </a:cubicBezTo>
                <a:cubicBezTo>
                  <a:pt x="374" y="923"/>
                  <a:pt x="373" y="922"/>
                  <a:pt x="372" y="923"/>
                </a:cubicBezTo>
                <a:cubicBezTo>
                  <a:pt x="370" y="923"/>
                  <a:pt x="368" y="925"/>
                  <a:pt x="367" y="927"/>
                </a:cubicBezTo>
                <a:cubicBezTo>
                  <a:pt x="366" y="929"/>
                  <a:pt x="364" y="930"/>
                  <a:pt x="362" y="930"/>
                </a:cubicBezTo>
                <a:cubicBezTo>
                  <a:pt x="361" y="931"/>
                  <a:pt x="359" y="931"/>
                  <a:pt x="358" y="932"/>
                </a:cubicBezTo>
                <a:cubicBezTo>
                  <a:pt x="357" y="933"/>
                  <a:pt x="357" y="934"/>
                  <a:pt x="356" y="935"/>
                </a:cubicBezTo>
                <a:cubicBezTo>
                  <a:pt x="355" y="936"/>
                  <a:pt x="350" y="936"/>
                  <a:pt x="351" y="938"/>
                </a:cubicBezTo>
                <a:cubicBezTo>
                  <a:pt x="351" y="940"/>
                  <a:pt x="355" y="939"/>
                  <a:pt x="357" y="939"/>
                </a:cubicBezTo>
                <a:cubicBezTo>
                  <a:pt x="358" y="939"/>
                  <a:pt x="359" y="939"/>
                  <a:pt x="360" y="939"/>
                </a:cubicBezTo>
                <a:cubicBezTo>
                  <a:pt x="362" y="939"/>
                  <a:pt x="365" y="939"/>
                  <a:pt x="365" y="942"/>
                </a:cubicBezTo>
                <a:cubicBezTo>
                  <a:pt x="365" y="942"/>
                  <a:pt x="366" y="944"/>
                  <a:pt x="366" y="945"/>
                </a:cubicBezTo>
                <a:cubicBezTo>
                  <a:pt x="368" y="945"/>
                  <a:pt x="368" y="943"/>
                  <a:pt x="368" y="943"/>
                </a:cubicBezTo>
                <a:cubicBezTo>
                  <a:pt x="369" y="941"/>
                  <a:pt x="371" y="940"/>
                  <a:pt x="371" y="938"/>
                </a:cubicBezTo>
                <a:cubicBezTo>
                  <a:pt x="371" y="935"/>
                  <a:pt x="372" y="933"/>
                  <a:pt x="375" y="933"/>
                </a:cubicBezTo>
                <a:cubicBezTo>
                  <a:pt x="376" y="933"/>
                  <a:pt x="377" y="933"/>
                  <a:pt x="378" y="933"/>
                </a:cubicBezTo>
                <a:cubicBezTo>
                  <a:pt x="379" y="933"/>
                  <a:pt x="380" y="933"/>
                  <a:pt x="381" y="932"/>
                </a:cubicBezTo>
                <a:cubicBezTo>
                  <a:pt x="381" y="931"/>
                  <a:pt x="382" y="930"/>
                  <a:pt x="383" y="930"/>
                </a:cubicBezTo>
                <a:cubicBezTo>
                  <a:pt x="385" y="930"/>
                  <a:pt x="386" y="931"/>
                  <a:pt x="388" y="930"/>
                </a:cubicBezTo>
                <a:cubicBezTo>
                  <a:pt x="389" y="930"/>
                  <a:pt x="391" y="928"/>
                  <a:pt x="392" y="928"/>
                </a:cubicBezTo>
                <a:cubicBezTo>
                  <a:pt x="393" y="928"/>
                  <a:pt x="397" y="930"/>
                  <a:pt x="397" y="929"/>
                </a:cubicBezTo>
                <a:cubicBezTo>
                  <a:pt x="398" y="929"/>
                  <a:pt x="397" y="927"/>
                  <a:pt x="397" y="927"/>
                </a:cubicBezTo>
                <a:cubicBezTo>
                  <a:pt x="397" y="925"/>
                  <a:pt x="398" y="926"/>
                  <a:pt x="399" y="927"/>
                </a:cubicBezTo>
                <a:cubicBezTo>
                  <a:pt x="399" y="928"/>
                  <a:pt x="399" y="929"/>
                  <a:pt x="400" y="929"/>
                </a:cubicBezTo>
                <a:cubicBezTo>
                  <a:pt x="401" y="929"/>
                  <a:pt x="402" y="929"/>
                  <a:pt x="403" y="929"/>
                </a:cubicBezTo>
                <a:cubicBezTo>
                  <a:pt x="404" y="930"/>
                  <a:pt x="405" y="930"/>
                  <a:pt x="405" y="931"/>
                </a:cubicBezTo>
                <a:cubicBezTo>
                  <a:pt x="406" y="932"/>
                  <a:pt x="406" y="933"/>
                  <a:pt x="407" y="933"/>
                </a:cubicBezTo>
                <a:cubicBezTo>
                  <a:pt x="408" y="933"/>
                  <a:pt x="408" y="932"/>
                  <a:pt x="410" y="934"/>
                </a:cubicBezTo>
                <a:cubicBezTo>
                  <a:pt x="410" y="934"/>
                  <a:pt x="411" y="935"/>
                  <a:pt x="412" y="935"/>
                </a:cubicBezTo>
                <a:cubicBezTo>
                  <a:pt x="413" y="934"/>
                  <a:pt x="412" y="931"/>
                  <a:pt x="413" y="929"/>
                </a:cubicBezTo>
                <a:cubicBezTo>
                  <a:pt x="414" y="928"/>
                  <a:pt x="415" y="928"/>
                  <a:pt x="415" y="927"/>
                </a:cubicBezTo>
                <a:cubicBezTo>
                  <a:pt x="415" y="926"/>
                  <a:pt x="415" y="925"/>
                  <a:pt x="416" y="924"/>
                </a:cubicBezTo>
                <a:cubicBezTo>
                  <a:pt x="417" y="922"/>
                  <a:pt x="419" y="920"/>
                  <a:pt x="419" y="918"/>
                </a:cubicBezTo>
                <a:cubicBezTo>
                  <a:pt x="419" y="917"/>
                  <a:pt x="418" y="917"/>
                  <a:pt x="418" y="916"/>
                </a:cubicBezTo>
                <a:cubicBezTo>
                  <a:pt x="418" y="914"/>
                  <a:pt x="418" y="914"/>
                  <a:pt x="420" y="914"/>
                </a:cubicBezTo>
                <a:cubicBezTo>
                  <a:pt x="422" y="914"/>
                  <a:pt x="424" y="915"/>
                  <a:pt x="426" y="915"/>
                </a:cubicBezTo>
                <a:cubicBezTo>
                  <a:pt x="428" y="914"/>
                  <a:pt x="430" y="913"/>
                  <a:pt x="432" y="913"/>
                </a:cubicBezTo>
                <a:cubicBezTo>
                  <a:pt x="434" y="913"/>
                  <a:pt x="436" y="915"/>
                  <a:pt x="439" y="915"/>
                </a:cubicBezTo>
                <a:cubicBezTo>
                  <a:pt x="440" y="915"/>
                  <a:pt x="441" y="914"/>
                  <a:pt x="442" y="915"/>
                </a:cubicBezTo>
                <a:cubicBezTo>
                  <a:pt x="445" y="915"/>
                  <a:pt x="446" y="918"/>
                  <a:pt x="447" y="920"/>
                </a:cubicBezTo>
                <a:cubicBezTo>
                  <a:pt x="447" y="920"/>
                  <a:pt x="448" y="922"/>
                  <a:pt x="448" y="922"/>
                </a:cubicBezTo>
                <a:cubicBezTo>
                  <a:pt x="450" y="923"/>
                  <a:pt x="449" y="921"/>
                  <a:pt x="449" y="921"/>
                </a:cubicBezTo>
                <a:cubicBezTo>
                  <a:pt x="449" y="918"/>
                  <a:pt x="450" y="918"/>
                  <a:pt x="452" y="918"/>
                </a:cubicBezTo>
                <a:cubicBezTo>
                  <a:pt x="454" y="918"/>
                  <a:pt x="456" y="918"/>
                  <a:pt x="458" y="918"/>
                </a:cubicBezTo>
                <a:cubicBezTo>
                  <a:pt x="460" y="917"/>
                  <a:pt x="461" y="919"/>
                  <a:pt x="463" y="919"/>
                </a:cubicBezTo>
                <a:cubicBezTo>
                  <a:pt x="463" y="919"/>
                  <a:pt x="464" y="918"/>
                  <a:pt x="465" y="917"/>
                </a:cubicBezTo>
                <a:cubicBezTo>
                  <a:pt x="465" y="916"/>
                  <a:pt x="464" y="916"/>
                  <a:pt x="463" y="916"/>
                </a:cubicBezTo>
                <a:cubicBezTo>
                  <a:pt x="462" y="915"/>
                  <a:pt x="461" y="914"/>
                  <a:pt x="461" y="913"/>
                </a:cubicBezTo>
                <a:cubicBezTo>
                  <a:pt x="459" y="910"/>
                  <a:pt x="464" y="913"/>
                  <a:pt x="465" y="913"/>
                </a:cubicBezTo>
                <a:cubicBezTo>
                  <a:pt x="466" y="913"/>
                  <a:pt x="466" y="913"/>
                  <a:pt x="468" y="913"/>
                </a:cubicBezTo>
                <a:cubicBezTo>
                  <a:pt x="470" y="913"/>
                  <a:pt x="472" y="915"/>
                  <a:pt x="473" y="913"/>
                </a:cubicBezTo>
                <a:cubicBezTo>
                  <a:pt x="474" y="912"/>
                  <a:pt x="474" y="911"/>
                  <a:pt x="475" y="910"/>
                </a:cubicBezTo>
                <a:cubicBezTo>
                  <a:pt x="475" y="910"/>
                  <a:pt x="477" y="910"/>
                  <a:pt x="477" y="909"/>
                </a:cubicBezTo>
                <a:cubicBezTo>
                  <a:pt x="478" y="908"/>
                  <a:pt x="477" y="907"/>
                  <a:pt x="478" y="906"/>
                </a:cubicBezTo>
                <a:cubicBezTo>
                  <a:pt x="480" y="906"/>
                  <a:pt x="482" y="906"/>
                  <a:pt x="483" y="907"/>
                </a:cubicBezTo>
                <a:cubicBezTo>
                  <a:pt x="485" y="907"/>
                  <a:pt x="487" y="907"/>
                  <a:pt x="488" y="909"/>
                </a:cubicBezTo>
                <a:cubicBezTo>
                  <a:pt x="488" y="909"/>
                  <a:pt x="488" y="910"/>
                  <a:pt x="489" y="910"/>
                </a:cubicBezTo>
                <a:cubicBezTo>
                  <a:pt x="491" y="910"/>
                  <a:pt x="490" y="909"/>
                  <a:pt x="491" y="909"/>
                </a:cubicBezTo>
                <a:cubicBezTo>
                  <a:pt x="492" y="908"/>
                  <a:pt x="494" y="909"/>
                  <a:pt x="494" y="910"/>
                </a:cubicBezTo>
                <a:cubicBezTo>
                  <a:pt x="495" y="911"/>
                  <a:pt x="495" y="911"/>
                  <a:pt x="496" y="911"/>
                </a:cubicBezTo>
                <a:cubicBezTo>
                  <a:pt x="496" y="912"/>
                  <a:pt x="496" y="912"/>
                  <a:pt x="497" y="913"/>
                </a:cubicBezTo>
                <a:cubicBezTo>
                  <a:pt x="498" y="914"/>
                  <a:pt x="499" y="913"/>
                  <a:pt x="500" y="913"/>
                </a:cubicBezTo>
                <a:cubicBezTo>
                  <a:pt x="501" y="912"/>
                  <a:pt x="501" y="912"/>
                  <a:pt x="503" y="912"/>
                </a:cubicBezTo>
                <a:cubicBezTo>
                  <a:pt x="504" y="912"/>
                  <a:pt x="505" y="912"/>
                  <a:pt x="506" y="911"/>
                </a:cubicBezTo>
                <a:cubicBezTo>
                  <a:pt x="507" y="911"/>
                  <a:pt x="508" y="910"/>
                  <a:pt x="509" y="910"/>
                </a:cubicBezTo>
                <a:cubicBezTo>
                  <a:pt x="512" y="909"/>
                  <a:pt x="516" y="909"/>
                  <a:pt x="519" y="909"/>
                </a:cubicBezTo>
                <a:cubicBezTo>
                  <a:pt x="520" y="910"/>
                  <a:pt x="521" y="910"/>
                  <a:pt x="523" y="911"/>
                </a:cubicBezTo>
                <a:cubicBezTo>
                  <a:pt x="524" y="911"/>
                  <a:pt x="526" y="912"/>
                  <a:pt x="527" y="912"/>
                </a:cubicBezTo>
                <a:cubicBezTo>
                  <a:pt x="530" y="913"/>
                  <a:pt x="532" y="912"/>
                  <a:pt x="535" y="911"/>
                </a:cubicBezTo>
                <a:cubicBezTo>
                  <a:pt x="537" y="911"/>
                  <a:pt x="538" y="910"/>
                  <a:pt x="540" y="909"/>
                </a:cubicBezTo>
                <a:cubicBezTo>
                  <a:pt x="542" y="907"/>
                  <a:pt x="544" y="906"/>
                  <a:pt x="546" y="906"/>
                </a:cubicBezTo>
                <a:cubicBezTo>
                  <a:pt x="548" y="906"/>
                  <a:pt x="550" y="904"/>
                  <a:pt x="552" y="903"/>
                </a:cubicBezTo>
                <a:cubicBezTo>
                  <a:pt x="554" y="901"/>
                  <a:pt x="555" y="900"/>
                  <a:pt x="557" y="899"/>
                </a:cubicBezTo>
                <a:cubicBezTo>
                  <a:pt x="558" y="899"/>
                  <a:pt x="559" y="898"/>
                  <a:pt x="560" y="897"/>
                </a:cubicBezTo>
                <a:cubicBezTo>
                  <a:pt x="562" y="895"/>
                  <a:pt x="561" y="893"/>
                  <a:pt x="562" y="890"/>
                </a:cubicBezTo>
                <a:cubicBezTo>
                  <a:pt x="562" y="889"/>
                  <a:pt x="564" y="889"/>
                  <a:pt x="564" y="888"/>
                </a:cubicBezTo>
                <a:cubicBezTo>
                  <a:pt x="566" y="885"/>
                  <a:pt x="563" y="886"/>
                  <a:pt x="562" y="887"/>
                </a:cubicBezTo>
                <a:cubicBezTo>
                  <a:pt x="561" y="887"/>
                  <a:pt x="561" y="886"/>
                  <a:pt x="560" y="886"/>
                </a:cubicBezTo>
                <a:cubicBezTo>
                  <a:pt x="559" y="886"/>
                  <a:pt x="559" y="886"/>
                  <a:pt x="558" y="887"/>
                </a:cubicBezTo>
                <a:cubicBezTo>
                  <a:pt x="557" y="887"/>
                  <a:pt x="556" y="887"/>
                  <a:pt x="555" y="886"/>
                </a:cubicBezTo>
                <a:cubicBezTo>
                  <a:pt x="554" y="886"/>
                  <a:pt x="553" y="885"/>
                  <a:pt x="553" y="885"/>
                </a:cubicBezTo>
                <a:cubicBezTo>
                  <a:pt x="550" y="884"/>
                  <a:pt x="549" y="885"/>
                  <a:pt x="547" y="885"/>
                </a:cubicBezTo>
                <a:cubicBezTo>
                  <a:pt x="544" y="886"/>
                  <a:pt x="543" y="884"/>
                  <a:pt x="540" y="884"/>
                </a:cubicBezTo>
                <a:cubicBezTo>
                  <a:pt x="538" y="884"/>
                  <a:pt x="536" y="886"/>
                  <a:pt x="534" y="884"/>
                </a:cubicBezTo>
                <a:cubicBezTo>
                  <a:pt x="535" y="883"/>
                  <a:pt x="535" y="884"/>
                  <a:pt x="536" y="883"/>
                </a:cubicBezTo>
                <a:cubicBezTo>
                  <a:pt x="537" y="883"/>
                  <a:pt x="537" y="883"/>
                  <a:pt x="538" y="882"/>
                </a:cubicBezTo>
                <a:cubicBezTo>
                  <a:pt x="540" y="880"/>
                  <a:pt x="542" y="883"/>
                  <a:pt x="544" y="882"/>
                </a:cubicBezTo>
                <a:cubicBezTo>
                  <a:pt x="546" y="882"/>
                  <a:pt x="545" y="881"/>
                  <a:pt x="546" y="880"/>
                </a:cubicBezTo>
                <a:cubicBezTo>
                  <a:pt x="547" y="879"/>
                  <a:pt x="548" y="879"/>
                  <a:pt x="548" y="878"/>
                </a:cubicBezTo>
                <a:cubicBezTo>
                  <a:pt x="549" y="878"/>
                  <a:pt x="549" y="876"/>
                  <a:pt x="548" y="876"/>
                </a:cubicBezTo>
                <a:cubicBezTo>
                  <a:pt x="548" y="875"/>
                  <a:pt x="546" y="876"/>
                  <a:pt x="545" y="877"/>
                </a:cubicBezTo>
                <a:cubicBezTo>
                  <a:pt x="544" y="877"/>
                  <a:pt x="543" y="876"/>
                  <a:pt x="544" y="875"/>
                </a:cubicBezTo>
                <a:cubicBezTo>
                  <a:pt x="545" y="875"/>
                  <a:pt x="546" y="875"/>
                  <a:pt x="546" y="874"/>
                </a:cubicBezTo>
                <a:cubicBezTo>
                  <a:pt x="547" y="873"/>
                  <a:pt x="546" y="873"/>
                  <a:pt x="546" y="872"/>
                </a:cubicBezTo>
                <a:cubicBezTo>
                  <a:pt x="546" y="871"/>
                  <a:pt x="547" y="872"/>
                  <a:pt x="547" y="871"/>
                </a:cubicBezTo>
                <a:cubicBezTo>
                  <a:pt x="548" y="871"/>
                  <a:pt x="549" y="872"/>
                  <a:pt x="550" y="872"/>
                </a:cubicBezTo>
                <a:cubicBezTo>
                  <a:pt x="552" y="871"/>
                  <a:pt x="552" y="871"/>
                  <a:pt x="554" y="872"/>
                </a:cubicBezTo>
                <a:cubicBezTo>
                  <a:pt x="554" y="872"/>
                  <a:pt x="556" y="873"/>
                  <a:pt x="557" y="872"/>
                </a:cubicBezTo>
                <a:cubicBezTo>
                  <a:pt x="557" y="872"/>
                  <a:pt x="557" y="870"/>
                  <a:pt x="557" y="869"/>
                </a:cubicBezTo>
                <a:cubicBezTo>
                  <a:pt x="557" y="868"/>
                  <a:pt x="556" y="867"/>
                  <a:pt x="556" y="866"/>
                </a:cubicBezTo>
                <a:cubicBezTo>
                  <a:pt x="555" y="866"/>
                  <a:pt x="554" y="866"/>
                  <a:pt x="554" y="864"/>
                </a:cubicBezTo>
                <a:cubicBezTo>
                  <a:pt x="556" y="864"/>
                  <a:pt x="557" y="865"/>
                  <a:pt x="559" y="865"/>
                </a:cubicBezTo>
                <a:cubicBezTo>
                  <a:pt x="560" y="866"/>
                  <a:pt x="561" y="864"/>
                  <a:pt x="562" y="863"/>
                </a:cubicBezTo>
                <a:cubicBezTo>
                  <a:pt x="564" y="862"/>
                  <a:pt x="565" y="862"/>
                  <a:pt x="566" y="861"/>
                </a:cubicBezTo>
                <a:cubicBezTo>
                  <a:pt x="569" y="861"/>
                  <a:pt x="570" y="857"/>
                  <a:pt x="570" y="855"/>
                </a:cubicBezTo>
                <a:cubicBezTo>
                  <a:pt x="570" y="854"/>
                  <a:pt x="570" y="853"/>
                  <a:pt x="570" y="852"/>
                </a:cubicBezTo>
                <a:cubicBezTo>
                  <a:pt x="571" y="850"/>
                  <a:pt x="573" y="849"/>
                  <a:pt x="573" y="846"/>
                </a:cubicBezTo>
                <a:cubicBezTo>
                  <a:pt x="573" y="845"/>
                  <a:pt x="572" y="844"/>
                  <a:pt x="572" y="843"/>
                </a:cubicBezTo>
                <a:cubicBezTo>
                  <a:pt x="572" y="842"/>
                  <a:pt x="573" y="841"/>
                  <a:pt x="573" y="840"/>
                </a:cubicBezTo>
                <a:cubicBezTo>
                  <a:pt x="573" y="838"/>
                  <a:pt x="572" y="837"/>
                  <a:pt x="571" y="835"/>
                </a:cubicBezTo>
                <a:cubicBezTo>
                  <a:pt x="570" y="832"/>
                  <a:pt x="566" y="829"/>
                  <a:pt x="563" y="828"/>
                </a:cubicBezTo>
                <a:cubicBezTo>
                  <a:pt x="561" y="827"/>
                  <a:pt x="559" y="826"/>
                  <a:pt x="557" y="825"/>
                </a:cubicBezTo>
                <a:cubicBezTo>
                  <a:pt x="555" y="825"/>
                  <a:pt x="553" y="823"/>
                  <a:pt x="551" y="823"/>
                </a:cubicBezTo>
                <a:cubicBezTo>
                  <a:pt x="550" y="823"/>
                  <a:pt x="548" y="824"/>
                  <a:pt x="546" y="823"/>
                </a:cubicBezTo>
                <a:cubicBezTo>
                  <a:pt x="544" y="823"/>
                  <a:pt x="543" y="822"/>
                  <a:pt x="541" y="823"/>
                </a:cubicBezTo>
                <a:cubicBezTo>
                  <a:pt x="539" y="823"/>
                  <a:pt x="539" y="825"/>
                  <a:pt x="537" y="826"/>
                </a:cubicBezTo>
                <a:cubicBezTo>
                  <a:pt x="535" y="827"/>
                  <a:pt x="533" y="827"/>
                  <a:pt x="531" y="829"/>
                </a:cubicBezTo>
                <a:cubicBezTo>
                  <a:pt x="531" y="830"/>
                  <a:pt x="529" y="832"/>
                  <a:pt x="528" y="832"/>
                </a:cubicBezTo>
                <a:cubicBezTo>
                  <a:pt x="528" y="830"/>
                  <a:pt x="526" y="828"/>
                  <a:pt x="525" y="827"/>
                </a:cubicBezTo>
                <a:cubicBezTo>
                  <a:pt x="524" y="827"/>
                  <a:pt x="519" y="828"/>
                  <a:pt x="521" y="826"/>
                </a:cubicBezTo>
                <a:cubicBezTo>
                  <a:pt x="523" y="826"/>
                  <a:pt x="524" y="824"/>
                  <a:pt x="526" y="823"/>
                </a:cubicBezTo>
                <a:cubicBezTo>
                  <a:pt x="531" y="820"/>
                  <a:pt x="531" y="815"/>
                  <a:pt x="529" y="811"/>
                </a:cubicBezTo>
                <a:cubicBezTo>
                  <a:pt x="528" y="809"/>
                  <a:pt x="525" y="809"/>
                  <a:pt x="524" y="807"/>
                </a:cubicBezTo>
                <a:cubicBezTo>
                  <a:pt x="523" y="805"/>
                  <a:pt x="522" y="804"/>
                  <a:pt x="521" y="802"/>
                </a:cubicBezTo>
                <a:cubicBezTo>
                  <a:pt x="519" y="801"/>
                  <a:pt x="517" y="800"/>
                  <a:pt x="516" y="798"/>
                </a:cubicBezTo>
                <a:cubicBezTo>
                  <a:pt x="515" y="798"/>
                  <a:pt x="515" y="796"/>
                  <a:pt x="514" y="796"/>
                </a:cubicBezTo>
                <a:cubicBezTo>
                  <a:pt x="513" y="795"/>
                  <a:pt x="512" y="794"/>
                  <a:pt x="511" y="794"/>
                </a:cubicBezTo>
                <a:cubicBezTo>
                  <a:pt x="510" y="794"/>
                  <a:pt x="507" y="794"/>
                  <a:pt x="508" y="793"/>
                </a:cubicBezTo>
                <a:cubicBezTo>
                  <a:pt x="509" y="792"/>
                  <a:pt x="511" y="793"/>
                  <a:pt x="512" y="793"/>
                </a:cubicBezTo>
                <a:cubicBezTo>
                  <a:pt x="514" y="793"/>
                  <a:pt x="515" y="794"/>
                  <a:pt x="517" y="796"/>
                </a:cubicBezTo>
                <a:cubicBezTo>
                  <a:pt x="518" y="796"/>
                  <a:pt x="518" y="796"/>
                  <a:pt x="519" y="796"/>
                </a:cubicBezTo>
                <a:cubicBezTo>
                  <a:pt x="521" y="797"/>
                  <a:pt x="521" y="797"/>
                  <a:pt x="522" y="798"/>
                </a:cubicBezTo>
                <a:cubicBezTo>
                  <a:pt x="524" y="800"/>
                  <a:pt x="525" y="797"/>
                  <a:pt x="524" y="796"/>
                </a:cubicBezTo>
                <a:cubicBezTo>
                  <a:pt x="523" y="794"/>
                  <a:pt x="522" y="792"/>
                  <a:pt x="521" y="790"/>
                </a:cubicBezTo>
                <a:cubicBezTo>
                  <a:pt x="521" y="788"/>
                  <a:pt x="520" y="786"/>
                  <a:pt x="519" y="784"/>
                </a:cubicBezTo>
                <a:cubicBezTo>
                  <a:pt x="518" y="782"/>
                  <a:pt x="516" y="780"/>
                  <a:pt x="516" y="778"/>
                </a:cubicBezTo>
                <a:cubicBezTo>
                  <a:pt x="516" y="777"/>
                  <a:pt x="516" y="776"/>
                  <a:pt x="516" y="775"/>
                </a:cubicBezTo>
                <a:cubicBezTo>
                  <a:pt x="514" y="773"/>
                  <a:pt x="512" y="773"/>
                  <a:pt x="511" y="772"/>
                </a:cubicBezTo>
                <a:cubicBezTo>
                  <a:pt x="508" y="771"/>
                  <a:pt x="508" y="769"/>
                  <a:pt x="506" y="767"/>
                </a:cubicBezTo>
                <a:cubicBezTo>
                  <a:pt x="505" y="765"/>
                  <a:pt x="502" y="764"/>
                  <a:pt x="501" y="762"/>
                </a:cubicBezTo>
                <a:cubicBezTo>
                  <a:pt x="500" y="762"/>
                  <a:pt x="500" y="761"/>
                  <a:pt x="500" y="760"/>
                </a:cubicBezTo>
                <a:cubicBezTo>
                  <a:pt x="499" y="759"/>
                  <a:pt x="499" y="759"/>
                  <a:pt x="497" y="759"/>
                </a:cubicBezTo>
                <a:cubicBezTo>
                  <a:pt x="496" y="758"/>
                  <a:pt x="495" y="758"/>
                  <a:pt x="494" y="758"/>
                </a:cubicBezTo>
                <a:cubicBezTo>
                  <a:pt x="493" y="757"/>
                  <a:pt x="493" y="756"/>
                  <a:pt x="492" y="756"/>
                </a:cubicBezTo>
                <a:cubicBezTo>
                  <a:pt x="491" y="756"/>
                  <a:pt x="489" y="756"/>
                  <a:pt x="488" y="755"/>
                </a:cubicBezTo>
                <a:cubicBezTo>
                  <a:pt x="486" y="755"/>
                  <a:pt x="484" y="755"/>
                  <a:pt x="482" y="753"/>
                </a:cubicBezTo>
                <a:cubicBezTo>
                  <a:pt x="481" y="751"/>
                  <a:pt x="481" y="749"/>
                  <a:pt x="480" y="747"/>
                </a:cubicBezTo>
                <a:cubicBezTo>
                  <a:pt x="479" y="745"/>
                  <a:pt x="478" y="744"/>
                  <a:pt x="478" y="743"/>
                </a:cubicBezTo>
                <a:cubicBezTo>
                  <a:pt x="478" y="741"/>
                  <a:pt x="478" y="739"/>
                  <a:pt x="478" y="737"/>
                </a:cubicBezTo>
                <a:cubicBezTo>
                  <a:pt x="477" y="735"/>
                  <a:pt x="476" y="733"/>
                  <a:pt x="475" y="731"/>
                </a:cubicBezTo>
                <a:cubicBezTo>
                  <a:pt x="474" y="728"/>
                  <a:pt x="474" y="726"/>
                  <a:pt x="474" y="723"/>
                </a:cubicBezTo>
                <a:cubicBezTo>
                  <a:pt x="473" y="719"/>
                  <a:pt x="469" y="716"/>
                  <a:pt x="466" y="713"/>
                </a:cubicBezTo>
                <a:cubicBezTo>
                  <a:pt x="465" y="711"/>
                  <a:pt x="464" y="710"/>
                  <a:pt x="462" y="709"/>
                </a:cubicBezTo>
                <a:cubicBezTo>
                  <a:pt x="460" y="708"/>
                  <a:pt x="458" y="707"/>
                  <a:pt x="456" y="707"/>
                </a:cubicBezTo>
                <a:cubicBezTo>
                  <a:pt x="453" y="706"/>
                  <a:pt x="451" y="703"/>
                  <a:pt x="449" y="702"/>
                </a:cubicBezTo>
                <a:cubicBezTo>
                  <a:pt x="446" y="700"/>
                  <a:pt x="442" y="701"/>
                  <a:pt x="439" y="700"/>
                </a:cubicBezTo>
                <a:cubicBezTo>
                  <a:pt x="438" y="700"/>
                  <a:pt x="437" y="700"/>
                  <a:pt x="435" y="700"/>
                </a:cubicBezTo>
                <a:cubicBezTo>
                  <a:pt x="433" y="699"/>
                  <a:pt x="430" y="700"/>
                  <a:pt x="428" y="699"/>
                </a:cubicBezTo>
                <a:cubicBezTo>
                  <a:pt x="427" y="699"/>
                  <a:pt x="426" y="699"/>
                  <a:pt x="425" y="699"/>
                </a:cubicBezTo>
                <a:cubicBezTo>
                  <a:pt x="424" y="699"/>
                  <a:pt x="423" y="699"/>
                  <a:pt x="422" y="699"/>
                </a:cubicBezTo>
                <a:cubicBezTo>
                  <a:pt x="421" y="699"/>
                  <a:pt x="419" y="699"/>
                  <a:pt x="419" y="698"/>
                </a:cubicBezTo>
                <a:cubicBezTo>
                  <a:pt x="417" y="698"/>
                  <a:pt x="418" y="698"/>
                  <a:pt x="419" y="698"/>
                </a:cubicBezTo>
                <a:cubicBezTo>
                  <a:pt x="421" y="698"/>
                  <a:pt x="422" y="698"/>
                  <a:pt x="424" y="697"/>
                </a:cubicBezTo>
                <a:cubicBezTo>
                  <a:pt x="426" y="696"/>
                  <a:pt x="428" y="696"/>
                  <a:pt x="430" y="695"/>
                </a:cubicBezTo>
                <a:cubicBezTo>
                  <a:pt x="432" y="693"/>
                  <a:pt x="431" y="691"/>
                  <a:pt x="434" y="691"/>
                </a:cubicBezTo>
                <a:cubicBezTo>
                  <a:pt x="436" y="691"/>
                  <a:pt x="439" y="693"/>
                  <a:pt x="440" y="691"/>
                </a:cubicBezTo>
                <a:cubicBezTo>
                  <a:pt x="440" y="690"/>
                  <a:pt x="440" y="690"/>
                  <a:pt x="440" y="689"/>
                </a:cubicBezTo>
                <a:cubicBezTo>
                  <a:pt x="440" y="689"/>
                  <a:pt x="440" y="688"/>
                  <a:pt x="440" y="687"/>
                </a:cubicBezTo>
                <a:cubicBezTo>
                  <a:pt x="440" y="686"/>
                  <a:pt x="440" y="685"/>
                  <a:pt x="439" y="684"/>
                </a:cubicBezTo>
                <a:cubicBezTo>
                  <a:pt x="439" y="683"/>
                  <a:pt x="438" y="682"/>
                  <a:pt x="437" y="682"/>
                </a:cubicBezTo>
                <a:cubicBezTo>
                  <a:pt x="436" y="682"/>
                  <a:pt x="433" y="683"/>
                  <a:pt x="432" y="682"/>
                </a:cubicBezTo>
                <a:cubicBezTo>
                  <a:pt x="433" y="681"/>
                  <a:pt x="436" y="681"/>
                  <a:pt x="437" y="681"/>
                </a:cubicBezTo>
                <a:cubicBezTo>
                  <a:pt x="438" y="680"/>
                  <a:pt x="439" y="680"/>
                  <a:pt x="440" y="679"/>
                </a:cubicBezTo>
                <a:cubicBezTo>
                  <a:pt x="441" y="678"/>
                  <a:pt x="442" y="678"/>
                  <a:pt x="443" y="677"/>
                </a:cubicBezTo>
                <a:cubicBezTo>
                  <a:pt x="444" y="676"/>
                  <a:pt x="444" y="675"/>
                  <a:pt x="445" y="673"/>
                </a:cubicBezTo>
                <a:cubicBezTo>
                  <a:pt x="445" y="671"/>
                  <a:pt x="448" y="669"/>
                  <a:pt x="450" y="668"/>
                </a:cubicBezTo>
                <a:cubicBezTo>
                  <a:pt x="452" y="667"/>
                  <a:pt x="453" y="665"/>
                  <a:pt x="454" y="663"/>
                </a:cubicBezTo>
                <a:cubicBezTo>
                  <a:pt x="455" y="661"/>
                  <a:pt x="455" y="659"/>
                  <a:pt x="457" y="657"/>
                </a:cubicBezTo>
                <a:cubicBezTo>
                  <a:pt x="458" y="655"/>
                  <a:pt x="460" y="654"/>
                  <a:pt x="460" y="652"/>
                </a:cubicBezTo>
                <a:cubicBezTo>
                  <a:pt x="461" y="650"/>
                  <a:pt x="460" y="648"/>
                  <a:pt x="461" y="646"/>
                </a:cubicBezTo>
                <a:cubicBezTo>
                  <a:pt x="462" y="645"/>
                  <a:pt x="463" y="645"/>
                  <a:pt x="464" y="643"/>
                </a:cubicBezTo>
                <a:cubicBezTo>
                  <a:pt x="464" y="642"/>
                  <a:pt x="464" y="641"/>
                  <a:pt x="464" y="640"/>
                </a:cubicBezTo>
                <a:cubicBezTo>
                  <a:pt x="465" y="639"/>
                  <a:pt x="466" y="639"/>
                  <a:pt x="466" y="638"/>
                </a:cubicBezTo>
                <a:cubicBezTo>
                  <a:pt x="468" y="637"/>
                  <a:pt x="469" y="634"/>
                  <a:pt x="467" y="632"/>
                </a:cubicBezTo>
                <a:cubicBezTo>
                  <a:pt x="466" y="631"/>
                  <a:pt x="464" y="630"/>
                  <a:pt x="462" y="631"/>
                </a:cubicBezTo>
                <a:cubicBezTo>
                  <a:pt x="460" y="631"/>
                  <a:pt x="458" y="631"/>
                  <a:pt x="456" y="631"/>
                </a:cubicBezTo>
                <a:cubicBezTo>
                  <a:pt x="455" y="631"/>
                  <a:pt x="454" y="631"/>
                  <a:pt x="453" y="631"/>
                </a:cubicBezTo>
                <a:cubicBezTo>
                  <a:pt x="452" y="631"/>
                  <a:pt x="451" y="630"/>
                  <a:pt x="450" y="630"/>
                </a:cubicBezTo>
                <a:cubicBezTo>
                  <a:pt x="448" y="629"/>
                  <a:pt x="446" y="630"/>
                  <a:pt x="443" y="630"/>
                </a:cubicBezTo>
                <a:cubicBezTo>
                  <a:pt x="441" y="630"/>
                  <a:pt x="439" y="628"/>
                  <a:pt x="437" y="629"/>
                </a:cubicBezTo>
                <a:cubicBezTo>
                  <a:pt x="433" y="629"/>
                  <a:pt x="429" y="626"/>
                  <a:pt x="425" y="627"/>
                </a:cubicBezTo>
                <a:cubicBezTo>
                  <a:pt x="423" y="627"/>
                  <a:pt x="421" y="627"/>
                  <a:pt x="419" y="628"/>
                </a:cubicBezTo>
                <a:cubicBezTo>
                  <a:pt x="416" y="629"/>
                  <a:pt x="414" y="628"/>
                  <a:pt x="412" y="629"/>
                </a:cubicBezTo>
                <a:cubicBezTo>
                  <a:pt x="410" y="630"/>
                  <a:pt x="408" y="631"/>
                  <a:pt x="406" y="631"/>
                </a:cubicBezTo>
                <a:cubicBezTo>
                  <a:pt x="405" y="631"/>
                  <a:pt x="404" y="631"/>
                  <a:pt x="403" y="631"/>
                </a:cubicBezTo>
                <a:cubicBezTo>
                  <a:pt x="402" y="631"/>
                  <a:pt x="402" y="632"/>
                  <a:pt x="401" y="633"/>
                </a:cubicBezTo>
                <a:cubicBezTo>
                  <a:pt x="400" y="634"/>
                  <a:pt x="400" y="634"/>
                  <a:pt x="399" y="634"/>
                </a:cubicBezTo>
                <a:cubicBezTo>
                  <a:pt x="397" y="635"/>
                  <a:pt x="397" y="635"/>
                  <a:pt x="396" y="635"/>
                </a:cubicBezTo>
                <a:cubicBezTo>
                  <a:pt x="395" y="636"/>
                  <a:pt x="393" y="636"/>
                  <a:pt x="393" y="635"/>
                </a:cubicBezTo>
                <a:cubicBezTo>
                  <a:pt x="393" y="634"/>
                  <a:pt x="394" y="633"/>
                  <a:pt x="395" y="633"/>
                </a:cubicBezTo>
                <a:cubicBezTo>
                  <a:pt x="395" y="632"/>
                  <a:pt x="396" y="632"/>
                  <a:pt x="396" y="631"/>
                </a:cubicBezTo>
                <a:cubicBezTo>
                  <a:pt x="396" y="631"/>
                  <a:pt x="395" y="631"/>
                  <a:pt x="395" y="630"/>
                </a:cubicBezTo>
                <a:cubicBezTo>
                  <a:pt x="395" y="629"/>
                  <a:pt x="396" y="629"/>
                  <a:pt x="397" y="629"/>
                </a:cubicBezTo>
                <a:cubicBezTo>
                  <a:pt x="397" y="629"/>
                  <a:pt x="397" y="629"/>
                  <a:pt x="398" y="628"/>
                </a:cubicBezTo>
                <a:cubicBezTo>
                  <a:pt x="399" y="627"/>
                  <a:pt x="399" y="626"/>
                  <a:pt x="401" y="627"/>
                </a:cubicBezTo>
                <a:cubicBezTo>
                  <a:pt x="404" y="628"/>
                  <a:pt x="403" y="626"/>
                  <a:pt x="405" y="624"/>
                </a:cubicBezTo>
                <a:cubicBezTo>
                  <a:pt x="405" y="624"/>
                  <a:pt x="407" y="623"/>
                  <a:pt x="406" y="622"/>
                </a:cubicBezTo>
                <a:cubicBezTo>
                  <a:pt x="406" y="622"/>
                  <a:pt x="404" y="623"/>
                  <a:pt x="403" y="623"/>
                </a:cubicBezTo>
                <a:cubicBezTo>
                  <a:pt x="402" y="622"/>
                  <a:pt x="401" y="622"/>
                  <a:pt x="400" y="622"/>
                </a:cubicBezTo>
                <a:cubicBezTo>
                  <a:pt x="400" y="622"/>
                  <a:pt x="398" y="622"/>
                  <a:pt x="398" y="621"/>
                </a:cubicBezTo>
                <a:cubicBezTo>
                  <a:pt x="399" y="621"/>
                  <a:pt x="400" y="622"/>
                  <a:pt x="401" y="620"/>
                </a:cubicBezTo>
                <a:cubicBezTo>
                  <a:pt x="402" y="619"/>
                  <a:pt x="401" y="619"/>
                  <a:pt x="400" y="618"/>
                </a:cubicBezTo>
                <a:cubicBezTo>
                  <a:pt x="400" y="618"/>
                  <a:pt x="400" y="617"/>
                  <a:pt x="400" y="617"/>
                </a:cubicBezTo>
                <a:cubicBezTo>
                  <a:pt x="402" y="617"/>
                  <a:pt x="402" y="616"/>
                  <a:pt x="404" y="615"/>
                </a:cubicBezTo>
                <a:cubicBezTo>
                  <a:pt x="405" y="614"/>
                  <a:pt x="407" y="613"/>
                  <a:pt x="409" y="612"/>
                </a:cubicBezTo>
                <a:cubicBezTo>
                  <a:pt x="411" y="611"/>
                  <a:pt x="412" y="609"/>
                  <a:pt x="414" y="608"/>
                </a:cubicBezTo>
                <a:cubicBezTo>
                  <a:pt x="415" y="608"/>
                  <a:pt x="416" y="608"/>
                  <a:pt x="417" y="607"/>
                </a:cubicBezTo>
                <a:cubicBezTo>
                  <a:pt x="418" y="606"/>
                  <a:pt x="418" y="606"/>
                  <a:pt x="419" y="605"/>
                </a:cubicBezTo>
                <a:cubicBezTo>
                  <a:pt x="420" y="603"/>
                  <a:pt x="422" y="603"/>
                  <a:pt x="424" y="602"/>
                </a:cubicBezTo>
                <a:cubicBezTo>
                  <a:pt x="426" y="601"/>
                  <a:pt x="426" y="599"/>
                  <a:pt x="427" y="597"/>
                </a:cubicBezTo>
                <a:cubicBezTo>
                  <a:pt x="428" y="596"/>
                  <a:pt x="431" y="595"/>
                  <a:pt x="430" y="593"/>
                </a:cubicBezTo>
                <a:cubicBezTo>
                  <a:pt x="430" y="593"/>
                  <a:pt x="429" y="592"/>
                  <a:pt x="429" y="591"/>
                </a:cubicBezTo>
                <a:cubicBezTo>
                  <a:pt x="430" y="590"/>
                  <a:pt x="431" y="590"/>
                  <a:pt x="431" y="590"/>
                </a:cubicBezTo>
                <a:cubicBezTo>
                  <a:pt x="433" y="589"/>
                  <a:pt x="433" y="586"/>
                  <a:pt x="431" y="587"/>
                </a:cubicBezTo>
                <a:cubicBezTo>
                  <a:pt x="430" y="587"/>
                  <a:pt x="429" y="588"/>
                  <a:pt x="428" y="588"/>
                </a:cubicBezTo>
                <a:cubicBezTo>
                  <a:pt x="427" y="587"/>
                  <a:pt x="427" y="586"/>
                  <a:pt x="426" y="586"/>
                </a:cubicBezTo>
                <a:cubicBezTo>
                  <a:pt x="425" y="586"/>
                  <a:pt x="424" y="587"/>
                  <a:pt x="423" y="586"/>
                </a:cubicBezTo>
                <a:cubicBezTo>
                  <a:pt x="422" y="586"/>
                  <a:pt x="422" y="584"/>
                  <a:pt x="421" y="585"/>
                </a:cubicBezTo>
                <a:cubicBezTo>
                  <a:pt x="419" y="585"/>
                  <a:pt x="418" y="588"/>
                  <a:pt x="416" y="588"/>
                </a:cubicBezTo>
                <a:cubicBezTo>
                  <a:pt x="415" y="588"/>
                  <a:pt x="414" y="587"/>
                  <a:pt x="413" y="588"/>
                </a:cubicBezTo>
                <a:cubicBezTo>
                  <a:pt x="411" y="588"/>
                  <a:pt x="410" y="589"/>
                  <a:pt x="409" y="590"/>
                </a:cubicBezTo>
                <a:cubicBezTo>
                  <a:pt x="408" y="591"/>
                  <a:pt x="406" y="591"/>
                  <a:pt x="404" y="591"/>
                </a:cubicBezTo>
                <a:cubicBezTo>
                  <a:pt x="403" y="591"/>
                  <a:pt x="402" y="590"/>
                  <a:pt x="401" y="590"/>
                </a:cubicBezTo>
                <a:cubicBezTo>
                  <a:pt x="399" y="590"/>
                  <a:pt x="399" y="591"/>
                  <a:pt x="398" y="592"/>
                </a:cubicBezTo>
                <a:cubicBezTo>
                  <a:pt x="396" y="593"/>
                  <a:pt x="396" y="592"/>
                  <a:pt x="395" y="591"/>
                </a:cubicBezTo>
                <a:cubicBezTo>
                  <a:pt x="394" y="591"/>
                  <a:pt x="393" y="591"/>
                  <a:pt x="393" y="592"/>
                </a:cubicBezTo>
                <a:cubicBezTo>
                  <a:pt x="392" y="593"/>
                  <a:pt x="391" y="594"/>
                  <a:pt x="390" y="593"/>
                </a:cubicBezTo>
                <a:cubicBezTo>
                  <a:pt x="389" y="593"/>
                  <a:pt x="389" y="592"/>
                  <a:pt x="389" y="592"/>
                </a:cubicBezTo>
                <a:cubicBezTo>
                  <a:pt x="389" y="591"/>
                  <a:pt x="389" y="591"/>
                  <a:pt x="389" y="590"/>
                </a:cubicBezTo>
                <a:cubicBezTo>
                  <a:pt x="388" y="589"/>
                  <a:pt x="385" y="589"/>
                  <a:pt x="384" y="590"/>
                </a:cubicBezTo>
                <a:cubicBezTo>
                  <a:pt x="383" y="591"/>
                  <a:pt x="383" y="592"/>
                  <a:pt x="382" y="593"/>
                </a:cubicBezTo>
                <a:cubicBezTo>
                  <a:pt x="381" y="595"/>
                  <a:pt x="380" y="593"/>
                  <a:pt x="380" y="592"/>
                </a:cubicBezTo>
                <a:cubicBezTo>
                  <a:pt x="379" y="591"/>
                  <a:pt x="382" y="587"/>
                  <a:pt x="378" y="588"/>
                </a:cubicBezTo>
                <a:cubicBezTo>
                  <a:pt x="377" y="588"/>
                  <a:pt x="377" y="590"/>
                  <a:pt x="376" y="590"/>
                </a:cubicBezTo>
                <a:cubicBezTo>
                  <a:pt x="374" y="591"/>
                  <a:pt x="375" y="587"/>
                  <a:pt x="373" y="587"/>
                </a:cubicBezTo>
                <a:cubicBezTo>
                  <a:pt x="372" y="586"/>
                  <a:pt x="371" y="588"/>
                  <a:pt x="371" y="588"/>
                </a:cubicBezTo>
                <a:cubicBezTo>
                  <a:pt x="370" y="590"/>
                  <a:pt x="370" y="590"/>
                  <a:pt x="369" y="591"/>
                </a:cubicBezTo>
                <a:cubicBezTo>
                  <a:pt x="368" y="591"/>
                  <a:pt x="367" y="592"/>
                  <a:pt x="367" y="593"/>
                </a:cubicBezTo>
                <a:cubicBezTo>
                  <a:pt x="368" y="594"/>
                  <a:pt x="369" y="594"/>
                  <a:pt x="368" y="596"/>
                </a:cubicBezTo>
                <a:cubicBezTo>
                  <a:pt x="368" y="597"/>
                  <a:pt x="368" y="598"/>
                  <a:pt x="368" y="599"/>
                </a:cubicBezTo>
                <a:cubicBezTo>
                  <a:pt x="368" y="600"/>
                  <a:pt x="372" y="602"/>
                  <a:pt x="369" y="604"/>
                </a:cubicBezTo>
                <a:cubicBezTo>
                  <a:pt x="368" y="604"/>
                  <a:pt x="367" y="603"/>
                  <a:pt x="366" y="603"/>
                </a:cubicBezTo>
                <a:cubicBezTo>
                  <a:pt x="364" y="604"/>
                  <a:pt x="364" y="604"/>
                  <a:pt x="362" y="603"/>
                </a:cubicBezTo>
                <a:cubicBezTo>
                  <a:pt x="361" y="602"/>
                  <a:pt x="360" y="602"/>
                  <a:pt x="360" y="604"/>
                </a:cubicBezTo>
                <a:cubicBezTo>
                  <a:pt x="360" y="604"/>
                  <a:pt x="361" y="606"/>
                  <a:pt x="362" y="606"/>
                </a:cubicBezTo>
                <a:cubicBezTo>
                  <a:pt x="362" y="607"/>
                  <a:pt x="364" y="606"/>
                  <a:pt x="364" y="607"/>
                </a:cubicBezTo>
                <a:cubicBezTo>
                  <a:pt x="365" y="609"/>
                  <a:pt x="363" y="612"/>
                  <a:pt x="361" y="611"/>
                </a:cubicBezTo>
                <a:cubicBezTo>
                  <a:pt x="360" y="610"/>
                  <a:pt x="359" y="609"/>
                  <a:pt x="358" y="610"/>
                </a:cubicBezTo>
                <a:cubicBezTo>
                  <a:pt x="357" y="610"/>
                  <a:pt x="357" y="611"/>
                  <a:pt x="358" y="612"/>
                </a:cubicBezTo>
                <a:cubicBezTo>
                  <a:pt x="359" y="613"/>
                  <a:pt x="360" y="613"/>
                  <a:pt x="361" y="614"/>
                </a:cubicBezTo>
                <a:cubicBezTo>
                  <a:pt x="362" y="615"/>
                  <a:pt x="361" y="616"/>
                  <a:pt x="363" y="616"/>
                </a:cubicBezTo>
                <a:cubicBezTo>
                  <a:pt x="364" y="616"/>
                  <a:pt x="369" y="617"/>
                  <a:pt x="366" y="619"/>
                </a:cubicBezTo>
                <a:cubicBezTo>
                  <a:pt x="364" y="621"/>
                  <a:pt x="364" y="617"/>
                  <a:pt x="361" y="618"/>
                </a:cubicBezTo>
                <a:cubicBezTo>
                  <a:pt x="362" y="619"/>
                  <a:pt x="360" y="619"/>
                  <a:pt x="359" y="620"/>
                </a:cubicBezTo>
                <a:cubicBezTo>
                  <a:pt x="358" y="621"/>
                  <a:pt x="357" y="621"/>
                  <a:pt x="356" y="620"/>
                </a:cubicBezTo>
                <a:cubicBezTo>
                  <a:pt x="355" y="619"/>
                  <a:pt x="356" y="618"/>
                  <a:pt x="355" y="618"/>
                </a:cubicBezTo>
                <a:cubicBezTo>
                  <a:pt x="353" y="617"/>
                  <a:pt x="354" y="619"/>
                  <a:pt x="353" y="620"/>
                </a:cubicBezTo>
                <a:cubicBezTo>
                  <a:pt x="353" y="621"/>
                  <a:pt x="352" y="621"/>
                  <a:pt x="351" y="621"/>
                </a:cubicBezTo>
                <a:cubicBezTo>
                  <a:pt x="350" y="620"/>
                  <a:pt x="350" y="619"/>
                  <a:pt x="349" y="620"/>
                </a:cubicBezTo>
                <a:cubicBezTo>
                  <a:pt x="347" y="621"/>
                  <a:pt x="349" y="624"/>
                  <a:pt x="348" y="626"/>
                </a:cubicBezTo>
                <a:cubicBezTo>
                  <a:pt x="348" y="627"/>
                  <a:pt x="348" y="628"/>
                  <a:pt x="349" y="628"/>
                </a:cubicBezTo>
                <a:cubicBezTo>
                  <a:pt x="350" y="629"/>
                  <a:pt x="351" y="629"/>
                  <a:pt x="352" y="629"/>
                </a:cubicBezTo>
                <a:cubicBezTo>
                  <a:pt x="352" y="630"/>
                  <a:pt x="352" y="631"/>
                  <a:pt x="352" y="632"/>
                </a:cubicBezTo>
                <a:cubicBezTo>
                  <a:pt x="353" y="633"/>
                  <a:pt x="355" y="632"/>
                  <a:pt x="355" y="633"/>
                </a:cubicBezTo>
                <a:cubicBezTo>
                  <a:pt x="356" y="634"/>
                  <a:pt x="356" y="635"/>
                  <a:pt x="355" y="636"/>
                </a:cubicBezTo>
                <a:cubicBezTo>
                  <a:pt x="353" y="636"/>
                  <a:pt x="353" y="635"/>
                  <a:pt x="352" y="634"/>
                </a:cubicBezTo>
                <a:cubicBezTo>
                  <a:pt x="351" y="634"/>
                  <a:pt x="350" y="634"/>
                  <a:pt x="349" y="633"/>
                </a:cubicBezTo>
                <a:cubicBezTo>
                  <a:pt x="349" y="632"/>
                  <a:pt x="349" y="631"/>
                  <a:pt x="347" y="631"/>
                </a:cubicBezTo>
                <a:cubicBezTo>
                  <a:pt x="346" y="631"/>
                  <a:pt x="346" y="635"/>
                  <a:pt x="346" y="635"/>
                </a:cubicBezTo>
                <a:cubicBezTo>
                  <a:pt x="347" y="638"/>
                  <a:pt x="349" y="637"/>
                  <a:pt x="350" y="639"/>
                </a:cubicBezTo>
                <a:close/>
                <a:moveTo>
                  <a:pt x="388" y="813"/>
                </a:moveTo>
                <a:cubicBezTo>
                  <a:pt x="389" y="814"/>
                  <a:pt x="389" y="814"/>
                  <a:pt x="390" y="815"/>
                </a:cubicBezTo>
                <a:cubicBezTo>
                  <a:pt x="390" y="815"/>
                  <a:pt x="390" y="817"/>
                  <a:pt x="391" y="817"/>
                </a:cubicBezTo>
                <a:cubicBezTo>
                  <a:pt x="392" y="818"/>
                  <a:pt x="394" y="815"/>
                  <a:pt x="395" y="814"/>
                </a:cubicBezTo>
                <a:cubicBezTo>
                  <a:pt x="396" y="814"/>
                  <a:pt x="398" y="813"/>
                  <a:pt x="399" y="812"/>
                </a:cubicBezTo>
                <a:cubicBezTo>
                  <a:pt x="401" y="810"/>
                  <a:pt x="399" y="810"/>
                  <a:pt x="397" y="810"/>
                </a:cubicBezTo>
                <a:cubicBezTo>
                  <a:pt x="395" y="810"/>
                  <a:pt x="395" y="809"/>
                  <a:pt x="394" y="807"/>
                </a:cubicBezTo>
                <a:cubicBezTo>
                  <a:pt x="393" y="805"/>
                  <a:pt x="391" y="804"/>
                  <a:pt x="389" y="805"/>
                </a:cubicBezTo>
                <a:cubicBezTo>
                  <a:pt x="388" y="805"/>
                  <a:pt x="387" y="805"/>
                  <a:pt x="387" y="806"/>
                </a:cubicBezTo>
                <a:cubicBezTo>
                  <a:pt x="385" y="806"/>
                  <a:pt x="386" y="807"/>
                  <a:pt x="387" y="808"/>
                </a:cubicBezTo>
                <a:cubicBezTo>
                  <a:pt x="387" y="810"/>
                  <a:pt x="386" y="812"/>
                  <a:pt x="388" y="813"/>
                </a:cubicBezTo>
                <a:close/>
                <a:moveTo>
                  <a:pt x="336" y="714"/>
                </a:moveTo>
                <a:cubicBezTo>
                  <a:pt x="335" y="715"/>
                  <a:pt x="334" y="716"/>
                  <a:pt x="334" y="717"/>
                </a:cubicBezTo>
                <a:cubicBezTo>
                  <a:pt x="335" y="719"/>
                  <a:pt x="338" y="716"/>
                  <a:pt x="339" y="715"/>
                </a:cubicBezTo>
                <a:cubicBezTo>
                  <a:pt x="340" y="714"/>
                  <a:pt x="343" y="714"/>
                  <a:pt x="342" y="711"/>
                </a:cubicBezTo>
                <a:cubicBezTo>
                  <a:pt x="342" y="710"/>
                  <a:pt x="342" y="709"/>
                  <a:pt x="341" y="708"/>
                </a:cubicBezTo>
                <a:cubicBezTo>
                  <a:pt x="341" y="707"/>
                  <a:pt x="341" y="706"/>
                  <a:pt x="340" y="706"/>
                </a:cubicBezTo>
                <a:cubicBezTo>
                  <a:pt x="340" y="705"/>
                  <a:pt x="340" y="702"/>
                  <a:pt x="338" y="703"/>
                </a:cubicBezTo>
                <a:cubicBezTo>
                  <a:pt x="337" y="703"/>
                  <a:pt x="337" y="705"/>
                  <a:pt x="335" y="705"/>
                </a:cubicBezTo>
                <a:cubicBezTo>
                  <a:pt x="335" y="705"/>
                  <a:pt x="334" y="704"/>
                  <a:pt x="334" y="704"/>
                </a:cubicBezTo>
                <a:cubicBezTo>
                  <a:pt x="333" y="704"/>
                  <a:pt x="333" y="705"/>
                  <a:pt x="332" y="705"/>
                </a:cubicBezTo>
                <a:cubicBezTo>
                  <a:pt x="332" y="705"/>
                  <a:pt x="329" y="709"/>
                  <a:pt x="330" y="710"/>
                </a:cubicBezTo>
                <a:cubicBezTo>
                  <a:pt x="330" y="710"/>
                  <a:pt x="331" y="709"/>
                  <a:pt x="331" y="709"/>
                </a:cubicBezTo>
                <a:cubicBezTo>
                  <a:pt x="332" y="709"/>
                  <a:pt x="332" y="709"/>
                  <a:pt x="333" y="709"/>
                </a:cubicBezTo>
                <a:cubicBezTo>
                  <a:pt x="334" y="709"/>
                  <a:pt x="334" y="709"/>
                  <a:pt x="334" y="709"/>
                </a:cubicBezTo>
                <a:cubicBezTo>
                  <a:pt x="335" y="709"/>
                  <a:pt x="335" y="709"/>
                  <a:pt x="336" y="709"/>
                </a:cubicBezTo>
                <a:cubicBezTo>
                  <a:pt x="337" y="709"/>
                  <a:pt x="336" y="711"/>
                  <a:pt x="336" y="712"/>
                </a:cubicBezTo>
                <a:cubicBezTo>
                  <a:pt x="336" y="713"/>
                  <a:pt x="336" y="713"/>
                  <a:pt x="336" y="714"/>
                </a:cubicBezTo>
                <a:close/>
                <a:moveTo>
                  <a:pt x="351" y="685"/>
                </a:moveTo>
                <a:cubicBezTo>
                  <a:pt x="352" y="685"/>
                  <a:pt x="352" y="687"/>
                  <a:pt x="353" y="685"/>
                </a:cubicBezTo>
                <a:cubicBezTo>
                  <a:pt x="353" y="684"/>
                  <a:pt x="353" y="683"/>
                  <a:pt x="353" y="682"/>
                </a:cubicBezTo>
                <a:cubicBezTo>
                  <a:pt x="353" y="681"/>
                  <a:pt x="352" y="680"/>
                  <a:pt x="351" y="680"/>
                </a:cubicBezTo>
                <a:cubicBezTo>
                  <a:pt x="350" y="680"/>
                  <a:pt x="350" y="680"/>
                  <a:pt x="349" y="679"/>
                </a:cubicBezTo>
                <a:cubicBezTo>
                  <a:pt x="348" y="678"/>
                  <a:pt x="347" y="678"/>
                  <a:pt x="346" y="678"/>
                </a:cubicBezTo>
                <a:cubicBezTo>
                  <a:pt x="344" y="677"/>
                  <a:pt x="343" y="675"/>
                  <a:pt x="342" y="674"/>
                </a:cubicBezTo>
                <a:cubicBezTo>
                  <a:pt x="342" y="673"/>
                  <a:pt x="342" y="672"/>
                  <a:pt x="341" y="672"/>
                </a:cubicBezTo>
                <a:cubicBezTo>
                  <a:pt x="339" y="671"/>
                  <a:pt x="337" y="672"/>
                  <a:pt x="335" y="673"/>
                </a:cubicBezTo>
                <a:cubicBezTo>
                  <a:pt x="335" y="673"/>
                  <a:pt x="334" y="673"/>
                  <a:pt x="334" y="674"/>
                </a:cubicBezTo>
                <a:cubicBezTo>
                  <a:pt x="334" y="674"/>
                  <a:pt x="333" y="675"/>
                  <a:pt x="333" y="675"/>
                </a:cubicBezTo>
                <a:cubicBezTo>
                  <a:pt x="333" y="676"/>
                  <a:pt x="335" y="676"/>
                  <a:pt x="336" y="676"/>
                </a:cubicBezTo>
                <a:cubicBezTo>
                  <a:pt x="337" y="677"/>
                  <a:pt x="337" y="679"/>
                  <a:pt x="339" y="679"/>
                </a:cubicBezTo>
                <a:cubicBezTo>
                  <a:pt x="340" y="680"/>
                  <a:pt x="342" y="678"/>
                  <a:pt x="343" y="679"/>
                </a:cubicBezTo>
                <a:cubicBezTo>
                  <a:pt x="344" y="681"/>
                  <a:pt x="340" y="682"/>
                  <a:pt x="344" y="682"/>
                </a:cubicBezTo>
                <a:cubicBezTo>
                  <a:pt x="344" y="684"/>
                  <a:pt x="342" y="684"/>
                  <a:pt x="341" y="684"/>
                </a:cubicBezTo>
                <a:cubicBezTo>
                  <a:pt x="340" y="684"/>
                  <a:pt x="339" y="685"/>
                  <a:pt x="338" y="685"/>
                </a:cubicBezTo>
                <a:cubicBezTo>
                  <a:pt x="337" y="686"/>
                  <a:pt x="337" y="686"/>
                  <a:pt x="336" y="686"/>
                </a:cubicBezTo>
                <a:cubicBezTo>
                  <a:pt x="335" y="686"/>
                  <a:pt x="335" y="685"/>
                  <a:pt x="334" y="685"/>
                </a:cubicBezTo>
                <a:cubicBezTo>
                  <a:pt x="333" y="686"/>
                  <a:pt x="334" y="687"/>
                  <a:pt x="334" y="688"/>
                </a:cubicBezTo>
                <a:cubicBezTo>
                  <a:pt x="337" y="689"/>
                  <a:pt x="338" y="687"/>
                  <a:pt x="340" y="687"/>
                </a:cubicBezTo>
                <a:cubicBezTo>
                  <a:pt x="341" y="686"/>
                  <a:pt x="341" y="686"/>
                  <a:pt x="342" y="686"/>
                </a:cubicBezTo>
                <a:cubicBezTo>
                  <a:pt x="343" y="686"/>
                  <a:pt x="344" y="686"/>
                  <a:pt x="345" y="686"/>
                </a:cubicBezTo>
                <a:cubicBezTo>
                  <a:pt x="347" y="686"/>
                  <a:pt x="347" y="686"/>
                  <a:pt x="348" y="686"/>
                </a:cubicBezTo>
                <a:cubicBezTo>
                  <a:pt x="349" y="687"/>
                  <a:pt x="350" y="687"/>
                  <a:pt x="350" y="686"/>
                </a:cubicBezTo>
                <a:cubicBezTo>
                  <a:pt x="350" y="686"/>
                  <a:pt x="349" y="684"/>
                  <a:pt x="351" y="685"/>
                </a:cubicBezTo>
                <a:close/>
                <a:moveTo>
                  <a:pt x="371" y="711"/>
                </a:moveTo>
                <a:cubicBezTo>
                  <a:pt x="371" y="710"/>
                  <a:pt x="371" y="706"/>
                  <a:pt x="369" y="706"/>
                </a:cubicBezTo>
                <a:cubicBezTo>
                  <a:pt x="367" y="705"/>
                  <a:pt x="369" y="707"/>
                  <a:pt x="369" y="708"/>
                </a:cubicBezTo>
                <a:cubicBezTo>
                  <a:pt x="369" y="709"/>
                  <a:pt x="370" y="711"/>
                  <a:pt x="371" y="711"/>
                </a:cubicBezTo>
                <a:close/>
                <a:moveTo>
                  <a:pt x="455" y="970"/>
                </a:moveTo>
                <a:cubicBezTo>
                  <a:pt x="454" y="970"/>
                  <a:pt x="453" y="972"/>
                  <a:pt x="455" y="972"/>
                </a:cubicBezTo>
                <a:cubicBezTo>
                  <a:pt x="456" y="972"/>
                  <a:pt x="456" y="972"/>
                  <a:pt x="457" y="973"/>
                </a:cubicBezTo>
                <a:cubicBezTo>
                  <a:pt x="458" y="973"/>
                  <a:pt x="457" y="975"/>
                  <a:pt x="458" y="974"/>
                </a:cubicBezTo>
                <a:cubicBezTo>
                  <a:pt x="459" y="974"/>
                  <a:pt x="460" y="971"/>
                  <a:pt x="460" y="970"/>
                </a:cubicBezTo>
                <a:cubicBezTo>
                  <a:pt x="459" y="969"/>
                  <a:pt x="456" y="969"/>
                  <a:pt x="455" y="970"/>
                </a:cubicBezTo>
                <a:close/>
                <a:moveTo>
                  <a:pt x="488" y="916"/>
                </a:moveTo>
                <a:cubicBezTo>
                  <a:pt x="489" y="916"/>
                  <a:pt x="491" y="916"/>
                  <a:pt x="490" y="915"/>
                </a:cubicBezTo>
                <a:cubicBezTo>
                  <a:pt x="489" y="914"/>
                  <a:pt x="488" y="914"/>
                  <a:pt x="487" y="914"/>
                </a:cubicBezTo>
                <a:cubicBezTo>
                  <a:pt x="487" y="913"/>
                  <a:pt x="486" y="913"/>
                  <a:pt x="486" y="913"/>
                </a:cubicBezTo>
                <a:cubicBezTo>
                  <a:pt x="485" y="913"/>
                  <a:pt x="485" y="913"/>
                  <a:pt x="484" y="913"/>
                </a:cubicBezTo>
                <a:cubicBezTo>
                  <a:pt x="483" y="912"/>
                  <a:pt x="484" y="911"/>
                  <a:pt x="483" y="911"/>
                </a:cubicBezTo>
                <a:cubicBezTo>
                  <a:pt x="482" y="910"/>
                  <a:pt x="481" y="912"/>
                  <a:pt x="480" y="912"/>
                </a:cubicBezTo>
                <a:cubicBezTo>
                  <a:pt x="479" y="913"/>
                  <a:pt x="476" y="913"/>
                  <a:pt x="475" y="915"/>
                </a:cubicBezTo>
                <a:cubicBezTo>
                  <a:pt x="474" y="916"/>
                  <a:pt x="476" y="917"/>
                  <a:pt x="477" y="917"/>
                </a:cubicBezTo>
                <a:cubicBezTo>
                  <a:pt x="478" y="917"/>
                  <a:pt x="480" y="917"/>
                  <a:pt x="480" y="918"/>
                </a:cubicBezTo>
                <a:cubicBezTo>
                  <a:pt x="481" y="919"/>
                  <a:pt x="481" y="920"/>
                  <a:pt x="482" y="920"/>
                </a:cubicBezTo>
                <a:cubicBezTo>
                  <a:pt x="482" y="920"/>
                  <a:pt x="483" y="920"/>
                  <a:pt x="483" y="919"/>
                </a:cubicBezTo>
                <a:cubicBezTo>
                  <a:pt x="485" y="919"/>
                  <a:pt x="486" y="920"/>
                  <a:pt x="487" y="918"/>
                </a:cubicBezTo>
                <a:cubicBezTo>
                  <a:pt x="487" y="917"/>
                  <a:pt x="487" y="917"/>
                  <a:pt x="487" y="916"/>
                </a:cubicBezTo>
                <a:cubicBezTo>
                  <a:pt x="488" y="915"/>
                  <a:pt x="487" y="916"/>
                  <a:pt x="488" y="916"/>
                </a:cubicBezTo>
                <a:close/>
                <a:moveTo>
                  <a:pt x="445" y="963"/>
                </a:moveTo>
                <a:cubicBezTo>
                  <a:pt x="446" y="963"/>
                  <a:pt x="448" y="960"/>
                  <a:pt x="446" y="960"/>
                </a:cubicBezTo>
                <a:cubicBezTo>
                  <a:pt x="445" y="960"/>
                  <a:pt x="444" y="963"/>
                  <a:pt x="445" y="963"/>
                </a:cubicBezTo>
                <a:close/>
                <a:moveTo>
                  <a:pt x="362" y="714"/>
                </a:moveTo>
                <a:cubicBezTo>
                  <a:pt x="362" y="716"/>
                  <a:pt x="363" y="717"/>
                  <a:pt x="363" y="719"/>
                </a:cubicBezTo>
                <a:cubicBezTo>
                  <a:pt x="363" y="721"/>
                  <a:pt x="364" y="722"/>
                  <a:pt x="366" y="722"/>
                </a:cubicBezTo>
                <a:cubicBezTo>
                  <a:pt x="368" y="723"/>
                  <a:pt x="368" y="725"/>
                  <a:pt x="370" y="724"/>
                </a:cubicBezTo>
                <a:cubicBezTo>
                  <a:pt x="371" y="723"/>
                  <a:pt x="370" y="721"/>
                  <a:pt x="370" y="720"/>
                </a:cubicBezTo>
                <a:cubicBezTo>
                  <a:pt x="369" y="719"/>
                  <a:pt x="370" y="718"/>
                  <a:pt x="369" y="717"/>
                </a:cubicBezTo>
                <a:cubicBezTo>
                  <a:pt x="369" y="717"/>
                  <a:pt x="368" y="717"/>
                  <a:pt x="368" y="716"/>
                </a:cubicBezTo>
                <a:cubicBezTo>
                  <a:pt x="367" y="716"/>
                  <a:pt x="368" y="715"/>
                  <a:pt x="368" y="714"/>
                </a:cubicBezTo>
                <a:cubicBezTo>
                  <a:pt x="367" y="710"/>
                  <a:pt x="362" y="711"/>
                  <a:pt x="362" y="714"/>
                </a:cubicBezTo>
                <a:close/>
                <a:moveTo>
                  <a:pt x="339" y="695"/>
                </a:moveTo>
                <a:cubicBezTo>
                  <a:pt x="338" y="695"/>
                  <a:pt x="337" y="698"/>
                  <a:pt x="337" y="699"/>
                </a:cubicBezTo>
                <a:cubicBezTo>
                  <a:pt x="339" y="699"/>
                  <a:pt x="339" y="698"/>
                  <a:pt x="340" y="697"/>
                </a:cubicBezTo>
                <a:cubicBezTo>
                  <a:pt x="340" y="696"/>
                  <a:pt x="341" y="694"/>
                  <a:pt x="339" y="695"/>
                </a:cubicBezTo>
                <a:close/>
                <a:moveTo>
                  <a:pt x="335" y="656"/>
                </a:moveTo>
                <a:cubicBezTo>
                  <a:pt x="334" y="655"/>
                  <a:pt x="333" y="656"/>
                  <a:pt x="332" y="655"/>
                </a:cubicBezTo>
                <a:cubicBezTo>
                  <a:pt x="331" y="655"/>
                  <a:pt x="330" y="655"/>
                  <a:pt x="330" y="656"/>
                </a:cubicBezTo>
                <a:cubicBezTo>
                  <a:pt x="329" y="657"/>
                  <a:pt x="330" y="657"/>
                  <a:pt x="330" y="658"/>
                </a:cubicBezTo>
                <a:cubicBezTo>
                  <a:pt x="332" y="658"/>
                  <a:pt x="332" y="658"/>
                  <a:pt x="332" y="659"/>
                </a:cubicBezTo>
                <a:cubicBezTo>
                  <a:pt x="332" y="660"/>
                  <a:pt x="332" y="661"/>
                  <a:pt x="334" y="661"/>
                </a:cubicBezTo>
                <a:cubicBezTo>
                  <a:pt x="335" y="660"/>
                  <a:pt x="334" y="659"/>
                  <a:pt x="335" y="658"/>
                </a:cubicBezTo>
                <a:cubicBezTo>
                  <a:pt x="335" y="657"/>
                  <a:pt x="337" y="656"/>
                  <a:pt x="335" y="656"/>
                </a:cubicBezTo>
                <a:close/>
                <a:moveTo>
                  <a:pt x="312" y="624"/>
                </a:moveTo>
                <a:cubicBezTo>
                  <a:pt x="313" y="625"/>
                  <a:pt x="312" y="626"/>
                  <a:pt x="313" y="627"/>
                </a:cubicBezTo>
                <a:cubicBezTo>
                  <a:pt x="314" y="627"/>
                  <a:pt x="315" y="626"/>
                  <a:pt x="316" y="626"/>
                </a:cubicBezTo>
                <a:cubicBezTo>
                  <a:pt x="317" y="625"/>
                  <a:pt x="318" y="625"/>
                  <a:pt x="318" y="625"/>
                </a:cubicBezTo>
                <a:cubicBezTo>
                  <a:pt x="319" y="624"/>
                  <a:pt x="319" y="623"/>
                  <a:pt x="319" y="622"/>
                </a:cubicBezTo>
                <a:cubicBezTo>
                  <a:pt x="320" y="620"/>
                  <a:pt x="323" y="620"/>
                  <a:pt x="323" y="618"/>
                </a:cubicBezTo>
                <a:cubicBezTo>
                  <a:pt x="323" y="616"/>
                  <a:pt x="322" y="617"/>
                  <a:pt x="321" y="616"/>
                </a:cubicBezTo>
                <a:cubicBezTo>
                  <a:pt x="320" y="615"/>
                  <a:pt x="321" y="614"/>
                  <a:pt x="322" y="614"/>
                </a:cubicBezTo>
                <a:cubicBezTo>
                  <a:pt x="322" y="613"/>
                  <a:pt x="323" y="612"/>
                  <a:pt x="324" y="612"/>
                </a:cubicBezTo>
                <a:cubicBezTo>
                  <a:pt x="326" y="612"/>
                  <a:pt x="325" y="613"/>
                  <a:pt x="325" y="614"/>
                </a:cubicBezTo>
                <a:cubicBezTo>
                  <a:pt x="324" y="615"/>
                  <a:pt x="326" y="615"/>
                  <a:pt x="326" y="616"/>
                </a:cubicBezTo>
                <a:cubicBezTo>
                  <a:pt x="327" y="617"/>
                  <a:pt x="326" y="618"/>
                  <a:pt x="328" y="618"/>
                </a:cubicBezTo>
                <a:cubicBezTo>
                  <a:pt x="329" y="619"/>
                  <a:pt x="329" y="617"/>
                  <a:pt x="329" y="616"/>
                </a:cubicBezTo>
                <a:cubicBezTo>
                  <a:pt x="329" y="615"/>
                  <a:pt x="329" y="615"/>
                  <a:pt x="331" y="615"/>
                </a:cubicBezTo>
                <a:cubicBezTo>
                  <a:pt x="332" y="616"/>
                  <a:pt x="332" y="616"/>
                  <a:pt x="332" y="614"/>
                </a:cubicBezTo>
                <a:cubicBezTo>
                  <a:pt x="332" y="613"/>
                  <a:pt x="333" y="612"/>
                  <a:pt x="332" y="611"/>
                </a:cubicBezTo>
                <a:cubicBezTo>
                  <a:pt x="331" y="611"/>
                  <a:pt x="330" y="612"/>
                  <a:pt x="329" y="611"/>
                </a:cubicBezTo>
                <a:cubicBezTo>
                  <a:pt x="328" y="611"/>
                  <a:pt x="327" y="610"/>
                  <a:pt x="328" y="610"/>
                </a:cubicBezTo>
                <a:cubicBezTo>
                  <a:pt x="330" y="609"/>
                  <a:pt x="332" y="609"/>
                  <a:pt x="333" y="607"/>
                </a:cubicBezTo>
                <a:cubicBezTo>
                  <a:pt x="333" y="606"/>
                  <a:pt x="333" y="605"/>
                  <a:pt x="333" y="604"/>
                </a:cubicBezTo>
                <a:cubicBezTo>
                  <a:pt x="334" y="603"/>
                  <a:pt x="335" y="603"/>
                  <a:pt x="336" y="603"/>
                </a:cubicBezTo>
                <a:cubicBezTo>
                  <a:pt x="338" y="601"/>
                  <a:pt x="336" y="599"/>
                  <a:pt x="335" y="597"/>
                </a:cubicBezTo>
                <a:cubicBezTo>
                  <a:pt x="335" y="596"/>
                  <a:pt x="337" y="595"/>
                  <a:pt x="336" y="594"/>
                </a:cubicBezTo>
                <a:cubicBezTo>
                  <a:pt x="335" y="593"/>
                  <a:pt x="334" y="594"/>
                  <a:pt x="333" y="594"/>
                </a:cubicBezTo>
                <a:cubicBezTo>
                  <a:pt x="331" y="595"/>
                  <a:pt x="326" y="597"/>
                  <a:pt x="324" y="600"/>
                </a:cubicBezTo>
                <a:cubicBezTo>
                  <a:pt x="323" y="601"/>
                  <a:pt x="323" y="605"/>
                  <a:pt x="322" y="605"/>
                </a:cubicBezTo>
                <a:cubicBezTo>
                  <a:pt x="320" y="605"/>
                  <a:pt x="321" y="603"/>
                  <a:pt x="320" y="603"/>
                </a:cubicBezTo>
                <a:cubicBezTo>
                  <a:pt x="319" y="603"/>
                  <a:pt x="319" y="605"/>
                  <a:pt x="318" y="605"/>
                </a:cubicBezTo>
                <a:cubicBezTo>
                  <a:pt x="316" y="606"/>
                  <a:pt x="314" y="605"/>
                  <a:pt x="313" y="603"/>
                </a:cubicBezTo>
                <a:cubicBezTo>
                  <a:pt x="312" y="603"/>
                  <a:pt x="312" y="603"/>
                  <a:pt x="311" y="604"/>
                </a:cubicBezTo>
                <a:cubicBezTo>
                  <a:pt x="311" y="605"/>
                  <a:pt x="311" y="607"/>
                  <a:pt x="311" y="608"/>
                </a:cubicBezTo>
                <a:cubicBezTo>
                  <a:pt x="312" y="608"/>
                  <a:pt x="313" y="609"/>
                  <a:pt x="313" y="609"/>
                </a:cubicBezTo>
                <a:cubicBezTo>
                  <a:pt x="315" y="612"/>
                  <a:pt x="310" y="611"/>
                  <a:pt x="310" y="613"/>
                </a:cubicBezTo>
                <a:cubicBezTo>
                  <a:pt x="310" y="614"/>
                  <a:pt x="311" y="614"/>
                  <a:pt x="312" y="615"/>
                </a:cubicBezTo>
                <a:cubicBezTo>
                  <a:pt x="313" y="616"/>
                  <a:pt x="313" y="617"/>
                  <a:pt x="314" y="617"/>
                </a:cubicBezTo>
                <a:cubicBezTo>
                  <a:pt x="315" y="617"/>
                  <a:pt x="316" y="616"/>
                  <a:pt x="317" y="618"/>
                </a:cubicBezTo>
                <a:cubicBezTo>
                  <a:pt x="317" y="619"/>
                  <a:pt x="315" y="619"/>
                  <a:pt x="314" y="619"/>
                </a:cubicBezTo>
                <a:cubicBezTo>
                  <a:pt x="313" y="619"/>
                  <a:pt x="313" y="620"/>
                  <a:pt x="312" y="621"/>
                </a:cubicBezTo>
                <a:cubicBezTo>
                  <a:pt x="311" y="622"/>
                  <a:pt x="311" y="621"/>
                  <a:pt x="309" y="621"/>
                </a:cubicBezTo>
                <a:cubicBezTo>
                  <a:pt x="306" y="621"/>
                  <a:pt x="311" y="623"/>
                  <a:pt x="312" y="624"/>
                </a:cubicBezTo>
                <a:close/>
                <a:moveTo>
                  <a:pt x="336" y="606"/>
                </a:moveTo>
                <a:cubicBezTo>
                  <a:pt x="336" y="606"/>
                  <a:pt x="337" y="606"/>
                  <a:pt x="337" y="605"/>
                </a:cubicBezTo>
                <a:cubicBezTo>
                  <a:pt x="337" y="605"/>
                  <a:pt x="338" y="605"/>
                  <a:pt x="338" y="605"/>
                </a:cubicBezTo>
                <a:cubicBezTo>
                  <a:pt x="340" y="603"/>
                  <a:pt x="338" y="603"/>
                  <a:pt x="337" y="603"/>
                </a:cubicBezTo>
                <a:cubicBezTo>
                  <a:pt x="336" y="604"/>
                  <a:pt x="334" y="606"/>
                  <a:pt x="336" y="606"/>
                </a:cubicBezTo>
                <a:close/>
                <a:moveTo>
                  <a:pt x="339" y="635"/>
                </a:moveTo>
                <a:cubicBezTo>
                  <a:pt x="339" y="634"/>
                  <a:pt x="339" y="633"/>
                  <a:pt x="338" y="632"/>
                </a:cubicBezTo>
                <a:cubicBezTo>
                  <a:pt x="338" y="631"/>
                  <a:pt x="336" y="631"/>
                  <a:pt x="336" y="631"/>
                </a:cubicBezTo>
                <a:cubicBezTo>
                  <a:pt x="335" y="630"/>
                  <a:pt x="333" y="624"/>
                  <a:pt x="332" y="628"/>
                </a:cubicBezTo>
                <a:cubicBezTo>
                  <a:pt x="332" y="629"/>
                  <a:pt x="333" y="630"/>
                  <a:pt x="332" y="631"/>
                </a:cubicBezTo>
                <a:cubicBezTo>
                  <a:pt x="331" y="632"/>
                  <a:pt x="331" y="632"/>
                  <a:pt x="331" y="634"/>
                </a:cubicBezTo>
                <a:cubicBezTo>
                  <a:pt x="332" y="635"/>
                  <a:pt x="333" y="635"/>
                  <a:pt x="332" y="636"/>
                </a:cubicBezTo>
                <a:cubicBezTo>
                  <a:pt x="331" y="637"/>
                  <a:pt x="330" y="637"/>
                  <a:pt x="329" y="636"/>
                </a:cubicBezTo>
                <a:cubicBezTo>
                  <a:pt x="329" y="634"/>
                  <a:pt x="327" y="634"/>
                  <a:pt x="326" y="633"/>
                </a:cubicBezTo>
                <a:cubicBezTo>
                  <a:pt x="326" y="632"/>
                  <a:pt x="326" y="631"/>
                  <a:pt x="326" y="631"/>
                </a:cubicBezTo>
                <a:cubicBezTo>
                  <a:pt x="325" y="631"/>
                  <a:pt x="324" y="631"/>
                  <a:pt x="324" y="632"/>
                </a:cubicBezTo>
                <a:cubicBezTo>
                  <a:pt x="324" y="634"/>
                  <a:pt x="325" y="636"/>
                  <a:pt x="324" y="636"/>
                </a:cubicBezTo>
                <a:cubicBezTo>
                  <a:pt x="322" y="637"/>
                  <a:pt x="321" y="635"/>
                  <a:pt x="319" y="636"/>
                </a:cubicBezTo>
                <a:cubicBezTo>
                  <a:pt x="319" y="638"/>
                  <a:pt x="322" y="638"/>
                  <a:pt x="323" y="639"/>
                </a:cubicBezTo>
                <a:cubicBezTo>
                  <a:pt x="324" y="640"/>
                  <a:pt x="324" y="641"/>
                  <a:pt x="325" y="641"/>
                </a:cubicBezTo>
                <a:cubicBezTo>
                  <a:pt x="326" y="642"/>
                  <a:pt x="326" y="641"/>
                  <a:pt x="326" y="640"/>
                </a:cubicBezTo>
                <a:cubicBezTo>
                  <a:pt x="327" y="639"/>
                  <a:pt x="328" y="641"/>
                  <a:pt x="329" y="642"/>
                </a:cubicBezTo>
                <a:cubicBezTo>
                  <a:pt x="330" y="642"/>
                  <a:pt x="332" y="642"/>
                  <a:pt x="331" y="643"/>
                </a:cubicBezTo>
                <a:cubicBezTo>
                  <a:pt x="331" y="644"/>
                  <a:pt x="329" y="643"/>
                  <a:pt x="329" y="645"/>
                </a:cubicBezTo>
                <a:cubicBezTo>
                  <a:pt x="329" y="646"/>
                  <a:pt x="332" y="646"/>
                  <a:pt x="333" y="647"/>
                </a:cubicBezTo>
                <a:cubicBezTo>
                  <a:pt x="334" y="647"/>
                  <a:pt x="333" y="649"/>
                  <a:pt x="334" y="649"/>
                </a:cubicBezTo>
                <a:cubicBezTo>
                  <a:pt x="335" y="650"/>
                  <a:pt x="336" y="649"/>
                  <a:pt x="337" y="650"/>
                </a:cubicBezTo>
                <a:cubicBezTo>
                  <a:pt x="338" y="650"/>
                  <a:pt x="337" y="652"/>
                  <a:pt x="339" y="651"/>
                </a:cubicBezTo>
                <a:cubicBezTo>
                  <a:pt x="340" y="650"/>
                  <a:pt x="340" y="650"/>
                  <a:pt x="341" y="649"/>
                </a:cubicBezTo>
                <a:cubicBezTo>
                  <a:pt x="343" y="649"/>
                  <a:pt x="346" y="650"/>
                  <a:pt x="344" y="652"/>
                </a:cubicBezTo>
                <a:cubicBezTo>
                  <a:pt x="343" y="654"/>
                  <a:pt x="341" y="655"/>
                  <a:pt x="342" y="657"/>
                </a:cubicBezTo>
                <a:cubicBezTo>
                  <a:pt x="344" y="657"/>
                  <a:pt x="344" y="655"/>
                  <a:pt x="345" y="654"/>
                </a:cubicBezTo>
                <a:cubicBezTo>
                  <a:pt x="346" y="653"/>
                  <a:pt x="347" y="653"/>
                  <a:pt x="348" y="652"/>
                </a:cubicBezTo>
                <a:cubicBezTo>
                  <a:pt x="348" y="651"/>
                  <a:pt x="348" y="650"/>
                  <a:pt x="348" y="650"/>
                </a:cubicBezTo>
                <a:cubicBezTo>
                  <a:pt x="348" y="649"/>
                  <a:pt x="349" y="649"/>
                  <a:pt x="349" y="649"/>
                </a:cubicBezTo>
                <a:cubicBezTo>
                  <a:pt x="349" y="648"/>
                  <a:pt x="350" y="648"/>
                  <a:pt x="350" y="647"/>
                </a:cubicBezTo>
                <a:cubicBezTo>
                  <a:pt x="349" y="646"/>
                  <a:pt x="347" y="647"/>
                  <a:pt x="347" y="647"/>
                </a:cubicBezTo>
                <a:cubicBezTo>
                  <a:pt x="346" y="647"/>
                  <a:pt x="345" y="647"/>
                  <a:pt x="344" y="647"/>
                </a:cubicBezTo>
                <a:cubicBezTo>
                  <a:pt x="344" y="646"/>
                  <a:pt x="343" y="646"/>
                  <a:pt x="343" y="645"/>
                </a:cubicBezTo>
                <a:cubicBezTo>
                  <a:pt x="341" y="644"/>
                  <a:pt x="339" y="646"/>
                  <a:pt x="339" y="643"/>
                </a:cubicBezTo>
                <a:cubicBezTo>
                  <a:pt x="339" y="643"/>
                  <a:pt x="339" y="642"/>
                  <a:pt x="339" y="641"/>
                </a:cubicBezTo>
                <a:cubicBezTo>
                  <a:pt x="339" y="640"/>
                  <a:pt x="339" y="639"/>
                  <a:pt x="338" y="639"/>
                </a:cubicBezTo>
                <a:cubicBezTo>
                  <a:pt x="338" y="637"/>
                  <a:pt x="338" y="636"/>
                  <a:pt x="339" y="635"/>
                </a:cubicBezTo>
                <a:close/>
                <a:moveTo>
                  <a:pt x="317" y="680"/>
                </a:moveTo>
                <a:cubicBezTo>
                  <a:pt x="317" y="681"/>
                  <a:pt x="319" y="680"/>
                  <a:pt x="320" y="680"/>
                </a:cubicBezTo>
                <a:cubicBezTo>
                  <a:pt x="320" y="679"/>
                  <a:pt x="321" y="678"/>
                  <a:pt x="321" y="677"/>
                </a:cubicBezTo>
                <a:cubicBezTo>
                  <a:pt x="319" y="677"/>
                  <a:pt x="317" y="679"/>
                  <a:pt x="317" y="680"/>
                </a:cubicBezTo>
                <a:close/>
                <a:moveTo>
                  <a:pt x="346" y="706"/>
                </a:moveTo>
                <a:cubicBezTo>
                  <a:pt x="346" y="704"/>
                  <a:pt x="348" y="702"/>
                  <a:pt x="349" y="700"/>
                </a:cubicBezTo>
                <a:cubicBezTo>
                  <a:pt x="350" y="699"/>
                  <a:pt x="352" y="696"/>
                  <a:pt x="352" y="694"/>
                </a:cubicBezTo>
                <a:cubicBezTo>
                  <a:pt x="350" y="693"/>
                  <a:pt x="349" y="696"/>
                  <a:pt x="347" y="696"/>
                </a:cubicBezTo>
                <a:cubicBezTo>
                  <a:pt x="347" y="697"/>
                  <a:pt x="345" y="697"/>
                  <a:pt x="345" y="698"/>
                </a:cubicBezTo>
                <a:cubicBezTo>
                  <a:pt x="344" y="699"/>
                  <a:pt x="346" y="699"/>
                  <a:pt x="345" y="700"/>
                </a:cubicBezTo>
                <a:cubicBezTo>
                  <a:pt x="344" y="701"/>
                  <a:pt x="340" y="700"/>
                  <a:pt x="340" y="703"/>
                </a:cubicBezTo>
                <a:cubicBezTo>
                  <a:pt x="340" y="704"/>
                  <a:pt x="342" y="704"/>
                  <a:pt x="342" y="705"/>
                </a:cubicBezTo>
                <a:cubicBezTo>
                  <a:pt x="344" y="706"/>
                  <a:pt x="344" y="709"/>
                  <a:pt x="346" y="706"/>
                </a:cubicBezTo>
                <a:close/>
                <a:moveTo>
                  <a:pt x="326" y="673"/>
                </a:moveTo>
                <a:cubicBezTo>
                  <a:pt x="326" y="673"/>
                  <a:pt x="323" y="676"/>
                  <a:pt x="324" y="676"/>
                </a:cubicBezTo>
                <a:cubicBezTo>
                  <a:pt x="326" y="676"/>
                  <a:pt x="328" y="674"/>
                  <a:pt x="329" y="673"/>
                </a:cubicBezTo>
                <a:cubicBezTo>
                  <a:pt x="329" y="672"/>
                  <a:pt x="330" y="671"/>
                  <a:pt x="328" y="671"/>
                </a:cubicBezTo>
                <a:cubicBezTo>
                  <a:pt x="328" y="671"/>
                  <a:pt x="327" y="672"/>
                  <a:pt x="326" y="673"/>
                </a:cubicBezTo>
                <a:close/>
                <a:moveTo>
                  <a:pt x="306" y="637"/>
                </a:moveTo>
                <a:cubicBezTo>
                  <a:pt x="306" y="637"/>
                  <a:pt x="304" y="637"/>
                  <a:pt x="303" y="637"/>
                </a:cubicBezTo>
                <a:cubicBezTo>
                  <a:pt x="302" y="637"/>
                  <a:pt x="300" y="637"/>
                  <a:pt x="301" y="638"/>
                </a:cubicBezTo>
                <a:cubicBezTo>
                  <a:pt x="302" y="639"/>
                  <a:pt x="303" y="639"/>
                  <a:pt x="304" y="639"/>
                </a:cubicBezTo>
                <a:cubicBezTo>
                  <a:pt x="304" y="640"/>
                  <a:pt x="305" y="641"/>
                  <a:pt x="306" y="641"/>
                </a:cubicBezTo>
                <a:cubicBezTo>
                  <a:pt x="307" y="640"/>
                  <a:pt x="305" y="639"/>
                  <a:pt x="305" y="639"/>
                </a:cubicBezTo>
                <a:cubicBezTo>
                  <a:pt x="305" y="639"/>
                  <a:pt x="308" y="639"/>
                  <a:pt x="306" y="637"/>
                </a:cubicBezTo>
                <a:close/>
                <a:moveTo>
                  <a:pt x="299" y="632"/>
                </a:moveTo>
                <a:cubicBezTo>
                  <a:pt x="300" y="633"/>
                  <a:pt x="302" y="632"/>
                  <a:pt x="303" y="633"/>
                </a:cubicBezTo>
                <a:cubicBezTo>
                  <a:pt x="304" y="633"/>
                  <a:pt x="303" y="634"/>
                  <a:pt x="304" y="635"/>
                </a:cubicBezTo>
                <a:cubicBezTo>
                  <a:pt x="305" y="636"/>
                  <a:pt x="305" y="634"/>
                  <a:pt x="307" y="635"/>
                </a:cubicBezTo>
                <a:cubicBezTo>
                  <a:pt x="307" y="635"/>
                  <a:pt x="308" y="637"/>
                  <a:pt x="309" y="636"/>
                </a:cubicBezTo>
                <a:cubicBezTo>
                  <a:pt x="310" y="635"/>
                  <a:pt x="308" y="634"/>
                  <a:pt x="309" y="633"/>
                </a:cubicBezTo>
                <a:cubicBezTo>
                  <a:pt x="309" y="632"/>
                  <a:pt x="310" y="631"/>
                  <a:pt x="311" y="631"/>
                </a:cubicBezTo>
                <a:cubicBezTo>
                  <a:pt x="311" y="629"/>
                  <a:pt x="308" y="629"/>
                  <a:pt x="306" y="629"/>
                </a:cubicBezTo>
                <a:cubicBezTo>
                  <a:pt x="305" y="629"/>
                  <a:pt x="303" y="630"/>
                  <a:pt x="301" y="630"/>
                </a:cubicBezTo>
                <a:cubicBezTo>
                  <a:pt x="300" y="630"/>
                  <a:pt x="299" y="630"/>
                  <a:pt x="298" y="631"/>
                </a:cubicBezTo>
                <a:cubicBezTo>
                  <a:pt x="297" y="632"/>
                  <a:pt x="299" y="632"/>
                  <a:pt x="299" y="632"/>
                </a:cubicBezTo>
                <a:close/>
                <a:moveTo>
                  <a:pt x="219" y="856"/>
                </a:moveTo>
                <a:cubicBezTo>
                  <a:pt x="221" y="856"/>
                  <a:pt x="223" y="858"/>
                  <a:pt x="226" y="857"/>
                </a:cubicBezTo>
                <a:cubicBezTo>
                  <a:pt x="227" y="857"/>
                  <a:pt x="227" y="856"/>
                  <a:pt x="228" y="855"/>
                </a:cubicBezTo>
                <a:cubicBezTo>
                  <a:pt x="229" y="855"/>
                  <a:pt x="230" y="855"/>
                  <a:pt x="231" y="855"/>
                </a:cubicBezTo>
                <a:cubicBezTo>
                  <a:pt x="231" y="856"/>
                  <a:pt x="230" y="856"/>
                  <a:pt x="229" y="856"/>
                </a:cubicBezTo>
                <a:cubicBezTo>
                  <a:pt x="228" y="857"/>
                  <a:pt x="228" y="858"/>
                  <a:pt x="227" y="858"/>
                </a:cubicBezTo>
                <a:cubicBezTo>
                  <a:pt x="225" y="860"/>
                  <a:pt x="223" y="860"/>
                  <a:pt x="221" y="860"/>
                </a:cubicBezTo>
                <a:cubicBezTo>
                  <a:pt x="219" y="861"/>
                  <a:pt x="218" y="861"/>
                  <a:pt x="217" y="864"/>
                </a:cubicBezTo>
                <a:cubicBezTo>
                  <a:pt x="216" y="865"/>
                  <a:pt x="216" y="865"/>
                  <a:pt x="215" y="866"/>
                </a:cubicBezTo>
                <a:cubicBezTo>
                  <a:pt x="214" y="866"/>
                  <a:pt x="214" y="867"/>
                  <a:pt x="214" y="868"/>
                </a:cubicBezTo>
                <a:cubicBezTo>
                  <a:pt x="216" y="870"/>
                  <a:pt x="218" y="866"/>
                  <a:pt x="220" y="867"/>
                </a:cubicBezTo>
                <a:cubicBezTo>
                  <a:pt x="222" y="867"/>
                  <a:pt x="221" y="868"/>
                  <a:pt x="221" y="869"/>
                </a:cubicBezTo>
                <a:cubicBezTo>
                  <a:pt x="221" y="870"/>
                  <a:pt x="222" y="871"/>
                  <a:pt x="223" y="871"/>
                </a:cubicBezTo>
                <a:cubicBezTo>
                  <a:pt x="224" y="871"/>
                  <a:pt x="225" y="870"/>
                  <a:pt x="226" y="870"/>
                </a:cubicBezTo>
                <a:cubicBezTo>
                  <a:pt x="227" y="869"/>
                  <a:pt x="228" y="869"/>
                  <a:pt x="230" y="869"/>
                </a:cubicBezTo>
                <a:cubicBezTo>
                  <a:pt x="232" y="869"/>
                  <a:pt x="234" y="867"/>
                  <a:pt x="237" y="868"/>
                </a:cubicBezTo>
                <a:cubicBezTo>
                  <a:pt x="237" y="869"/>
                  <a:pt x="235" y="868"/>
                  <a:pt x="235" y="869"/>
                </a:cubicBezTo>
                <a:cubicBezTo>
                  <a:pt x="234" y="869"/>
                  <a:pt x="233" y="869"/>
                  <a:pt x="232" y="870"/>
                </a:cubicBezTo>
                <a:cubicBezTo>
                  <a:pt x="232" y="871"/>
                  <a:pt x="231" y="871"/>
                  <a:pt x="230" y="872"/>
                </a:cubicBezTo>
                <a:cubicBezTo>
                  <a:pt x="229" y="872"/>
                  <a:pt x="228" y="872"/>
                  <a:pt x="227" y="872"/>
                </a:cubicBezTo>
                <a:cubicBezTo>
                  <a:pt x="225" y="873"/>
                  <a:pt x="225" y="876"/>
                  <a:pt x="223" y="877"/>
                </a:cubicBezTo>
                <a:cubicBezTo>
                  <a:pt x="222" y="877"/>
                  <a:pt x="221" y="877"/>
                  <a:pt x="220" y="877"/>
                </a:cubicBezTo>
                <a:cubicBezTo>
                  <a:pt x="219" y="879"/>
                  <a:pt x="220" y="879"/>
                  <a:pt x="221" y="879"/>
                </a:cubicBezTo>
                <a:cubicBezTo>
                  <a:pt x="223" y="878"/>
                  <a:pt x="226" y="877"/>
                  <a:pt x="228" y="878"/>
                </a:cubicBezTo>
                <a:cubicBezTo>
                  <a:pt x="230" y="878"/>
                  <a:pt x="232" y="877"/>
                  <a:pt x="234" y="877"/>
                </a:cubicBezTo>
                <a:cubicBezTo>
                  <a:pt x="235" y="877"/>
                  <a:pt x="236" y="876"/>
                  <a:pt x="237" y="876"/>
                </a:cubicBezTo>
                <a:cubicBezTo>
                  <a:pt x="237" y="875"/>
                  <a:pt x="238" y="874"/>
                  <a:pt x="238" y="875"/>
                </a:cubicBezTo>
                <a:cubicBezTo>
                  <a:pt x="239" y="875"/>
                  <a:pt x="238" y="876"/>
                  <a:pt x="237" y="876"/>
                </a:cubicBezTo>
                <a:cubicBezTo>
                  <a:pt x="236" y="877"/>
                  <a:pt x="234" y="878"/>
                  <a:pt x="232" y="878"/>
                </a:cubicBezTo>
                <a:cubicBezTo>
                  <a:pt x="232" y="879"/>
                  <a:pt x="227" y="881"/>
                  <a:pt x="230" y="882"/>
                </a:cubicBezTo>
                <a:cubicBezTo>
                  <a:pt x="232" y="882"/>
                  <a:pt x="233" y="878"/>
                  <a:pt x="235" y="880"/>
                </a:cubicBezTo>
                <a:cubicBezTo>
                  <a:pt x="234" y="881"/>
                  <a:pt x="232" y="881"/>
                  <a:pt x="230" y="882"/>
                </a:cubicBezTo>
                <a:cubicBezTo>
                  <a:pt x="227" y="884"/>
                  <a:pt x="231" y="884"/>
                  <a:pt x="232" y="885"/>
                </a:cubicBezTo>
                <a:cubicBezTo>
                  <a:pt x="234" y="885"/>
                  <a:pt x="236" y="885"/>
                  <a:pt x="238" y="883"/>
                </a:cubicBezTo>
                <a:cubicBezTo>
                  <a:pt x="239" y="882"/>
                  <a:pt x="239" y="882"/>
                  <a:pt x="240" y="882"/>
                </a:cubicBezTo>
                <a:cubicBezTo>
                  <a:pt x="241" y="883"/>
                  <a:pt x="241" y="884"/>
                  <a:pt x="242" y="884"/>
                </a:cubicBezTo>
                <a:cubicBezTo>
                  <a:pt x="244" y="885"/>
                  <a:pt x="246" y="882"/>
                  <a:pt x="248" y="882"/>
                </a:cubicBezTo>
                <a:cubicBezTo>
                  <a:pt x="249" y="882"/>
                  <a:pt x="249" y="882"/>
                  <a:pt x="250" y="883"/>
                </a:cubicBezTo>
                <a:cubicBezTo>
                  <a:pt x="252" y="883"/>
                  <a:pt x="252" y="882"/>
                  <a:pt x="254" y="882"/>
                </a:cubicBezTo>
                <a:cubicBezTo>
                  <a:pt x="257" y="880"/>
                  <a:pt x="262" y="880"/>
                  <a:pt x="266" y="878"/>
                </a:cubicBezTo>
                <a:cubicBezTo>
                  <a:pt x="267" y="877"/>
                  <a:pt x="268" y="876"/>
                  <a:pt x="270" y="875"/>
                </a:cubicBezTo>
                <a:cubicBezTo>
                  <a:pt x="272" y="874"/>
                  <a:pt x="273" y="872"/>
                  <a:pt x="271" y="870"/>
                </a:cubicBezTo>
                <a:cubicBezTo>
                  <a:pt x="272" y="869"/>
                  <a:pt x="274" y="869"/>
                  <a:pt x="275" y="870"/>
                </a:cubicBezTo>
                <a:cubicBezTo>
                  <a:pt x="274" y="871"/>
                  <a:pt x="273" y="871"/>
                  <a:pt x="274" y="872"/>
                </a:cubicBezTo>
                <a:cubicBezTo>
                  <a:pt x="275" y="873"/>
                  <a:pt x="277" y="873"/>
                  <a:pt x="277" y="872"/>
                </a:cubicBezTo>
                <a:cubicBezTo>
                  <a:pt x="279" y="872"/>
                  <a:pt x="280" y="870"/>
                  <a:pt x="281" y="869"/>
                </a:cubicBezTo>
                <a:cubicBezTo>
                  <a:pt x="282" y="869"/>
                  <a:pt x="283" y="868"/>
                  <a:pt x="284" y="868"/>
                </a:cubicBezTo>
                <a:cubicBezTo>
                  <a:pt x="284" y="867"/>
                  <a:pt x="285" y="866"/>
                  <a:pt x="285" y="866"/>
                </a:cubicBezTo>
                <a:cubicBezTo>
                  <a:pt x="286" y="865"/>
                  <a:pt x="287" y="865"/>
                  <a:pt x="288" y="864"/>
                </a:cubicBezTo>
                <a:cubicBezTo>
                  <a:pt x="289" y="864"/>
                  <a:pt x="290" y="865"/>
                  <a:pt x="291" y="864"/>
                </a:cubicBezTo>
                <a:cubicBezTo>
                  <a:pt x="292" y="863"/>
                  <a:pt x="291" y="862"/>
                  <a:pt x="293" y="861"/>
                </a:cubicBezTo>
                <a:cubicBezTo>
                  <a:pt x="294" y="861"/>
                  <a:pt x="295" y="861"/>
                  <a:pt x="296" y="860"/>
                </a:cubicBezTo>
                <a:cubicBezTo>
                  <a:pt x="298" y="859"/>
                  <a:pt x="300" y="859"/>
                  <a:pt x="302" y="859"/>
                </a:cubicBezTo>
                <a:cubicBezTo>
                  <a:pt x="304" y="860"/>
                  <a:pt x="306" y="857"/>
                  <a:pt x="308" y="858"/>
                </a:cubicBezTo>
                <a:cubicBezTo>
                  <a:pt x="309" y="859"/>
                  <a:pt x="309" y="860"/>
                  <a:pt x="310" y="859"/>
                </a:cubicBezTo>
                <a:cubicBezTo>
                  <a:pt x="311" y="858"/>
                  <a:pt x="311" y="857"/>
                  <a:pt x="312" y="857"/>
                </a:cubicBezTo>
                <a:cubicBezTo>
                  <a:pt x="313" y="855"/>
                  <a:pt x="314" y="855"/>
                  <a:pt x="316" y="856"/>
                </a:cubicBezTo>
                <a:cubicBezTo>
                  <a:pt x="318" y="857"/>
                  <a:pt x="318" y="854"/>
                  <a:pt x="320" y="853"/>
                </a:cubicBezTo>
                <a:cubicBezTo>
                  <a:pt x="321" y="852"/>
                  <a:pt x="322" y="852"/>
                  <a:pt x="323" y="852"/>
                </a:cubicBezTo>
                <a:cubicBezTo>
                  <a:pt x="324" y="853"/>
                  <a:pt x="324" y="854"/>
                  <a:pt x="324" y="855"/>
                </a:cubicBezTo>
                <a:cubicBezTo>
                  <a:pt x="325" y="856"/>
                  <a:pt x="326" y="856"/>
                  <a:pt x="327" y="856"/>
                </a:cubicBezTo>
                <a:cubicBezTo>
                  <a:pt x="328" y="855"/>
                  <a:pt x="328" y="855"/>
                  <a:pt x="330" y="856"/>
                </a:cubicBezTo>
                <a:cubicBezTo>
                  <a:pt x="333" y="857"/>
                  <a:pt x="331" y="854"/>
                  <a:pt x="330" y="853"/>
                </a:cubicBezTo>
                <a:cubicBezTo>
                  <a:pt x="329" y="851"/>
                  <a:pt x="330" y="850"/>
                  <a:pt x="332" y="848"/>
                </a:cubicBezTo>
                <a:cubicBezTo>
                  <a:pt x="334" y="847"/>
                  <a:pt x="334" y="845"/>
                  <a:pt x="334" y="843"/>
                </a:cubicBezTo>
                <a:cubicBezTo>
                  <a:pt x="334" y="840"/>
                  <a:pt x="337" y="839"/>
                  <a:pt x="337" y="837"/>
                </a:cubicBezTo>
                <a:cubicBezTo>
                  <a:pt x="338" y="835"/>
                  <a:pt x="338" y="833"/>
                  <a:pt x="339" y="831"/>
                </a:cubicBezTo>
                <a:cubicBezTo>
                  <a:pt x="340" y="829"/>
                  <a:pt x="341" y="828"/>
                  <a:pt x="342" y="826"/>
                </a:cubicBezTo>
                <a:cubicBezTo>
                  <a:pt x="342" y="825"/>
                  <a:pt x="342" y="823"/>
                  <a:pt x="342" y="821"/>
                </a:cubicBezTo>
                <a:cubicBezTo>
                  <a:pt x="342" y="820"/>
                  <a:pt x="341" y="819"/>
                  <a:pt x="340" y="818"/>
                </a:cubicBezTo>
                <a:cubicBezTo>
                  <a:pt x="340" y="817"/>
                  <a:pt x="340" y="815"/>
                  <a:pt x="340" y="814"/>
                </a:cubicBezTo>
                <a:cubicBezTo>
                  <a:pt x="339" y="813"/>
                  <a:pt x="338" y="812"/>
                  <a:pt x="338" y="811"/>
                </a:cubicBezTo>
                <a:cubicBezTo>
                  <a:pt x="338" y="809"/>
                  <a:pt x="339" y="810"/>
                  <a:pt x="340" y="810"/>
                </a:cubicBezTo>
                <a:cubicBezTo>
                  <a:pt x="341" y="809"/>
                  <a:pt x="341" y="806"/>
                  <a:pt x="341" y="804"/>
                </a:cubicBezTo>
                <a:cubicBezTo>
                  <a:pt x="341" y="802"/>
                  <a:pt x="340" y="801"/>
                  <a:pt x="338" y="799"/>
                </a:cubicBezTo>
                <a:cubicBezTo>
                  <a:pt x="338" y="798"/>
                  <a:pt x="338" y="797"/>
                  <a:pt x="337" y="796"/>
                </a:cubicBezTo>
                <a:cubicBezTo>
                  <a:pt x="336" y="795"/>
                  <a:pt x="335" y="794"/>
                  <a:pt x="334" y="791"/>
                </a:cubicBezTo>
                <a:cubicBezTo>
                  <a:pt x="334" y="791"/>
                  <a:pt x="334" y="790"/>
                  <a:pt x="334" y="789"/>
                </a:cubicBezTo>
                <a:cubicBezTo>
                  <a:pt x="333" y="788"/>
                  <a:pt x="332" y="788"/>
                  <a:pt x="332" y="787"/>
                </a:cubicBezTo>
                <a:cubicBezTo>
                  <a:pt x="331" y="784"/>
                  <a:pt x="333" y="783"/>
                  <a:pt x="335" y="783"/>
                </a:cubicBezTo>
                <a:cubicBezTo>
                  <a:pt x="338" y="784"/>
                  <a:pt x="339" y="784"/>
                  <a:pt x="340" y="781"/>
                </a:cubicBezTo>
                <a:cubicBezTo>
                  <a:pt x="342" y="779"/>
                  <a:pt x="343" y="778"/>
                  <a:pt x="345" y="776"/>
                </a:cubicBezTo>
                <a:cubicBezTo>
                  <a:pt x="347" y="775"/>
                  <a:pt x="349" y="774"/>
                  <a:pt x="351" y="773"/>
                </a:cubicBezTo>
                <a:cubicBezTo>
                  <a:pt x="352" y="773"/>
                  <a:pt x="354" y="772"/>
                  <a:pt x="355" y="771"/>
                </a:cubicBezTo>
                <a:cubicBezTo>
                  <a:pt x="356" y="770"/>
                  <a:pt x="356" y="770"/>
                  <a:pt x="355" y="769"/>
                </a:cubicBezTo>
                <a:cubicBezTo>
                  <a:pt x="354" y="768"/>
                  <a:pt x="354" y="769"/>
                  <a:pt x="353" y="769"/>
                </a:cubicBezTo>
                <a:cubicBezTo>
                  <a:pt x="352" y="769"/>
                  <a:pt x="351" y="768"/>
                  <a:pt x="352" y="767"/>
                </a:cubicBezTo>
                <a:cubicBezTo>
                  <a:pt x="352" y="766"/>
                  <a:pt x="353" y="766"/>
                  <a:pt x="353" y="765"/>
                </a:cubicBezTo>
                <a:cubicBezTo>
                  <a:pt x="354" y="764"/>
                  <a:pt x="351" y="761"/>
                  <a:pt x="353" y="760"/>
                </a:cubicBezTo>
                <a:cubicBezTo>
                  <a:pt x="354" y="760"/>
                  <a:pt x="354" y="762"/>
                  <a:pt x="354" y="763"/>
                </a:cubicBezTo>
                <a:cubicBezTo>
                  <a:pt x="354" y="763"/>
                  <a:pt x="354" y="764"/>
                  <a:pt x="355" y="764"/>
                </a:cubicBezTo>
                <a:cubicBezTo>
                  <a:pt x="355" y="765"/>
                  <a:pt x="355" y="765"/>
                  <a:pt x="356" y="765"/>
                </a:cubicBezTo>
                <a:cubicBezTo>
                  <a:pt x="356" y="766"/>
                  <a:pt x="355" y="768"/>
                  <a:pt x="356" y="769"/>
                </a:cubicBezTo>
                <a:cubicBezTo>
                  <a:pt x="357" y="769"/>
                  <a:pt x="358" y="768"/>
                  <a:pt x="358" y="767"/>
                </a:cubicBezTo>
                <a:cubicBezTo>
                  <a:pt x="358" y="766"/>
                  <a:pt x="358" y="765"/>
                  <a:pt x="358" y="764"/>
                </a:cubicBezTo>
                <a:cubicBezTo>
                  <a:pt x="358" y="763"/>
                  <a:pt x="358" y="762"/>
                  <a:pt x="358" y="761"/>
                </a:cubicBezTo>
                <a:cubicBezTo>
                  <a:pt x="357" y="760"/>
                  <a:pt x="357" y="759"/>
                  <a:pt x="357" y="758"/>
                </a:cubicBezTo>
                <a:cubicBezTo>
                  <a:pt x="356" y="757"/>
                  <a:pt x="357" y="756"/>
                  <a:pt x="357" y="755"/>
                </a:cubicBezTo>
                <a:cubicBezTo>
                  <a:pt x="355" y="752"/>
                  <a:pt x="354" y="754"/>
                  <a:pt x="352" y="755"/>
                </a:cubicBezTo>
                <a:cubicBezTo>
                  <a:pt x="352" y="756"/>
                  <a:pt x="348" y="757"/>
                  <a:pt x="347" y="757"/>
                </a:cubicBezTo>
                <a:cubicBezTo>
                  <a:pt x="346" y="756"/>
                  <a:pt x="347" y="754"/>
                  <a:pt x="347" y="754"/>
                </a:cubicBezTo>
                <a:cubicBezTo>
                  <a:pt x="348" y="753"/>
                  <a:pt x="349" y="753"/>
                  <a:pt x="350" y="753"/>
                </a:cubicBezTo>
                <a:cubicBezTo>
                  <a:pt x="350" y="752"/>
                  <a:pt x="351" y="751"/>
                  <a:pt x="351" y="751"/>
                </a:cubicBezTo>
                <a:cubicBezTo>
                  <a:pt x="353" y="750"/>
                  <a:pt x="353" y="751"/>
                  <a:pt x="353" y="749"/>
                </a:cubicBezTo>
                <a:cubicBezTo>
                  <a:pt x="353" y="749"/>
                  <a:pt x="353" y="748"/>
                  <a:pt x="353" y="748"/>
                </a:cubicBezTo>
                <a:cubicBezTo>
                  <a:pt x="352" y="747"/>
                  <a:pt x="352" y="748"/>
                  <a:pt x="352" y="748"/>
                </a:cubicBezTo>
                <a:cubicBezTo>
                  <a:pt x="351" y="749"/>
                  <a:pt x="350" y="747"/>
                  <a:pt x="350" y="747"/>
                </a:cubicBezTo>
                <a:cubicBezTo>
                  <a:pt x="349" y="746"/>
                  <a:pt x="348" y="745"/>
                  <a:pt x="347" y="744"/>
                </a:cubicBezTo>
                <a:cubicBezTo>
                  <a:pt x="346" y="742"/>
                  <a:pt x="346" y="741"/>
                  <a:pt x="344" y="740"/>
                </a:cubicBezTo>
                <a:cubicBezTo>
                  <a:pt x="343" y="739"/>
                  <a:pt x="343" y="739"/>
                  <a:pt x="342" y="738"/>
                </a:cubicBezTo>
                <a:cubicBezTo>
                  <a:pt x="342" y="737"/>
                  <a:pt x="342" y="736"/>
                  <a:pt x="341" y="735"/>
                </a:cubicBezTo>
                <a:cubicBezTo>
                  <a:pt x="341" y="734"/>
                  <a:pt x="340" y="733"/>
                  <a:pt x="339" y="733"/>
                </a:cubicBezTo>
                <a:cubicBezTo>
                  <a:pt x="338" y="732"/>
                  <a:pt x="337" y="732"/>
                  <a:pt x="336" y="731"/>
                </a:cubicBezTo>
                <a:cubicBezTo>
                  <a:pt x="334" y="731"/>
                  <a:pt x="332" y="731"/>
                  <a:pt x="331" y="731"/>
                </a:cubicBezTo>
                <a:cubicBezTo>
                  <a:pt x="329" y="731"/>
                  <a:pt x="327" y="730"/>
                  <a:pt x="325" y="732"/>
                </a:cubicBezTo>
                <a:cubicBezTo>
                  <a:pt x="324" y="732"/>
                  <a:pt x="323" y="733"/>
                  <a:pt x="322" y="732"/>
                </a:cubicBezTo>
                <a:cubicBezTo>
                  <a:pt x="321" y="731"/>
                  <a:pt x="321" y="730"/>
                  <a:pt x="319" y="732"/>
                </a:cubicBezTo>
                <a:cubicBezTo>
                  <a:pt x="319" y="732"/>
                  <a:pt x="319" y="734"/>
                  <a:pt x="318" y="734"/>
                </a:cubicBezTo>
                <a:cubicBezTo>
                  <a:pt x="317" y="735"/>
                  <a:pt x="316" y="734"/>
                  <a:pt x="315" y="735"/>
                </a:cubicBezTo>
                <a:cubicBezTo>
                  <a:pt x="313" y="736"/>
                  <a:pt x="312" y="738"/>
                  <a:pt x="310" y="738"/>
                </a:cubicBezTo>
                <a:cubicBezTo>
                  <a:pt x="308" y="739"/>
                  <a:pt x="307" y="739"/>
                  <a:pt x="308" y="737"/>
                </a:cubicBezTo>
                <a:cubicBezTo>
                  <a:pt x="309" y="737"/>
                  <a:pt x="310" y="736"/>
                  <a:pt x="310" y="735"/>
                </a:cubicBezTo>
                <a:cubicBezTo>
                  <a:pt x="311" y="734"/>
                  <a:pt x="311" y="734"/>
                  <a:pt x="313" y="734"/>
                </a:cubicBezTo>
                <a:cubicBezTo>
                  <a:pt x="314" y="733"/>
                  <a:pt x="315" y="733"/>
                  <a:pt x="315" y="732"/>
                </a:cubicBezTo>
                <a:cubicBezTo>
                  <a:pt x="316" y="731"/>
                  <a:pt x="312" y="730"/>
                  <a:pt x="312" y="729"/>
                </a:cubicBezTo>
                <a:cubicBezTo>
                  <a:pt x="311" y="728"/>
                  <a:pt x="310" y="727"/>
                  <a:pt x="309" y="727"/>
                </a:cubicBezTo>
                <a:cubicBezTo>
                  <a:pt x="308" y="727"/>
                  <a:pt x="306" y="727"/>
                  <a:pt x="306" y="726"/>
                </a:cubicBezTo>
                <a:cubicBezTo>
                  <a:pt x="305" y="726"/>
                  <a:pt x="305" y="725"/>
                  <a:pt x="304" y="724"/>
                </a:cubicBezTo>
                <a:cubicBezTo>
                  <a:pt x="303" y="724"/>
                  <a:pt x="302" y="725"/>
                  <a:pt x="302" y="726"/>
                </a:cubicBezTo>
                <a:cubicBezTo>
                  <a:pt x="302" y="727"/>
                  <a:pt x="306" y="728"/>
                  <a:pt x="303" y="729"/>
                </a:cubicBezTo>
                <a:cubicBezTo>
                  <a:pt x="302" y="730"/>
                  <a:pt x="298" y="727"/>
                  <a:pt x="299" y="730"/>
                </a:cubicBezTo>
                <a:cubicBezTo>
                  <a:pt x="299" y="730"/>
                  <a:pt x="299" y="730"/>
                  <a:pt x="299" y="731"/>
                </a:cubicBezTo>
                <a:cubicBezTo>
                  <a:pt x="300" y="731"/>
                  <a:pt x="299" y="732"/>
                  <a:pt x="299" y="732"/>
                </a:cubicBezTo>
                <a:cubicBezTo>
                  <a:pt x="299" y="734"/>
                  <a:pt x="299" y="734"/>
                  <a:pt x="300" y="735"/>
                </a:cubicBezTo>
                <a:cubicBezTo>
                  <a:pt x="300" y="737"/>
                  <a:pt x="299" y="740"/>
                  <a:pt x="297" y="739"/>
                </a:cubicBezTo>
                <a:cubicBezTo>
                  <a:pt x="296" y="739"/>
                  <a:pt x="296" y="737"/>
                  <a:pt x="296" y="736"/>
                </a:cubicBezTo>
                <a:cubicBezTo>
                  <a:pt x="296" y="735"/>
                  <a:pt x="297" y="735"/>
                  <a:pt x="298" y="733"/>
                </a:cubicBezTo>
                <a:cubicBezTo>
                  <a:pt x="298" y="732"/>
                  <a:pt x="298" y="732"/>
                  <a:pt x="297" y="731"/>
                </a:cubicBezTo>
                <a:cubicBezTo>
                  <a:pt x="295" y="731"/>
                  <a:pt x="295" y="731"/>
                  <a:pt x="294" y="730"/>
                </a:cubicBezTo>
                <a:cubicBezTo>
                  <a:pt x="294" y="729"/>
                  <a:pt x="294" y="728"/>
                  <a:pt x="292" y="729"/>
                </a:cubicBezTo>
                <a:cubicBezTo>
                  <a:pt x="291" y="729"/>
                  <a:pt x="291" y="731"/>
                  <a:pt x="292" y="732"/>
                </a:cubicBezTo>
                <a:cubicBezTo>
                  <a:pt x="292" y="733"/>
                  <a:pt x="293" y="733"/>
                  <a:pt x="293" y="733"/>
                </a:cubicBezTo>
                <a:cubicBezTo>
                  <a:pt x="294" y="734"/>
                  <a:pt x="292" y="736"/>
                  <a:pt x="291" y="735"/>
                </a:cubicBezTo>
                <a:cubicBezTo>
                  <a:pt x="291" y="735"/>
                  <a:pt x="291" y="734"/>
                  <a:pt x="291" y="734"/>
                </a:cubicBezTo>
                <a:cubicBezTo>
                  <a:pt x="291" y="734"/>
                  <a:pt x="290" y="733"/>
                  <a:pt x="290" y="733"/>
                </a:cubicBezTo>
                <a:cubicBezTo>
                  <a:pt x="290" y="732"/>
                  <a:pt x="290" y="731"/>
                  <a:pt x="289" y="731"/>
                </a:cubicBezTo>
                <a:cubicBezTo>
                  <a:pt x="288" y="732"/>
                  <a:pt x="287" y="734"/>
                  <a:pt x="285" y="734"/>
                </a:cubicBezTo>
                <a:cubicBezTo>
                  <a:pt x="285" y="732"/>
                  <a:pt x="286" y="732"/>
                  <a:pt x="284" y="732"/>
                </a:cubicBezTo>
                <a:cubicBezTo>
                  <a:pt x="283" y="732"/>
                  <a:pt x="282" y="732"/>
                  <a:pt x="281" y="733"/>
                </a:cubicBezTo>
                <a:cubicBezTo>
                  <a:pt x="279" y="734"/>
                  <a:pt x="278" y="735"/>
                  <a:pt x="276" y="735"/>
                </a:cubicBezTo>
                <a:cubicBezTo>
                  <a:pt x="274" y="736"/>
                  <a:pt x="273" y="737"/>
                  <a:pt x="272" y="738"/>
                </a:cubicBezTo>
                <a:cubicBezTo>
                  <a:pt x="272" y="739"/>
                  <a:pt x="272" y="740"/>
                  <a:pt x="271" y="741"/>
                </a:cubicBezTo>
                <a:cubicBezTo>
                  <a:pt x="271" y="742"/>
                  <a:pt x="270" y="742"/>
                  <a:pt x="269" y="743"/>
                </a:cubicBezTo>
                <a:cubicBezTo>
                  <a:pt x="266" y="744"/>
                  <a:pt x="268" y="745"/>
                  <a:pt x="269" y="747"/>
                </a:cubicBezTo>
                <a:cubicBezTo>
                  <a:pt x="270" y="748"/>
                  <a:pt x="270" y="749"/>
                  <a:pt x="269" y="749"/>
                </a:cubicBezTo>
                <a:cubicBezTo>
                  <a:pt x="268" y="750"/>
                  <a:pt x="267" y="749"/>
                  <a:pt x="266" y="749"/>
                </a:cubicBezTo>
                <a:cubicBezTo>
                  <a:pt x="265" y="749"/>
                  <a:pt x="265" y="750"/>
                  <a:pt x="263" y="750"/>
                </a:cubicBezTo>
                <a:cubicBezTo>
                  <a:pt x="262" y="751"/>
                  <a:pt x="261" y="751"/>
                  <a:pt x="261" y="751"/>
                </a:cubicBezTo>
                <a:cubicBezTo>
                  <a:pt x="260" y="752"/>
                  <a:pt x="259" y="754"/>
                  <a:pt x="260" y="754"/>
                </a:cubicBezTo>
                <a:cubicBezTo>
                  <a:pt x="261" y="755"/>
                  <a:pt x="263" y="754"/>
                  <a:pt x="264" y="754"/>
                </a:cubicBezTo>
                <a:cubicBezTo>
                  <a:pt x="265" y="754"/>
                  <a:pt x="266" y="754"/>
                  <a:pt x="267" y="755"/>
                </a:cubicBezTo>
                <a:cubicBezTo>
                  <a:pt x="267" y="756"/>
                  <a:pt x="268" y="756"/>
                  <a:pt x="269" y="757"/>
                </a:cubicBezTo>
                <a:cubicBezTo>
                  <a:pt x="271" y="758"/>
                  <a:pt x="273" y="756"/>
                  <a:pt x="275" y="756"/>
                </a:cubicBezTo>
                <a:cubicBezTo>
                  <a:pt x="276" y="756"/>
                  <a:pt x="277" y="756"/>
                  <a:pt x="278" y="757"/>
                </a:cubicBezTo>
                <a:cubicBezTo>
                  <a:pt x="278" y="758"/>
                  <a:pt x="277" y="759"/>
                  <a:pt x="277" y="760"/>
                </a:cubicBezTo>
                <a:cubicBezTo>
                  <a:pt x="275" y="761"/>
                  <a:pt x="273" y="761"/>
                  <a:pt x="273" y="763"/>
                </a:cubicBezTo>
                <a:cubicBezTo>
                  <a:pt x="272" y="764"/>
                  <a:pt x="272" y="765"/>
                  <a:pt x="271" y="766"/>
                </a:cubicBezTo>
                <a:cubicBezTo>
                  <a:pt x="270" y="766"/>
                  <a:pt x="269" y="767"/>
                  <a:pt x="269" y="767"/>
                </a:cubicBezTo>
                <a:cubicBezTo>
                  <a:pt x="267" y="770"/>
                  <a:pt x="272" y="770"/>
                  <a:pt x="271" y="772"/>
                </a:cubicBezTo>
                <a:cubicBezTo>
                  <a:pt x="270" y="772"/>
                  <a:pt x="269" y="772"/>
                  <a:pt x="269" y="772"/>
                </a:cubicBezTo>
                <a:cubicBezTo>
                  <a:pt x="269" y="773"/>
                  <a:pt x="269" y="774"/>
                  <a:pt x="269" y="775"/>
                </a:cubicBezTo>
                <a:cubicBezTo>
                  <a:pt x="267" y="776"/>
                  <a:pt x="267" y="774"/>
                  <a:pt x="267" y="773"/>
                </a:cubicBezTo>
                <a:cubicBezTo>
                  <a:pt x="266" y="772"/>
                  <a:pt x="265" y="772"/>
                  <a:pt x="263" y="772"/>
                </a:cubicBezTo>
                <a:cubicBezTo>
                  <a:pt x="262" y="771"/>
                  <a:pt x="261" y="770"/>
                  <a:pt x="260" y="770"/>
                </a:cubicBezTo>
                <a:cubicBezTo>
                  <a:pt x="258" y="770"/>
                  <a:pt x="257" y="771"/>
                  <a:pt x="256" y="771"/>
                </a:cubicBezTo>
                <a:cubicBezTo>
                  <a:pt x="255" y="771"/>
                  <a:pt x="253" y="770"/>
                  <a:pt x="253" y="771"/>
                </a:cubicBezTo>
                <a:cubicBezTo>
                  <a:pt x="251" y="771"/>
                  <a:pt x="252" y="772"/>
                  <a:pt x="251" y="773"/>
                </a:cubicBezTo>
                <a:cubicBezTo>
                  <a:pt x="251" y="773"/>
                  <a:pt x="250" y="774"/>
                  <a:pt x="249" y="774"/>
                </a:cubicBezTo>
                <a:cubicBezTo>
                  <a:pt x="248" y="774"/>
                  <a:pt x="248" y="773"/>
                  <a:pt x="247" y="772"/>
                </a:cubicBezTo>
                <a:cubicBezTo>
                  <a:pt x="246" y="771"/>
                  <a:pt x="246" y="771"/>
                  <a:pt x="244" y="771"/>
                </a:cubicBezTo>
                <a:cubicBezTo>
                  <a:pt x="243" y="771"/>
                  <a:pt x="244" y="770"/>
                  <a:pt x="243" y="769"/>
                </a:cubicBezTo>
                <a:cubicBezTo>
                  <a:pt x="242" y="768"/>
                  <a:pt x="241" y="769"/>
                  <a:pt x="240" y="769"/>
                </a:cubicBezTo>
                <a:cubicBezTo>
                  <a:pt x="239" y="770"/>
                  <a:pt x="239" y="770"/>
                  <a:pt x="238" y="769"/>
                </a:cubicBezTo>
                <a:cubicBezTo>
                  <a:pt x="236" y="769"/>
                  <a:pt x="236" y="769"/>
                  <a:pt x="235" y="769"/>
                </a:cubicBezTo>
                <a:cubicBezTo>
                  <a:pt x="234" y="769"/>
                  <a:pt x="232" y="769"/>
                  <a:pt x="231" y="769"/>
                </a:cubicBezTo>
                <a:cubicBezTo>
                  <a:pt x="231" y="769"/>
                  <a:pt x="230" y="767"/>
                  <a:pt x="229" y="768"/>
                </a:cubicBezTo>
                <a:cubicBezTo>
                  <a:pt x="228" y="769"/>
                  <a:pt x="229" y="770"/>
                  <a:pt x="228" y="771"/>
                </a:cubicBezTo>
                <a:cubicBezTo>
                  <a:pt x="228" y="772"/>
                  <a:pt x="227" y="773"/>
                  <a:pt x="226" y="772"/>
                </a:cubicBezTo>
                <a:cubicBezTo>
                  <a:pt x="225" y="772"/>
                  <a:pt x="226" y="770"/>
                  <a:pt x="225" y="770"/>
                </a:cubicBezTo>
                <a:cubicBezTo>
                  <a:pt x="223" y="769"/>
                  <a:pt x="219" y="771"/>
                  <a:pt x="221" y="772"/>
                </a:cubicBezTo>
                <a:cubicBezTo>
                  <a:pt x="222" y="773"/>
                  <a:pt x="223" y="773"/>
                  <a:pt x="223" y="773"/>
                </a:cubicBezTo>
                <a:cubicBezTo>
                  <a:pt x="224" y="774"/>
                  <a:pt x="224" y="774"/>
                  <a:pt x="225" y="775"/>
                </a:cubicBezTo>
                <a:cubicBezTo>
                  <a:pt x="227" y="776"/>
                  <a:pt x="226" y="776"/>
                  <a:pt x="227" y="777"/>
                </a:cubicBezTo>
                <a:cubicBezTo>
                  <a:pt x="227" y="778"/>
                  <a:pt x="229" y="778"/>
                  <a:pt x="229" y="779"/>
                </a:cubicBezTo>
                <a:cubicBezTo>
                  <a:pt x="229" y="780"/>
                  <a:pt x="227" y="779"/>
                  <a:pt x="227" y="780"/>
                </a:cubicBezTo>
                <a:cubicBezTo>
                  <a:pt x="226" y="781"/>
                  <a:pt x="227" y="782"/>
                  <a:pt x="227" y="782"/>
                </a:cubicBezTo>
                <a:cubicBezTo>
                  <a:pt x="228" y="783"/>
                  <a:pt x="227" y="784"/>
                  <a:pt x="226" y="784"/>
                </a:cubicBezTo>
                <a:cubicBezTo>
                  <a:pt x="225" y="784"/>
                  <a:pt x="225" y="783"/>
                  <a:pt x="225" y="782"/>
                </a:cubicBezTo>
                <a:cubicBezTo>
                  <a:pt x="223" y="780"/>
                  <a:pt x="221" y="781"/>
                  <a:pt x="219" y="781"/>
                </a:cubicBezTo>
                <a:cubicBezTo>
                  <a:pt x="218" y="781"/>
                  <a:pt x="217" y="781"/>
                  <a:pt x="216" y="782"/>
                </a:cubicBezTo>
                <a:cubicBezTo>
                  <a:pt x="216" y="783"/>
                  <a:pt x="216" y="784"/>
                  <a:pt x="217" y="784"/>
                </a:cubicBezTo>
                <a:cubicBezTo>
                  <a:pt x="218" y="784"/>
                  <a:pt x="219" y="784"/>
                  <a:pt x="220" y="784"/>
                </a:cubicBezTo>
                <a:cubicBezTo>
                  <a:pt x="222" y="784"/>
                  <a:pt x="221" y="784"/>
                  <a:pt x="222" y="785"/>
                </a:cubicBezTo>
                <a:cubicBezTo>
                  <a:pt x="223" y="786"/>
                  <a:pt x="224" y="786"/>
                  <a:pt x="225" y="786"/>
                </a:cubicBezTo>
                <a:cubicBezTo>
                  <a:pt x="226" y="786"/>
                  <a:pt x="227" y="787"/>
                  <a:pt x="228" y="787"/>
                </a:cubicBezTo>
                <a:cubicBezTo>
                  <a:pt x="230" y="788"/>
                  <a:pt x="232" y="786"/>
                  <a:pt x="234" y="787"/>
                </a:cubicBezTo>
                <a:cubicBezTo>
                  <a:pt x="236" y="788"/>
                  <a:pt x="234" y="789"/>
                  <a:pt x="233" y="790"/>
                </a:cubicBezTo>
                <a:cubicBezTo>
                  <a:pt x="232" y="790"/>
                  <a:pt x="232" y="791"/>
                  <a:pt x="231" y="791"/>
                </a:cubicBezTo>
                <a:cubicBezTo>
                  <a:pt x="230" y="791"/>
                  <a:pt x="229" y="791"/>
                  <a:pt x="228" y="792"/>
                </a:cubicBezTo>
                <a:cubicBezTo>
                  <a:pt x="227" y="792"/>
                  <a:pt x="227" y="794"/>
                  <a:pt x="228" y="795"/>
                </a:cubicBezTo>
                <a:cubicBezTo>
                  <a:pt x="229" y="795"/>
                  <a:pt x="230" y="795"/>
                  <a:pt x="231" y="796"/>
                </a:cubicBezTo>
                <a:cubicBezTo>
                  <a:pt x="232" y="798"/>
                  <a:pt x="227" y="798"/>
                  <a:pt x="227" y="798"/>
                </a:cubicBezTo>
                <a:cubicBezTo>
                  <a:pt x="226" y="799"/>
                  <a:pt x="225" y="800"/>
                  <a:pt x="224" y="800"/>
                </a:cubicBezTo>
                <a:cubicBezTo>
                  <a:pt x="223" y="800"/>
                  <a:pt x="223" y="799"/>
                  <a:pt x="222" y="800"/>
                </a:cubicBezTo>
                <a:cubicBezTo>
                  <a:pt x="221" y="800"/>
                  <a:pt x="221" y="801"/>
                  <a:pt x="220" y="801"/>
                </a:cubicBezTo>
                <a:cubicBezTo>
                  <a:pt x="219" y="800"/>
                  <a:pt x="218" y="799"/>
                  <a:pt x="217" y="800"/>
                </a:cubicBezTo>
                <a:cubicBezTo>
                  <a:pt x="217" y="801"/>
                  <a:pt x="218" y="802"/>
                  <a:pt x="218" y="802"/>
                </a:cubicBezTo>
                <a:cubicBezTo>
                  <a:pt x="219" y="803"/>
                  <a:pt x="220" y="802"/>
                  <a:pt x="221" y="803"/>
                </a:cubicBezTo>
                <a:cubicBezTo>
                  <a:pt x="221" y="805"/>
                  <a:pt x="220" y="804"/>
                  <a:pt x="219" y="805"/>
                </a:cubicBezTo>
                <a:cubicBezTo>
                  <a:pt x="218" y="806"/>
                  <a:pt x="218" y="807"/>
                  <a:pt x="220" y="807"/>
                </a:cubicBezTo>
                <a:cubicBezTo>
                  <a:pt x="222" y="808"/>
                  <a:pt x="225" y="806"/>
                  <a:pt x="227" y="806"/>
                </a:cubicBezTo>
                <a:cubicBezTo>
                  <a:pt x="228" y="807"/>
                  <a:pt x="229" y="807"/>
                  <a:pt x="230" y="807"/>
                </a:cubicBezTo>
                <a:cubicBezTo>
                  <a:pt x="231" y="808"/>
                  <a:pt x="231" y="808"/>
                  <a:pt x="232" y="807"/>
                </a:cubicBezTo>
                <a:cubicBezTo>
                  <a:pt x="233" y="807"/>
                  <a:pt x="234" y="806"/>
                  <a:pt x="235" y="807"/>
                </a:cubicBezTo>
                <a:cubicBezTo>
                  <a:pt x="235" y="808"/>
                  <a:pt x="236" y="810"/>
                  <a:pt x="236" y="810"/>
                </a:cubicBezTo>
                <a:cubicBezTo>
                  <a:pt x="235" y="811"/>
                  <a:pt x="234" y="811"/>
                  <a:pt x="234" y="812"/>
                </a:cubicBezTo>
                <a:cubicBezTo>
                  <a:pt x="235" y="813"/>
                  <a:pt x="236" y="813"/>
                  <a:pt x="237" y="813"/>
                </a:cubicBezTo>
                <a:cubicBezTo>
                  <a:pt x="239" y="812"/>
                  <a:pt x="241" y="811"/>
                  <a:pt x="244" y="812"/>
                </a:cubicBezTo>
                <a:cubicBezTo>
                  <a:pt x="246" y="812"/>
                  <a:pt x="248" y="812"/>
                  <a:pt x="250" y="811"/>
                </a:cubicBezTo>
                <a:cubicBezTo>
                  <a:pt x="251" y="811"/>
                  <a:pt x="255" y="810"/>
                  <a:pt x="255" y="812"/>
                </a:cubicBezTo>
                <a:cubicBezTo>
                  <a:pt x="255" y="813"/>
                  <a:pt x="254" y="813"/>
                  <a:pt x="253" y="814"/>
                </a:cubicBezTo>
                <a:cubicBezTo>
                  <a:pt x="252" y="815"/>
                  <a:pt x="252" y="816"/>
                  <a:pt x="251" y="816"/>
                </a:cubicBezTo>
                <a:cubicBezTo>
                  <a:pt x="249" y="816"/>
                  <a:pt x="248" y="816"/>
                  <a:pt x="246" y="817"/>
                </a:cubicBezTo>
                <a:cubicBezTo>
                  <a:pt x="245" y="817"/>
                  <a:pt x="245" y="819"/>
                  <a:pt x="244" y="820"/>
                </a:cubicBezTo>
                <a:cubicBezTo>
                  <a:pt x="243" y="820"/>
                  <a:pt x="240" y="822"/>
                  <a:pt x="240" y="822"/>
                </a:cubicBezTo>
                <a:cubicBezTo>
                  <a:pt x="240" y="823"/>
                  <a:pt x="242" y="823"/>
                  <a:pt x="242" y="824"/>
                </a:cubicBezTo>
                <a:cubicBezTo>
                  <a:pt x="242" y="825"/>
                  <a:pt x="241" y="826"/>
                  <a:pt x="241" y="827"/>
                </a:cubicBezTo>
                <a:cubicBezTo>
                  <a:pt x="240" y="829"/>
                  <a:pt x="240" y="831"/>
                  <a:pt x="239" y="832"/>
                </a:cubicBezTo>
                <a:cubicBezTo>
                  <a:pt x="237" y="833"/>
                  <a:pt x="235" y="834"/>
                  <a:pt x="234" y="836"/>
                </a:cubicBezTo>
                <a:cubicBezTo>
                  <a:pt x="233" y="836"/>
                  <a:pt x="229" y="838"/>
                  <a:pt x="229" y="839"/>
                </a:cubicBezTo>
                <a:cubicBezTo>
                  <a:pt x="230" y="839"/>
                  <a:pt x="231" y="838"/>
                  <a:pt x="232" y="838"/>
                </a:cubicBezTo>
                <a:cubicBezTo>
                  <a:pt x="234" y="838"/>
                  <a:pt x="236" y="838"/>
                  <a:pt x="238" y="837"/>
                </a:cubicBezTo>
                <a:cubicBezTo>
                  <a:pt x="240" y="836"/>
                  <a:pt x="242" y="836"/>
                  <a:pt x="244" y="836"/>
                </a:cubicBezTo>
                <a:cubicBezTo>
                  <a:pt x="246" y="835"/>
                  <a:pt x="247" y="834"/>
                  <a:pt x="250" y="834"/>
                </a:cubicBezTo>
                <a:cubicBezTo>
                  <a:pt x="251" y="834"/>
                  <a:pt x="252" y="834"/>
                  <a:pt x="253" y="834"/>
                </a:cubicBezTo>
                <a:cubicBezTo>
                  <a:pt x="253" y="833"/>
                  <a:pt x="253" y="832"/>
                  <a:pt x="254" y="831"/>
                </a:cubicBezTo>
                <a:cubicBezTo>
                  <a:pt x="255" y="831"/>
                  <a:pt x="256" y="832"/>
                  <a:pt x="256" y="833"/>
                </a:cubicBezTo>
                <a:cubicBezTo>
                  <a:pt x="257" y="834"/>
                  <a:pt x="258" y="833"/>
                  <a:pt x="259" y="834"/>
                </a:cubicBezTo>
                <a:cubicBezTo>
                  <a:pt x="259" y="835"/>
                  <a:pt x="259" y="836"/>
                  <a:pt x="258" y="836"/>
                </a:cubicBezTo>
                <a:cubicBezTo>
                  <a:pt x="257" y="836"/>
                  <a:pt x="256" y="836"/>
                  <a:pt x="255" y="836"/>
                </a:cubicBezTo>
                <a:cubicBezTo>
                  <a:pt x="252" y="836"/>
                  <a:pt x="251" y="837"/>
                  <a:pt x="249" y="838"/>
                </a:cubicBezTo>
                <a:cubicBezTo>
                  <a:pt x="247" y="839"/>
                  <a:pt x="245" y="838"/>
                  <a:pt x="243" y="838"/>
                </a:cubicBezTo>
                <a:cubicBezTo>
                  <a:pt x="241" y="837"/>
                  <a:pt x="240" y="839"/>
                  <a:pt x="238" y="840"/>
                </a:cubicBezTo>
                <a:cubicBezTo>
                  <a:pt x="236" y="841"/>
                  <a:pt x="235" y="840"/>
                  <a:pt x="233" y="842"/>
                </a:cubicBezTo>
                <a:cubicBezTo>
                  <a:pt x="232" y="843"/>
                  <a:pt x="232" y="844"/>
                  <a:pt x="231" y="844"/>
                </a:cubicBezTo>
                <a:cubicBezTo>
                  <a:pt x="230" y="844"/>
                  <a:pt x="229" y="844"/>
                  <a:pt x="228" y="844"/>
                </a:cubicBezTo>
                <a:cubicBezTo>
                  <a:pt x="227" y="844"/>
                  <a:pt x="225" y="845"/>
                  <a:pt x="226" y="846"/>
                </a:cubicBezTo>
                <a:cubicBezTo>
                  <a:pt x="227" y="847"/>
                  <a:pt x="228" y="846"/>
                  <a:pt x="229" y="847"/>
                </a:cubicBezTo>
                <a:cubicBezTo>
                  <a:pt x="229" y="848"/>
                  <a:pt x="228" y="848"/>
                  <a:pt x="228" y="849"/>
                </a:cubicBezTo>
                <a:cubicBezTo>
                  <a:pt x="229" y="849"/>
                  <a:pt x="229" y="849"/>
                  <a:pt x="229" y="850"/>
                </a:cubicBezTo>
                <a:cubicBezTo>
                  <a:pt x="230" y="850"/>
                  <a:pt x="231" y="851"/>
                  <a:pt x="230" y="852"/>
                </a:cubicBezTo>
                <a:cubicBezTo>
                  <a:pt x="229" y="852"/>
                  <a:pt x="227" y="852"/>
                  <a:pt x="226" y="852"/>
                </a:cubicBezTo>
                <a:cubicBezTo>
                  <a:pt x="225" y="853"/>
                  <a:pt x="225" y="853"/>
                  <a:pt x="223" y="853"/>
                </a:cubicBezTo>
                <a:cubicBezTo>
                  <a:pt x="223" y="853"/>
                  <a:pt x="222" y="854"/>
                  <a:pt x="222" y="853"/>
                </a:cubicBezTo>
                <a:cubicBezTo>
                  <a:pt x="222" y="853"/>
                  <a:pt x="222" y="852"/>
                  <a:pt x="222" y="852"/>
                </a:cubicBezTo>
                <a:cubicBezTo>
                  <a:pt x="222" y="851"/>
                  <a:pt x="222" y="850"/>
                  <a:pt x="221" y="850"/>
                </a:cubicBezTo>
                <a:cubicBezTo>
                  <a:pt x="219" y="851"/>
                  <a:pt x="217" y="853"/>
                  <a:pt x="216" y="853"/>
                </a:cubicBezTo>
                <a:cubicBezTo>
                  <a:pt x="215" y="854"/>
                  <a:pt x="211" y="855"/>
                  <a:pt x="213" y="857"/>
                </a:cubicBezTo>
                <a:cubicBezTo>
                  <a:pt x="214" y="858"/>
                  <a:pt x="218" y="857"/>
                  <a:pt x="219" y="856"/>
                </a:cubicBezTo>
                <a:close/>
                <a:moveTo>
                  <a:pt x="306" y="643"/>
                </a:moveTo>
                <a:cubicBezTo>
                  <a:pt x="306" y="641"/>
                  <a:pt x="298" y="638"/>
                  <a:pt x="299" y="642"/>
                </a:cubicBezTo>
                <a:cubicBezTo>
                  <a:pt x="300" y="643"/>
                  <a:pt x="300" y="644"/>
                  <a:pt x="300" y="645"/>
                </a:cubicBezTo>
                <a:cubicBezTo>
                  <a:pt x="301" y="646"/>
                  <a:pt x="300" y="647"/>
                  <a:pt x="299" y="647"/>
                </a:cubicBezTo>
                <a:cubicBezTo>
                  <a:pt x="299" y="650"/>
                  <a:pt x="302" y="650"/>
                  <a:pt x="303" y="651"/>
                </a:cubicBezTo>
                <a:cubicBezTo>
                  <a:pt x="303" y="652"/>
                  <a:pt x="304" y="654"/>
                  <a:pt x="305" y="653"/>
                </a:cubicBezTo>
                <a:cubicBezTo>
                  <a:pt x="305" y="652"/>
                  <a:pt x="304" y="651"/>
                  <a:pt x="303" y="650"/>
                </a:cubicBezTo>
                <a:cubicBezTo>
                  <a:pt x="303" y="650"/>
                  <a:pt x="303" y="648"/>
                  <a:pt x="303" y="647"/>
                </a:cubicBezTo>
                <a:cubicBezTo>
                  <a:pt x="304" y="646"/>
                  <a:pt x="304" y="647"/>
                  <a:pt x="305" y="646"/>
                </a:cubicBezTo>
                <a:cubicBezTo>
                  <a:pt x="306" y="645"/>
                  <a:pt x="304" y="644"/>
                  <a:pt x="306" y="643"/>
                </a:cubicBezTo>
                <a:close/>
                <a:moveTo>
                  <a:pt x="298" y="660"/>
                </a:moveTo>
                <a:cubicBezTo>
                  <a:pt x="298" y="661"/>
                  <a:pt x="298" y="662"/>
                  <a:pt x="299" y="663"/>
                </a:cubicBezTo>
                <a:cubicBezTo>
                  <a:pt x="300" y="664"/>
                  <a:pt x="300" y="661"/>
                  <a:pt x="299" y="661"/>
                </a:cubicBezTo>
                <a:cubicBezTo>
                  <a:pt x="299" y="660"/>
                  <a:pt x="299" y="659"/>
                  <a:pt x="300" y="658"/>
                </a:cubicBezTo>
                <a:cubicBezTo>
                  <a:pt x="301" y="658"/>
                  <a:pt x="301" y="658"/>
                  <a:pt x="301" y="657"/>
                </a:cubicBezTo>
                <a:cubicBezTo>
                  <a:pt x="302" y="656"/>
                  <a:pt x="301" y="655"/>
                  <a:pt x="300" y="655"/>
                </a:cubicBezTo>
                <a:cubicBezTo>
                  <a:pt x="298" y="654"/>
                  <a:pt x="297" y="657"/>
                  <a:pt x="297" y="658"/>
                </a:cubicBezTo>
                <a:cubicBezTo>
                  <a:pt x="297" y="659"/>
                  <a:pt x="298" y="659"/>
                  <a:pt x="298" y="660"/>
                </a:cubicBezTo>
                <a:close/>
                <a:moveTo>
                  <a:pt x="760" y="372"/>
                </a:moveTo>
                <a:cubicBezTo>
                  <a:pt x="761" y="372"/>
                  <a:pt x="761" y="373"/>
                  <a:pt x="762" y="374"/>
                </a:cubicBezTo>
                <a:cubicBezTo>
                  <a:pt x="762" y="375"/>
                  <a:pt x="764" y="375"/>
                  <a:pt x="764" y="374"/>
                </a:cubicBezTo>
                <a:cubicBezTo>
                  <a:pt x="764" y="373"/>
                  <a:pt x="763" y="372"/>
                  <a:pt x="763" y="371"/>
                </a:cubicBezTo>
                <a:cubicBezTo>
                  <a:pt x="762" y="370"/>
                  <a:pt x="762" y="369"/>
                  <a:pt x="761" y="369"/>
                </a:cubicBezTo>
                <a:cubicBezTo>
                  <a:pt x="759" y="369"/>
                  <a:pt x="759" y="369"/>
                  <a:pt x="758" y="370"/>
                </a:cubicBezTo>
                <a:cubicBezTo>
                  <a:pt x="757" y="370"/>
                  <a:pt x="755" y="370"/>
                  <a:pt x="754" y="370"/>
                </a:cubicBezTo>
                <a:cubicBezTo>
                  <a:pt x="754" y="371"/>
                  <a:pt x="754" y="372"/>
                  <a:pt x="755" y="372"/>
                </a:cubicBezTo>
                <a:cubicBezTo>
                  <a:pt x="756" y="373"/>
                  <a:pt x="758" y="372"/>
                  <a:pt x="760" y="372"/>
                </a:cubicBezTo>
                <a:close/>
                <a:moveTo>
                  <a:pt x="772" y="370"/>
                </a:moveTo>
                <a:cubicBezTo>
                  <a:pt x="773" y="370"/>
                  <a:pt x="773" y="371"/>
                  <a:pt x="775" y="371"/>
                </a:cubicBezTo>
                <a:cubicBezTo>
                  <a:pt x="775" y="371"/>
                  <a:pt x="777" y="370"/>
                  <a:pt x="778" y="370"/>
                </a:cubicBezTo>
                <a:cubicBezTo>
                  <a:pt x="779" y="369"/>
                  <a:pt x="779" y="369"/>
                  <a:pt x="780" y="368"/>
                </a:cubicBezTo>
                <a:cubicBezTo>
                  <a:pt x="782" y="368"/>
                  <a:pt x="783" y="368"/>
                  <a:pt x="784" y="368"/>
                </a:cubicBezTo>
                <a:cubicBezTo>
                  <a:pt x="786" y="367"/>
                  <a:pt x="789" y="367"/>
                  <a:pt x="791" y="366"/>
                </a:cubicBezTo>
                <a:cubicBezTo>
                  <a:pt x="794" y="365"/>
                  <a:pt x="794" y="363"/>
                  <a:pt x="791" y="361"/>
                </a:cubicBezTo>
                <a:cubicBezTo>
                  <a:pt x="789" y="360"/>
                  <a:pt x="787" y="361"/>
                  <a:pt x="785" y="361"/>
                </a:cubicBezTo>
                <a:cubicBezTo>
                  <a:pt x="784" y="361"/>
                  <a:pt x="783" y="361"/>
                  <a:pt x="782" y="361"/>
                </a:cubicBezTo>
                <a:cubicBezTo>
                  <a:pt x="781" y="361"/>
                  <a:pt x="780" y="362"/>
                  <a:pt x="779" y="363"/>
                </a:cubicBezTo>
                <a:cubicBezTo>
                  <a:pt x="778" y="364"/>
                  <a:pt x="777" y="365"/>
                  <a:pt x="776" y="365"/>
                </a:cubicBezTo>
                <a:cubicBezTo>
                  <a:pt x="775" y="366"/>
                  <a:pt x="774" y="366"/>
                  <a:pt x="773" y="367"/>
                </a:cubicBezTo>
                <a:cubicBezTo>
                  <a:pt x="772" y="367"/>
                  <a:pt x="772" y="367"/>
                  <a:pt x="771" y="367"/>
                </a:cubicBezTo>
                <a:cubicBezTo>
                  <a:pt x="770" y="368"/>
                  <a:pt x="769" y="367"/>
                  <a:pt x="769" y="369"/>
                </a:cubicBezTo>
                <a:cubicBezTo>
                  <a:pt x="770" y="370"/>
                  <a:pt x="771" y="370"/>
                  <a:pt x="772" y="370"/>
                </a:cubicBezTo>
                <a:close/>
                <a:moveTo>
                  <a:pt x="772" y="360"/>
                </a:moveTo>
                <a:cubicBezTo>
                  <a:pt x="773" y="360"/>
                  <a:pt x="776" y="359"/>
                  <a:pt x="777" y="359"/>
                </a:cubicBezTo>
                <a:cubicBezTo>
                  <a:pt x="779" y="359"/>
                  <a:pt x="783" y="359"/>
                  <a:pt x="783" y="357"/>
                </a:cubicBezTo>
                <a:cubicBezTo>
                  <a:pt x="783" y="354"/>
                  <a:pt x="778" y="357"/>
                  <a:pt x="777" y="358"/>
                </a:cubicBezTo>
                <a:cubicBezTo>
                  <a:pt x="776" y="358"/>
                  <a:pt x="775" y="357"/>
                  <a:pt x="774" y="358"/>
                </a:cubicBezTo>
                <a:cubicBezTo>
                  <a:pt x="773" y="358"/>
                  <a:pt x="770" y="358"/>
                  <a:pt x="770" y="359"/>
                </a:cubicBezTo>
                <a:cubicBezTo>
                  <a:pt x="769" y="360"/>
                  <a:pt x="771" y="360"/>
                  <a:pt x="772" y="360"/>
                </a:cubicBezTo>
                <a:close/>
                <a:moveTo>
                  <a:pt x="758" y="382"/>
                </a:moveTo>
                <a:cubicBezTo>
                  <a:pt x="757" y="384"/>
                  <a:pt x="762" y="384"/>
                  <a:pt x="763" y="383"/>
                </a:cubicBezTo>
                <a:cubicBezTo>
                  <a:pt x="765" y="381"/>
                  <a:pt x="759" y="379"/>
                  <a:pt x="758" y="382"/>
                </a:cubicBezTo>
                <a:close/>
                <a:moveTo>
                  <a:pt x="771" y="381"/>
                </a:moveTo>
                <a:cubicBezTo>
                  <a:pt x="771" y="381"/>
                  <a:pt x="772" y="381"/>
                  <a:pt x="773" y="381"/>
                </a:cubicBezTo>
                <a:cubicBezTo>
                  <a:pt x="774" y="381"/>
                  <a:pt x="776" y="380"/>
                  <a:pt x="775" y="379"/>
                </a:cubicBezTo>
                <a:cubicBezTo>
                  <a:pt x="774" y="378"/>
                  <a:pt x="771" y="377"/>
                  <a:pt x="770" y="377"/>
                </a:cubicBezTo>
                <a:cubicBezTo>
                  <a:pt x="769" y="377"/>
                  <a:pt x="767" y="380"/>
                  <a:pt x="768" y="381"/>
                </a:cubicBezTo>
                <a:cubicBezTo>
                  <a:pt x="769" y="381"/>
                  <a:pt x="770" y="381"/>
                  <a:pt x="771" y="381"/>
                </a:cubicBezTo>
                <a:close/>
                <a:moveTo>
                  <a:pt x="678" y="540"/>
                </a:moveTo>
                <a:cubicBezTo>
                  <a:pt x="678" y="538"/>
                  <a:pt x="678" y="539"/>
                  <a:pt x="676" y="538"/>
                </a:cubicBezTo>
                <a:cubicBezTo>
                  <a:pt x="675" y="538"/>
                  <a:pt x="675" y="535"/>
                  <a:pt x="674" y="535"/>
                </a:cubicBezTo>
                <a:cubicBezTo>
                  <a:pt x="671" y="536"/>
                  <a:pt x="675" y="539"/>
                  <a:pt x="675" y="541"/>
                </a:cubicBezTo>
                <a:cubicBezTo>
                  <a:pt x="675" y="542"/>
                  <a:pt x="674" y="543"/>
                  <a:pt x="675" y="544"/>
                </a:cubicBezTo>
                <a:cubicBezTo>
                  <a:pt x="675" y="545"/>
                  <a:pt x="675" y="547"/>
                  <a:pt x="676" y="545"/>
                </a:cubicBezTo>
                <a:cubicBezTo>
                  <a:pt x="677" y="545"/>
                  <a:pt x="676" y="543"/>
                  <a:pt x="677" y="542"/>
                </a:cubicBezTo>
                <a:cubicBezTo>
                  <a:pt x="677" y="541"/>
                  <a:pt x="678" y="541"/>
                  <a:pt x="678" y="540"/>
                </a:cubicBezTo>
                <a:close/>
                <a:moveTo>
                  <a:pt x="865" y="616"/>
                </a:moveTo>
                <a:cubicBezTo>
                  <a:pt x="865" y="616"/>
                  <a:pt x="865" y="616"/>
                  <a:pt x="865" y="616"/>
                </a:cubicBezTo>
                <a:cubicBezTo>
                  <a:pt x="865" y="616"/>
                  <a:pt x="865" y="616"/>
                  <a:pt x="865" y="616"/>
                </a:cubicBezTo>
                <a:cubicBezTo>
                  <a:pt x="867" y="617"/>
                  <a:pt x="868" y="617"/>
                  <a:pt x="869" y="615"/>
                </a:cubicBezTo>
                <a:cubicBezTo>
                  <a:pt x="869" y="614"/>
                  <a:pt x="870" y="613"/>
                  <a:pt x="869" y="612"/>
                </a:cubicBezTo>
                <a:cubicBezTo>
                  <a:pt x="869" y="611"/>
                  <a:pt x="866" y="611"/>
                  <a:pt x="866" y="611"/>
                </a:cubicBezTo>
                <a:cubicBezTo>
                  <a:pt x="865" y="611"/>
                  <a:pt x="865" y="612"/>
                  <a:pt x="865" y="613"/>
                </a:cubicBezTo>
                <a:cubicBezTo>
                  <a:pt x="864" y="613"/>
                  <a:pt x="864" y="613"/>
                  <a:pt x="863" y="614"/>
                </a:cubicBezTo>
                <a:cubicBezTo>
                  <a:pt x="863" y="615"/>
                  <a:pt x="863" y="616"/>
                  <a:pt x="864" y="616"/>
                </a:cubicBezTo>
                <a:cubicBezTo>
                  <a:pt x="864" y="616"/>
                  <a:pt x="864" y="616"/>
                  <a:pt x="865" y="616"/>
                </a:cubicBezTo>
                <a:close/>
                <a:moveTo>
                  <a:pt x="887" y="740"/>
                </a:moveTo>
                <a:cubicBezTo>
                  <a:pt x="886" y="740"/>
                  <a:pt x="886" y="738"/>
                  <a:pt x="885" y="738"/>
                </a:cubicBezTo>
                <a:cubicBezTo>
                  <a:pt x="884" y="738"/>
                  <a:pt x="884" y="742"/>
                  <a:pt x="884" y="742"/>
                </a:cubicBezTo>
                <a:cubicBezTo>
                  <a:pt x="884" y="743"/>
                  <a:pt x="883" y="745"/>
                  <a:pt x="884" y="746"/>
                </a:cubicBezTo>
                <a:cubicBezTo>
                  <a:pt x="885" y="747"/>
                  <a:pt x="886" y="743"/>
                  <a:pt x="886" y="743"/>
                </a:cubicBezTo>
                <a:cubicBezTo>
                  <a:pt x="887" y="742"/>
                  <a:pt x="888" y="742"/>
                  <a:pt x="889" y="743"/>
                </a:cubicBezTo>
                <a:cubicBezTo>
                  <a:pt x="890" y="744"/>
                  <a:pt x="890" y="745"/>
                  <a:pt x="892" y="744"/>
                </a:cubicBezTo>
                <a:cubicBezTo>
                  <a:pt x="892" y="742"/>
                  <a:pt x="892" y="742"/>
                  <a:pt x="890" y="741"/>
                </a:cubicBezTo>
                <a:cubicBezTo>
                  <a:pt x="889" y="740"/>
                  <a:pt x="888" y="741"/>
                  <a:pt x="887" y="740"/>
                </a:cubicBezTo>
                <a:close/>
                <a:moveTo>
                  <a:pt x="865" y="755"/>
                </a:moveTo>
                <a:cubicBezTo>
                  <a:pt x="866" y="754"/>
                  <a:pt x="867" y="754"/>
                  <a:pt x="868" y="754"/>
                </a:cubicBezTo>
                <a:cubicBezTo>
                  <a:pt x="869" y="754"/>
                  <a:pt x="870" y="755"/>
                  <a:pt x="871" y="754"/>
                </a:cubicBezTo>
                <a:cubicBezTo>
                  <a:pt x="873" y="753"/>
                  <a:pt x="871" y="750"/>
                  <a:pt x="870" y="749"/>
                </a:cubicBezTo>
                <a:cubicBezTo>
                  <a:pt x="868" y="748"/>
                  <a:pt x="865" y="749"/>
                  <a:pt x="863" y="748"/>
                </a:cubicBezTo>
                <a:cubicBezTo>
                  <a:pt x="862" y="748"/>
                  <a:pt x="861" y="748"/>
                  <a:pt x="860" y="747"/>
                </a:cubicBezTo>
                <a:cubicBezTo>
                  <a:pt x="860" y="747"/>
                  <a:pt x="859" y="746"/>
                  <a:pt x="857" y="746"/>
                </a:cubicBezTo>
                <a:cubicBezTo>
                  <a:pt x="856" y="746"/>
                  <a:pt x="855" y="746"/>
                  <a:pt x="854" y="747"/>
                </a:cubicBezTo>
                <a:cubicBezTo>
                  <a:pt x="852" y="748"/>
                  <a:pt x="848" y="746"/>
                  <a:pt x="848" y="749"/>
                </a:cubicBezTo>
                <a:cubicBezTo>
                  <a:pt x="848" y="750"/>
                  <a:pt x="848" y="751"/>
                  <a:pt x="850" y="752"/>
                </a:cubicBezTo>
                <a:cubicBezTo>
                  <a:pt x="851" y="753"/>
                  <a:pt x="851" y="752"/>
                  <a:pt x="852" y="753"/>
                </a:cubicBezTo>
                <a:cubicBezTo>
                  <a:pt x="855" y="753"/>
                  <a:pt x="856" y="754"/>
                  <a:pt x="858" y="756"/>
                </a:cubicBezTo>
                <a:cubicBezTo>
                  <a:pt x="860" y="757"/>
                  <a:pt x="863" y="756"/>
                  <a:pt x="865" y="755"/>
                </a:cubicBezTo>
                <a:close/>
                <a:moveTo>
                  <a:pt x="848" y="647"/>
                </a:moveTo>
                <a:cubicBezTo>
                  <a:pt x="849" y="647"/>
                  <a:pt x="849" y="646"/>
                  <a:pt x="848" y="646"/>
                </a:cubicBezTo>
                <a:cubicBezTo>
                  <a:pt x="847" y="646"/>
                  <a:pt x="846" y="648"/>
                  <a:pt x="848" y="647"/>
                </a:cubicBezTo>
                <a:close/>
                <a:moveTo>
                  <a:pt x="848" y="761"/>
                </a:moveTo>
                <a:cubicBezTo>
                  <a:pt x="848" y="762"/>
                  <a:pt x="849" y="763"/>
                  <a:pt x="850" y="763"/>
                </a:cubicBezTo>
                <a:cubicBezTo>
                  <a:pt x="851" y="764"/>
                  <a:pt x="851" y="764"/>
                  <a:pt x="852" y="765"/>
                </a:cubicBezTo>
                <a:cubicBezTo>
                  <a:pt x="852" y="765"/>
                  <a:pt x="853" y="767"/>
                  <a:pt x="854" y="766"/>
                </a:cubicBezTo>
                <a:cubicBezTo>
                  <a:pt x="855" y="765"/>
                  <a:pt x="853" y="763"/>
                  <a:pt x="853" y="762"/>
                </a:cubicBezTo>
                <a:cubicBezTo>
                  <a:pt x="852" y="762"/>
                  <a:pt x="852" y="761"/>
                  <a:pt x="852" y="760"/>
                </a:cubicBezTo>
                <a:cubicBezTo>
                  <a:pt x="851" y="760"/>
                  <a:pt x="849" y="760"/>
                  <a:pt x="848" y="761"/>
                </a:cubicBezTo>
                <a:close/>
                <a:moveTo>
                  <a:pt x="844" y="711"/>
                </a:moveTo>
                <a:cubicBezTo>
                  <a:pt x="844" y="712"/>
                  <a:pt x="846" y="712"/>
                  <a:pt x="846" y="712"/>
                </a:cubicBezTo>
                <a:cubicBezTo>
                  <a:pt x="848" y="713"/>
                  <a:pt x="848" y="716"/>
                  <a:pt x="850" y="717"/>
                </a:cubicBezTo>
                <a:cubicBezTo>
                  <a:pt x="851" y="718"/>
                  <a:pt x="851" y="718"/>
                  <a:pt x="852" y="719"/>
                </a:cubicBezTo>
                <a:cubicBezTo>
                  <a:pt x="852" y="720"/>
                  <a:pt x="852" y="722"/>
                  <a:pt x="852" y="723"/>
                </a:cubicBezTo>
                <a:cubicBezTo>
                  <a:pt x="853" y="723"/>
                  <a:pt x="854" y="724"/>
                  <a:pt x="853" y="725"/>
                </a:cubicBezTo>
                <a:cubicBezTo>
                  <a:pt x="853" y="726"/>
                  <a:pt x="851" y="725"/>
                  <a:pt x="851" y="727"/>
                </a:cubicBezTo>
                <a:cubicBezTo>
                  <a:pt x="851" y="729"/>
                  <a:pt x="854" y="729"/>
                  <a:pt x="856" y="730"/>
                </a:cubicBezTo>
                <a:cubicBezTo>
                  <a:pt x="858" y="731"/>
                  <a:pt x="860" y="732"/>
                  <a:pt x="862" y="732"/>
                </a:cubicBezTo>
                <a:cubicBezTo>
                  <a:pt x="864" y="733"/>
                  <a:pt x="866" y="733"/>
                  <a:pt x="867" y="734"/>
                </a:cubicBezTo>
                <a:cubicBezTo>
                  <a:pt x="868" y="734"/>
                  <a:pt x="869" y="734"/>
                  <a:pt x="870" y="734"/>
                </a:cubicBezTo>
                <a:cubicBezTo>
                  <a:pt x="871" y="735"/>
                  <a:pt x="871" y="736"/>
                  <a:pt x="870" y="736"/>
                </a:cubicBezTo>
                <a:cubicBezTo>
                  <a:pt x="869" y="736"/>
                  <a:pt x="865" y="737"/>
                  <a:pt x="868" y="739"/>
                </a:cubicBezTo>
                <a:cubicBezTo>
                  <a:pt x="869" y="739"/>
                  <a:pt x="870" y="739"/>
                  <a:pt x="871" y="740"/>
                </a:cubicBezTo>
                <a:cubicBezTo>
                  <a:pt x="871" y="740"/>
                  <a:pt x="872" y="741"/>
                  <a:pt x="871" y="742"/>
                </a:cubicBezTo>
                <a:cubicBezTo>
                  <a:pt x="870" y="743"/>
                  <a:pt x="868" y="742"/>
                  <a:pt x="868" y="744"/>
                </a:cubicBezTo>
                <a:cubicBezTo>
                  <a:pt x="869" y="745"/>
                  <a:pt x="870" y="746"/>
                  <a:pt x="871" y="747"/>
                </a:cubicBezTo>
                <a:cubicBezTo>
                  <a:pt x="871" y="748"/>
                  <a:pt x="871" y="749"/>
                  <a:pt x="872" y="749"/>
                </a:cubicBezTo>
                <a:cubicBezTo>
                  <a:pt x="872" y="750"/>
                  <a:pt x="873" y="751"/>
                  <a:pt x="873" y="752"/>
                </a:cubicBezTo>
                <a:cubicBezTo>
                  <a:pt x="873" y="753"/>
                  <a:pt x="873" y="754"/>
                  <a:pt x="873" y="755"/>
                </a:cubicBezTo>
                <a:cubicBezTo>
                  <a:pt x="873" y="757"/>
                  <a:pt x="874" y="757"/>
                  <a:pt x="875" y="758"/>
                </a:cubicBezTo>
                <a:cubicBezTo>
                  <a:pt x="875" y="759"/>
                  <a:pt x="875" y="761"/>
                  <a:pt x="876" y="760"/>
                </a:cubicBezTo>
                <a:cubicBezTo>
                  <a:pt x="877" y="760"/>
                  <a:pt x="877" y="758"/>
                  <a:pt x="877" y="757"/>
                </a:cubicBezTo>
                <a:cubicBezTo>
                  <a:pt x="877" y="754"/>
                  <a:pt x="878" y="752"/>
                  <a:pt x="879" y="750"/>
                </a:cubicBezTo>
                <a:cubicBezTo>
                  <a:pt x="881" y="749"/>
                  <a:pt x="884" y="748"/>
                  <a:pt x="880" y="747"/>
                </a:cubicBezTo>
                <a:cubicBezTo>
                  <a:pt x="879" y="746"/>
                  <a:pt x="875" y="746"/>
                  <a:pt x="875" y="744"/>
                </a:cubicBezTo>
                <a:cubicBezTo>
                  <a:pt x="875" y="741"/>
                  <a:pt x="879" y="742"/>
                  <a:pt x="879" y="740"/>
                </a:cubicBezTo>
                <a:cubicBezTo>
                  <a:pt x="880" y="738"/>
                  <a:pt x="876" y="736"/>
                  <a:pt x="879" y="734"/>
                </a:cubicBezTo>
                <a:cubicBezTo>
                  <a:pt x="880" y="734"/>
                  <a:pt x="881" y="733"/>
                  <a:pt x="882" y="733"/>
                </a:cubicBezTo>
                <a:cubicBezTo>
                  <a:pt x="883" y="732"/>
                  <a:pt x="884" y="732"/>
                  <a:pt x="885" y="732"/>
                </a:cubicBezTo>
                <a:cubicBezTo>
                  <a:pt x="887" y="731"/>
                  <a:pt x="891" y="732"/>
                  <a:pt x="890" y="729"/>
                </a:cubicBezTo>
                <a:cubicBezTo>
                  <a:pt x="890" y="727"/>
                  <a:pt x="886" y="725"/>
                  <a:pt x="885" y="724"/>
                </a:cubicBezTo>
                <a:cubicBezTo>
                  <a:pt x="883" y="723"/>
                  <a:pt x="881" y="723"/>
                  <a:pt x="883" y="721"/>
                </a:cubicBezTo>
                <a:cubicBezTo>
                  <a:pt x="884" y="719"/>
                  <a:pt x="885" y="719"/>
                  <a:pt x="887" y="717"/>
                </a:cubicBezTo>
                <a:cubicBezTo>
                  <a:pt x="888" y="716"/>
                  <a:pt x="889" y="715"/>
                  <a:pt x="891" y="715"/>
                </a:cubicBezTo>
                <a:cubicBezTo>
                  <a:pt x="892" y="715"/>
                  <a:pt x="893" y="714"/>
                  <a:pt x="894" y="712"/>
                </a:cubicBezTo>
                <a:cubicBezTo>
                  <a:pt x="894" y="712"/>
                  <a:pt x="893" y="711"/>
                  <a:pt x="893" y="710"/>
                </a:cubicBezTo>
                <a:cubicBezTo>
                  <a:pt x="893" y="709"/>
                  <a:pt x="893" y="708"/>
                  <a:pt x="894" y="708"/>
                </a:cubicBezTo>
                <a:cubicBezTo>
                  <a:pt x="894" y="706"/>
                  <a:pt x="894" y="705"/>
                  <a:pt x="894" y="704"/>
                </a:cubicBezTo>
                <a:cubicBezTo>
                  <a:pt x="893" y="702"/>
                  <a:pt x="893" y="700"/>
                  <a:pt x="892" y="698"/>
                </a:cubicBezTo>
                <a:cubicBezTo>
                  <a:pt x="891" y="696"/>
                  <a:pt x="889" y="695"/>
                  <a:pt x="887" y="695"/>
                </a:cubicBezTo>
                <a:cubicBezTo>
                  <a:pt x="885" y="695"/>
                  <a:pt x="882" y="695"/>
                  <a:pt x="880" y="696"/>
                </a:cubicBezTo>
                <a:cubicBezTo>
                  <a:pt x="879" y="696"/>
                  <a:pt x="879" y="697"/>
                  <a:pt x="878" y="697"/>
                </a:cubicBezTo>
                <a:cubicBezTo>
                  <a:pt x="877" y="698"/>
                  <a:pt x="876" y="698"/>
                  <a:pt x="875" y="698"/>
                </a:cubicBezTo>
                <a:cubicBezTo>
                  <a:pt x="874" y="700"/>
                  <a:pt x="875" y="700"/>
                  <a:pt x="876" y="701"/>
                </a:cubicBezTo>
                <a:cubicBezTo>
                  <a:pt x="876" y="702"/>
                  <a:pt x="877" y="703"/>
                  <a:pt x="877" y="704"/>
                </a:cubicBezTo>
                <a:cubicBezTo>
                  <a:pt x="878" y="705"/>
                  <a:pt x="878" y="705"/>
                  <a:pt x="878" y="707"/>
                </a:cubicBezTo>
                <a:cubicBezTo>
                  <a:pt x="878" y="708"/>
                  <a:pt x="879" y="709"/>
                  <a:pt x="879" y="710"/>
                </a:cubicBezTo>
                <a:cubicBezTo>
                  <a:pt x="879" y="711"/>
                  <a:pt x="876" y="715"/>
                  <a:pt x="875" y="712"/>
                </a:cubicBezTo>
                <a:cubicBezTo>
                  <a:pt x="875" y="711"/>
                  <a:pt x="876" y="711"/>
                  <a:pt x="876" y="710"/>
                </a:cubicBezTo>
                <a:cubicBezTo>
                  <a:pt x="877" y="709"/>
                  <a:pt x="877" y="708"/>
                  <a:pt x="877" y="707"/>
                </a:cubicBezTo>
                <a:cubicBezTo>
                  <a:pt x="877" y="705"/>
                  <a:pt x="876" y="701"/>
                  <a:pt x="874" y="703"/>
                </a:cubicBezTo>
                <a:cubicBezTo>
                  <a:pt x="873" y="704"/>
                  <a:pt x="873" y="705"/>
                  <a:pt x="874" y="706"/>
                </a:cubicBezTo>
                <a:cubicBezTo>
                  <a:pt x="875" y="707"/>
                  <a:pt x="875" y="707"/>
                  <a:pt x="873" y="708"/>
                </a:cubicBezTo>
                <a:cubicBezTo>
                  <a:pt x="872" y="709"/>
                  <a:pt x="872" y="709"/>
                  <a:pt x="872" y="711"/>
                </a:cubicBezTo>
                <a:cubicBezTo>
                  <a:pt x="872" y="712"/>
                  <a:pt x="871" y="713"/>
                  <a:pt x="870" y="713"/>
                </a:cubicBezTo>
                <a:cubicBezTo>
                  <a:pt x="870" y="713"/>
                  <a:pt x="869" y="713"/>
                  <a:pt x="869" y="713"/>
                </a:cubicBezTo>
                <a:cubicBezTo>
                  <a:pt x="869" y="712"/>
                  <a:pt x="869" y="711"/>
                  <a:pt x="868" y="710"/>
                </a:cubicBezTo>
                <a:cubicBezTo>
                  <a:pt x="867" y="709"/>
                  <a:pt x="866" y="710"/>
                  <a:pt x="866" y="708"/>
                </a:cubicBezTo>
                <a:cubicBezTo>
                  <a:pt x="866" y="707"/>
                  <a:pt x="867" y="706"/>
                  <a:pt x="867" y="705"/>
                </a:cubicBezTo>
                <a:cubicBezTo>
                  <a:pt x="868" y="704"/>
                  <a:pt x="868" y="703"/>
                  <a:pt x="869" y="702"/>
                </a:cubicBezTo>
                <a:cubicBezTo>
                  <a:pt x="870" y="702"/>
                  <a:pt x="870" y="701"/>
                  <a:pt x="869" y="700"/>
                </a:cubicBezTo>
                <a:cubicBezTo>
                  <a:pt x="868" y="700"/>
                  <a:pt x="866" y="701"/>
                  <a:pt x="865" y="701"/>
                </a:cubicBezTo>
                <a:cubicBezTo>
                  <a:pt x="863" y="702"/>
                  <a:pt x="862" y="701"/>
                  <a:pt x="860" y="700"/>
                </a:cubicBezTo>
                <a:cubicBezTo>
                  <a:pt x="858" y="700"/>
                  <a:pt x="857" y="699"/>
                  <a:pt x="856" y="701"/>
                </a:cubicBezTo>
                <a:cubicBezTo>
                  <a:pt x="857" y="702"/>
                  <a:pt x="858" y="702"/>
                  <a:pt x="859" y="702"/>
                </a:cubicBezTo>
                <a:cubicBezTo>
                  <a:pt x="860" y="703"/>
                  <a:pt x="861" y="703"/>
                  <a:pt x="861" y="704"/>
                </a:cubicBezTo>
                <a:cubicBezTo>
                  <a:pt x="862" y="707"/>
                  <a:pt x="858" y="709"/>
                  <a:pt x="856" y="710"/>
                </a:cubicBezTo>
                <a:cubicBezTo>
                  <a:pt x="855" y="711"/>
                  <a:pt x="855" y="711"/>
                  <a:pt x="853" y="712"/>
                </a:cubicBezTo>
                <a:cubicBezTo>
                  <a:pt x="851" y="712"/>
                  <a:pt x="850" y="712"/>
                  <a:pt x="847" y="711"/>
                </a:cubicBezTo>
                <a:cubicBezTo>
                  <a:pt x="847" y="711"/>
                  <a:pt x="845" y="709"/>
                  <a:pt x="844" y="711"/>
                </a:cubicBezTo>
                <a:close/>
                <a:moveTo>
                  <a:pt x="843" y="743"/>
                </a:moveTo>
                <a:cubicBezTo>
                  <a:pt x="844" y="742"/>
                  <a:pt x="844" y="741"/>
                  <a:pt x="844" y="739"/>
                </a:cubicBezTo>
                <a:cubicBezTo>
                  <a:pt x="845" y="738"/>
                  <a:pt x="846" y="735"/>
                  <a:pt x="845" y="734"/>
                </a:cubicBezTo>
                <a:cubicBezTo>
                  <a:pt x="844" y="734"/>
                  <a:pt x="844" y="737"/>
                  <a:pt x="843" y="738"/>
                </a:cubicBezTo>
                <a:cubicBezTo>
                  <a:pt x="842" y="740"/>
                  <a:pt x="841" y="742"/>
                  <a:pt x="839" y="744"/>
                </a:cubicBezTo>
                <a:cubicBezTo>
                  <a:pt x="839" y="745"/>
                  <a:pt x="839" y="745"/>
                  <a:pt x="838" y="747"/>
                </a:cubicBezTo>
                <a:cubicBezTo>
                  <a:pt x="838" y="747"/>
                  <a:pt x="836" y="748"/>
                  <a:pt x="836" y="749"/>
                </a:cubicBezTo>
                <a:cubicBezTo>
                  <a:pt x="836" y="750"/>
                  <a:pt x="837" y="751"/>
                  <a:pt x="838" y="752"/>
                </a:cubicBezTo>
                <a:cubicBezTo>
                  <a:pt x="838" y="752"/>
                  <a:pt x="838" y="754"/>
                  <a:pt x="839" y="754"/>
                </a:cubicBezTo>
                <a:cubicBezTo>
                  <a:pt x="840" y="754"/>
                  <a:pt x="840" y="751"/>
                  <a:pt x="840" y="750"/>
                </a:cubicBezTo>
                <a:cubicBezTo>
                  <a:pt x="840" y="749"/>
                  <a:pt x="840" y="748"/>
                  <a:pt x="841" y="747"/>
                </a:cubicBezTo>
                <a:cubicBezTo>
                  <a:pt x="841" y="746"/>
                  <a:pt x="842" y="745"/>
                  <a:pt x="843" y="743"/>
                </a:cubicBezTo>
                <a:close/>
                <a:moveTo>
                  <a:pt x="678" y="565"/>
                </a:moveTo>
                <a:cubicBezTo>
                  <a:pt x="679" y="564"/>
                  <a:pt x="678" y="563"/>
                  <a:pt x="678" y="562"/>
                </a:cubicBezTo>
                <a:cubicBezTo>
                  <a:pt x="679" y="561"/>
                  <a:pt x="680" y="561"/>
                  <a:pt x="680" y="560"/>
                </a:cubicBezTo>
                <a:cubicBezTo>
                  <a:pt x="681" y="558"/>
                  <a:pt x="680" y="558"/>
                  <a:pt x="679" y="557"/>
                </a:cubicBezTo>
                <a:cubicBezTo>
                  <a:pt x="678" y="556"/>
                  <a:pt x="678" y="554"/>
                  <a:pt x="677" y="554"/>
                </a:cubicBezTo>
                <a:cubicBezTo>
                  <a:pt x="677" y="554"/>
                  <a:pt x="675" y="556"/>
                  <a:pt x="675" y="557"/>
                </a:cubicBezTo>
                <a:cubicBezTo>
                  <a:pt x="675" y="558"/>
                  <a:pt x="675" y="559"/>
                  <a:pt x="675" y="560"/>
                </a:cubicBezTo>
                <a:cubicBezTo>
                  <a:pt x="675" y="561"/>
                  <a:pt x="675" y="566"/>
                  <a:pt x="678" y="565"/>
                </a:cubicBezTo>
                <a:close/>
                <a:moveTo>
                  <a:pt x="832" y="720"/>
                </a:moveTo>
                <a:cubicBezTo>
                  <a:pt x="833" y="719"/>
                  <a:pt x="832" y="718"/>
                  <a:pt x="831" y="718"/>
                </a:cubicBezTo>
                <a:cubicBezTo>
                  <a:pt x="829" y="717"/>
                  <a:pt x="827" y="717"/>
                  <a:pt x="825" y="717"/>
                </a:cubicBezTo>
                <a:cubicBezTo>
                  <a:pt x="823" y="718"/>
                  <a:pt x="820" y="718"/>
                  <a:pt x="818" y="718"/>
                </a:cubicBezTo>
                <a:cubicBezTo>
                  <a:pt x="816" y="719"/>
                  <a:pt x="815" y="720"/>
                  <a:pt x="812" y="720"/>
                </a:cubicBezTo>
                <a:cubicBezTo>
                  <a:pt x="811" y="720"/>
                  <a:pt x="809" y="719"/>
                  <a:pt x="808" y="720"/>
                </a:cubicBezTo>
                <a:cubicBezTo>
                  <a:pt x="808" y="721"/>
                  <a:pt x="810" y="723"/>
                  <a:pt x="810" y="723"/>
                </a:cubicBezTo>
                <a:cubicBezTo>
                  <a:pt x="812" y="724"/>
                  <a:pt x="813" y="725"/>
                  <a:pt x="814" y="727"/>
                </a:cubicBezTo>
                <a:cubicBezTo>
                  <a:pt x="815" y="729"/>
                  <a:pt x="815" y="731"/>
                  <a:pt x="817" y="733"/>
                </a:cubicBezTo>
                <a:cubicBezTo>
                  <a:pt x="818" y="735"/>
                  <a:pt x="820" y="734"/>
                  <a:pt x="822" y="735"/>
                </a:cubicBezTo>
                <a:cubicBezTo>
                  <a:pt x="824" y="735"/>
                  <a:pt x="825" y="737"/>
                  <a:pt x="827" y="738"/>
                </a:cubicBezTo>
                <a:cubicBezTo>
                  <a:pt x="829" y="740"/>
                  <a:pt x="830" y="740"/>
                  <a:pt x="832" y="740"/>
                </a:cubicBezTo>
                <a:cubicBezTo>
                  <a:pt x="835" y="740"/>
                  <a:pt x="837" y="740"/>
                  <a:pt x="839" y="738"/>
                </a:cubicBezTo>
                <a:cubicBezTo>
                  <a:pt x="840" y="737"/>
                  <a:pt x="841" y="735"/>
                  <a:pt x="841" y="733"/>
                </a:cubicBezTo>
                <a:cubicBezTo>
                  <a:pt x="841" y="731"/>
                  <a:pt x="841" y="728"/>
                  <a:pt x="840" y="726"/>
                </a:cubicBezTo>
                <a:cubicBezTo>
                  <a:pt x="840" y="725"/>
                  <a:pt x="837" y="723"/>
                  <a:pt x="839" y="722"/>
                </a:cubicBezTo>
                <a:cubicBezTo>
                  <a:pt x="840" y="721"/>
                  <a:pt x="840" y="722"/>
                  <a:pt x="840" y="721"/>
                </a:cubicBezTo>
                <a:cubicBezTo>
                  <a:pt x="840" y="721"/>
                  <a:pt x="839" y="720"/>
                  <a:pt x="839" y="720"/>
                </a:cubicBezTo>
                <a:cubicBezTo>
                  <a:pt x="838" y="719"/>
                  <a:pt x="837" y="719"/>
                  <a:pt x="837" y="718"/>
                </a:cubicBezTo>
                <a:cubicBezTo>
                  <a:pt x="836" y="718"/>
                  <a:pt x="837" y="716"/>
                  <a:pt x="835" y="716"/>
                </a:cubicBezTo>
                <a:cubicBezTo>
                  <a:pt x="834" y="716"/>
                  <a:pt x="834" y="718"/>
                  <a:pt x="834" y="718"/>
                </a:cubicBezTo>
                <a:cubicBezTo>
                  <a:pt x="834" y="720"/>
                  <a:pt x="833" y="724"/>
                  <a:pt x="831" y="722"/>
                </a:cubicBezTo>
                <a:cubicBezTo>
                  <a:pt x="831" y="722"/>
                  <a:pt x="831" y="721"/>
                  <a:pt x="831" y="721"/>
                </a:cubicBezTo>
                <a:cubicBezTo>
                  <a:pt x="831" y="720"/>
                  <a:pt x="832" y="720"/>
                  <a:pt x="832" y="720"/>
                </a:cubicBezTo>
                <a:close/>
                <a:moveTo>
                  <a:pt x="1121" y="513"/>
                </a:moveTo>
                <a:cubicBezTo>
                  <a:pt x="1121" y="513"/>
                  <a:pt x="1120" y="511"/>
                  <a:pt x="1119" y="511"/>
                </a:cubicBezTo>
                <a:cubicBezTo>
                  <a:pt x="1117" y="510"/>
                  <a:pt x="1115" y="511"/>
                  <a:pt x="1113" y="509"/>
                </a:cubicBezTo>
                <a:cubicBezTo>
                  <a:pt x="1112" y="508"/>
                  <a:pt x="1112" y="507"/>
                  <a:pt x="1110" y="507"/>
                </a:cubicBezTo>
                <a:cubicBezTo>
                  <a:pt x="1110" y="508"/>
                  <a:pt x="1109" y="509"/>
                  <a:pt x="1109" y="510"/>
                </a:cubicBezTo>
                <a:cubicBezTo>
                  <a:pt x="1108" y="511"/>
                  <a:pt x="1109" y="515"/>
                  <a:pt x="1105" y="514"/>
                </a:cubicBezTo>
                <a:cubicBezTo>
                  <a:pt x="1104" y="513"/>
                  <a:pt x="1104" y="513"/>
                  <a:pt x="1103" y="514"/>
                </a:cubicBezTo>
                <a:cubicBezTo>
                  <a:pt x="1102" y="515"/>
                  <a:pt x="1102" y="516"/>
                  <a:pt x="1102" y="517"/>
                </a:cubicBezTo>
                <a:cubicBezTo>
                  <a:pt x="1103" y="518"/>
                  <a:pt x="1103" y="521"/>
                  <a:pt x="1105" y="520"/>
                </a:cubicBezTo>
                <a:cubicBezTo>
                  <a:pt x="1107" y="519"/>
                  <a:pt x="1104" y="517"/>
                  <a:pt x="1106" y="515"/>
                </a:cubicBezTo>
                <a:cubicBezTo>
                  <a:pt x="1106" y="516"/>
                  <a:pt x="1107" y="516"/>
                  <a:pt x="1107" y="516"/>
                </a:cubicBezTo>
                <a:cubicBezTo>
                  <a:pt x="1108" y="517"/>
                  <a:pt x="1109" y="519"/>
                  <a:pt x="1110" y="520"/>
                </a:cubicBezTo>
                <a:cubicBezTo>
                  <a:pt x="1111" y="521"/>
                  <a:pt x="1111" y="521"/>
                  <a:pt x="1112" y="523"/>
                </a:cubicBezTo>
                <a:cubicBezTo>
                  <a:pt x="1113" y="523"/>
                  <a:pt x="1114" y="524"/>
                  <a:pt x="1115" y="525"/>
                </a:cubicBezTo>
                <a:cubicBezTo>
                  <a:pt x="1116" y="525"/>
                  <a:pt x="1117" y="525"/>
                  <a:pt x="1118" y="526"/>
                </a:cubicBezTo>
                <a:cubicBezTo>
                  <a:pt x="1119" y="527"/>
                  <a:pt x="1118" y="529"/>
                  <a:pt x="1119" y="529"/>
                </a:cubicBezTo>
                <a:cubicBezTo>
                  <a:pt x="1121" y="528"/>
                  <a:pt x="1121" y="525"/>
                  <a:pt x="1121" y="524"/>
                </a:cubicBezTo>
                <a:cubicBezTo>
                  <a:pt x="1120" y="522"/>
                  <a:pt x="1118" y="524"/>
                  <a:pt x="1116" y="522"/>
                </a:cubicBezTo>
                <a:cubicBezTo>
                  <a:pt x="1116" y="522"/>
                  <a:pt x="1116" y="521"/>
                  <a:pt x="1116" y="521"/>
                </a:cubicBezTo>
                <a:cubicBezTo>
                  <a:pt x="1116" y="519"/>
                  <a:pt x="1114" y="516"/>
                  <a:pt x="1116" y="514"/>
                </a:cubicBezTo>
                <a:cubicBezTo>
                  <a:pt x="1117" y="513"/>
                  <a:pt x="1118" y="518"/>
                  <a:pt x="1119" y="519"/>
                </a:cubicBezTo>
                <a:cubicBezTo>
                  <a:pt x="1120" y="519"/>
                  <a:pt x="1121" y="520"/>
                  <a:pt x="1121" y="521"/>
                </a:cubicBezTo>
                <a:cubicBezTo>
                  <a:pt x="1121" y="522"/>
                  <a:pt x="1122" y="523"/>
                  <a:pt x="1123" y="523"/>
                </a:cubicBezTo>
                <a:cubicBezTo>
                  <a:pt x="1123" y="522"/>
                  <a:pt x="1122" y="521"/>
                  <a:pt x="1122" y="520"/>
                </a:cubicBezTo>
                <a:cubicBezTo>
                  <a:pt x="1121" y="518"/>
                  <a:pt x="1122" y="518"/>
                  <a:pt x="1122" y="516"/>
                </a:cubicBezTo>
                <a:cubicBezTo>
                  <a:pt x="1123" y="515"/>
                  <a:pt x="1122" y="514"/>
                  <a:pt x="1121" y="513"/>
                </a:cubicBezTo>
                <a:close/>
                <a:moveTo>
                  <a:pt x="1168" y="593"/>
                </a:moveTo>
                <a:cubicBezTo>
                  <a:pt x="1168" y="594"/>
                  <a:pt x="1172" y="595"/>
                  <a:pt x="1172" y="597"/>
                </a:cubicBezTo>
                <a:cubicBezTo>
                  <a:pt x="1173" y="599"/>
                  <a:pt x="1170" y="600"/>
                  <a:pt x="1169" y="601"/>
                </a:cubicBezTo>
                <a:cubicBezTo>
                  <a:pt x="1168" y="604"/>
                  <a:pt x="1171" y="603"/>
                  <a:pt x="1173" y="604"/>
                </a:cubicBezTo>
                <a:cubicBezTo>
                  <a:pt x="1174" y="605"/>
                  <a:pt x="1174" y="606"/>
                  <a:pt x="1175" y="606"/>
                </a:cubicBezTo>
                <a:cubicBezTo>
                  <a:pt x="1176" y="606"/>
                  <a:pt x="1177" y="606"/>
                  <a:pt x="1177" y="607"/>
                </a:cubicBezTo>
                <a:cubicBezTo>
                  <a:pt x="1179" y="610"/>
                  <a:pt x="1176" y="611"/>
                  <a:pt x="1175" y="613"/>
                </a:cubicBezTo>
                <a:cubicBezTo>
                  <a:pt x="1174" y="614"/>
                  <a:pt x="1174" y="615"/>
                  <a:pt x="1174" y="616"/>
                </a:cubicBezTo>
                <a:cubicBezTo>
                  <a:pt x="1173" y="618"/>
                  <a:pt x="1175" y="618"/>
                  <a:pt x="1175" y="619"/>
                </a:cubicBezTo>
                <a:cubicBezTo>
                  <a:pt x="1176" y="620"/>
                  <a:pt x="1177" y="618"/>
                  <a:pt x="1177" y="617"/>
                </a:cubicBezTo>
                <a:cubicBezTo>
                  <a:pt x="1178" y="615"/>
                  <a:pt x="1179" y="614"/>
                  <a:pt x="1180" y="613"/>
                </a:cubicBezTo>
                <a:cubicBezTo>
                  <a:pt x="1182" y="610"/>
                  <a:pt x="1183" y="606"/>
                  <a:pt x="1186" y="604"/>
                </a:cubicBezTo>
                <a:cubicBezTo>
                  <a:pt x="1188" y="603"/>
                  <a:pt x="1191" y="603"/>
                  <a:pt x="1193" y="603"/>
                </a:cubicBezTo>
                <a:cubicBezTo>
                  <a:pt x="1195" y="603"/>
                  <a:pt x="1198" y="602"/>
                  <a:pt x="1199" y="601"/>
                </a:cubicBezTo>
                <a:cubicBezTo>
                  <a:pt x="1201" y="600"/>
                  <a:pt x="1202" y="598"/>
                  <a:pt x="1203" y="597"/>
                </a:cubicBezTo>
                <a:cubicBezTo>
                  <a:pt x="1205" y="596"/>
                  <a:pt x="1207" y="596"/>
                  <a:pt x="1208" y="595"/>
                </a:cubicBezTo>
                <a:cubicBezTo>
                  <a:pt x="1210" y="595"/>
                  <a:pt x="1213" y="596"/>
                  <a:pt x="1212" y="594"/>
                </a:cubicBezTo>
                <a:cubicBezTo>
                  <a:pt x="1211" y="593"/>
                  <a:pt x="1211" y="592"/>
                  <a:pt x="1210" y="592"/>
                </a:cubicBezTo>
                <a:cubicBezTo>
                  <a:pt x="1210" y="591"/>
                  <a:pt x="1207" y="591"/>
                  <a:pt x="1209" y="590"/>
                </a:cubicBezTo>
                <a:cubicBezTo>
                  <a:pt x="1210" y="590"/>
                  <a:pt x="1215" y="593"/>
                  <a:pt x="1214" y="589"/>
                </a:cubicBezTo>
                <a:cubicBezTo>
                  <a:pt x="1213" y="588"/>
                  <a:pt x="1211" y="586"/>
                  <a:pt x="1209" y="586"/>
                </a:cubicBezTo>
                <a:cubicBezTo>
                  <a:pt x="1208" y="586"/>
                  <a:pt x="1207" y="586"/>
                  <a:pt x="1206" y="587"/>
                </a:cubicBezTo>
                <a:cubicBezTo>
                  <a:pt x="1206" y="588"/>
                  <a:pt x="1207" y="589"/>
                  <a:pt x="1206" y="590"/>
                </a:cubicBezTo>
                <a:cubicBezTo>
                  <a:pt x="1204" y="592"/>
                  <a:pt x="1202" y="589"/>
                  <a:pt x="1200" y="588"/>
                </a:cubicBezTo>
                <a:cubicBezTo>
                  <a:pt x="1198" y="588"/>
                  <a:pt x="1196" y="588"/>
                  <a:pt x="1194" y="588"/>
                </a:cubicBezTo>
                <a:cubicBezTo>
                  <a:pt x="1190" y="589"/>
                  <a:pt x="1186" y="590"/>
                  <a:pt x="1182" y="592"/>
                </a:cubicBezTo>
                <a:cubicBezTo>
                  <a:pt x="1179" y="592"/>
                  <a:pt x="1177" y="594"/>
                  <a:pt x="1175" y="594"/>
                </a:cubicBezTo>
                <a:cubicBezTo>
                  <a:pt x="1173" y="594"/>
                  <a:pt x="1170" y="591"/>
                  <a:pt x="1168" y="593"/>
                </a:cubicBezTo>
                <a:close/>
                <a:moveTo>
                  <a:pt x="1162" y="523"/>
                </a:moveTo>
                <a:cubicBezTo>
                  <a:pt x="1162" y="522"/>
                  <a:pt x="1162" y="522"/>
                  <a:pt x="1161" y="522"/>
                </a:cubicBezTo>
                <a:cubicBezTo>
                  <a:pt x="1160" y="522"/>
                  <a:pt x="1160" y="522"/>
                  <a:pt x="1160" y="522"/>
                </a:cubicBezTo>
                <a:cubicBezTo>
                  <a:pt x="1160" y="523"/>
                  <a:pt x="1160" y="523"/>
                  <a:pt x="1161" y="523"/>
                </a:cubicBezTo>
                <a:cubicBezTo>
                  <a:pt x="1162" y="523"/>
                  <a:pt x="1162" y="523"/>
                  <a:pt x="1162" y="523"/>
                </a:cubicBezTo>
                <a:close/>
                <a:moveTo>
                  <a:pt x="1175" y="519"/>
                </a:moveTo>
                <a:cubicBezTo>
                  <a:pt x="1174" y="519"/>
                  <a:pt x="1173" y="520"/>
                  <a:pt x="1173" y="520"/>
                </a:cubicBezTo>
                <a:cubicBezTo>
                  <a:pt x="1173" y="521"/>
                  <a:pt x="1175" y="521"/>
                  <a:pt x="1176" y="520"/>
                </a:cubicBezTo>
                <a:cubicBezTo>
                  <a:pt x="1177" y="520"/>
                  <a:pt x="1178" y="519"/>
                  <a:pt x="1177" y="519"/>
                </a:cubicBezTo>
                <a:cubicBezTo>
                  <a:pt x="1177" y="518"/>
                  <a:pt x="1176" y="518"/>
                  <a:pt x="1175" y="519"/>
                </a:cubicBezTo>
                <a:close/>
                <a:moveTo>
                  <a:pt x="1183" y="515"/>
                </a:moveTo>
                <a:cubicBezTo>
                  <a:pt x="1183" y="514"/>
                  <a:pt x="1182" y="514"/>
                  <a:pt x="1181" y="514"/>
                </a:cubicBezTo>
                <a:cubicBezTo>
                  <a:pt x="1179" y="514"/>
                  <a:pt x="1178" y="514"/>
                  <a:pt x="1178" y="514"/>
                </a:cubicBezTo>
                <a:cubicBezTo>
                  <a:pt x="1178" y="515"/>
                  <a:pt x="1179" y="515"/>
                  <a:pt x="1180" y="515"/>
                </a:cubicBezTo>
                <a:cubicBezTo>
                  <a:pt x="1182" y="516"/>
                  <a:pt x="1183" y="515"/>
                  <a:pt x="1183" y="515"/>
                </a:cubicBezTo>
                <a:close/>
                <a:moveTo>
                  <a:pt x="1175" y="574"/>
                </a:moveTo>
                <a:cubicBezTo>
                  <a:pt x="1175" y="575"/>
                  <a:pt x="1177" y="575"/>
                  <a:pt x="1178" y="575"/>
                </a:cubicBezTo>
                <a:cubicBezTo>
                  <a:pt x="1179" y="575"/>
                  <a:pt x="1180" y="575"/>
                  <a:pt x="1181" y="576"/>
                </a:cubicBezTo>
                <a:cubicBezTo>
                  <a:pt x="1182" y="576"/>
                  <a:pt x="1183" y="577"/>
                  <a:pt x="1184" y="578"/>
                </a:cubicBezTo>
                <a:cubicBezTo>
                  <a:pt x="1187" y="579"/>
                  <a:pt x="1188" y="579"/>
                  <a:pt x="1188" y="582"/>
                </a:cubicBezTo>
                <a:cubicBezTo>
                  <a:pt x="1188" y="583"/>
                  <a:pt x="1187" y="584"/>
                  <a:pt x="1189" y="584"/>
                </a:cubicBezTo>
                <a:cubicBezTo>
                  <a:pt x="1190" y="585"/>
                  <a:pt x="1190" y="584"/>
                  <a:pt x="1191" y="583"/>
                </a:cubicBezTo>
                <a:cubicBezTo>
                  <a:pt x="1193" y="582"/>
                  <a:pt x="1195" y="580"/>
                  <a:pt x="1197" y="580"/>
                </a:cubicBezTo>
                <a:cubicBezTo>
                  <a:pt x="1199" y="579"/>
                  <a:pt x="1204" y="580"/>
                  <a:pt x="1201" y="577"/>
                </a:cubicBezTo>
                <a:cubicBezTo>
                  <a:pt x="1200" y="576"/>
                  <a:pt x="1200" y="575"/>
                  <a:pt x="1199" y="575"/>
                </a:cubicBezTo>
                <a:cubicBezTo>
                  <a:pt x="1198" y="574"/>
                  <a:pt x="1197" y="573"/>
                  <a:pt x="1196" y="573"/>
                </a:cubicBezTo>
                <a:cubicBezTo>
                  <a:pt x="1195" y="572"/>
                  <a:pt x="1195" y="569"/>
                  <a:pt x="1194" y="568"/>
                </a:cubicBezTo>
                <a:cubicBezTo>
                  <a:pt x="1192" y="568"/>
                  <a:pt x="1189" y="571"/>
                  <a:pt x="1188" y="571"/>
                </a:cubicBezTo>
                <a:cubicBezTo>
                  <a:pt x="1186" y="572"/>
                  <a:pt x="1184" y="572"/>
                  <a:pt x="1183" y="573"/>
                </a:cubicBezTo>
                <a:cubicBezTo>
                  <a:pt x="1182" y="573"/>
                  <a:pt x="1181" y="573"/>
                  <a:pt x="1181" y="574"/>
                </a:cubicBezTo>
                <a:cubicBezTo>
                  <a:pt x="1180" y="574"/>
                  <a:pt x="1179" y="574"/>
                  <a:pt x="1178" y="574"/>
                </a:cubicBezTo>
                <a:cubicBezTo>
                  <a:pt x="1178" y="574"/>
                  <a:pt x="1175" y="573"/>
                  <a:pt x="1175" y="574"/>
                </a:cubicBezTo>
                <a:close/>
                <a:moveTo>
                  <a:pt x="959" y="738"/>
                </a:moveTo>
                <a:cubicBezTo>
                  <a:pt x="960" y="739"/>
                  <a:pt x="961" y="739"/>
                  <a:pt x="963" y="739"/>
                </a:cubicBezTo>
                <a:cubicBezTo>
                  <a:pt x="964" y="740"/>
                  <a:pt x="965" y="741"/>
                  <a:pt x="965" y="742"/>
                </a:cubicBezTo>
                <a:cubicBezTo>
                  <a:pt x="968" y="743"/>
                  <a:pt x="967" y="738"/>
                  <a:pt x="967" y="737"/>
                </a:cubicBezTo>
                <a:cubicBezTo>
                  <a:pt x="969" y="735"/>
                  <a:pt x="969" y="734"/>
                  <a:pt x="966" y="733"/>
                </a:cubicBezTo>
                <a:cubicBezTo>
                  <a:pt x="964" y="732"/>
                  <a:pt x="963" y="731"/>
                  <a:pt x="961" y="730"/>
                </a:cubicBezTo>
                <a:cubicBezTo>
                  <a:pt x="960" y="730"/>
                  <a:pt x="959" y="729"/>
                  <a:pt x="958" y="729"/>
                </a:cubicBezTo>
                <a:cubicBezTo>
                  <a:pt x="957" y="730"/>
                  <a:pt x="958" y="731"/>
                  <a:pt x="958" y="732"/>
                </a:cubicBezTo>
                <a:cubicBezTo>
                  <a:pt x="958" y="734"/>
                  <a:pt x="956" y="737"/>
                  <a:pt x="959" y="738"/>
                </a:cubicBezTo>
                <a:close/>
                <a:moveTo>
                  <a:pt x="1084" y="625"/>
                </a:moveTo>
                <a:cubicBezTo>
                  <a:pt x="1085" y="624"/>
                  <a:pt x="1085" y="623"/>
                  <a:pt x="1086" y="623"/>
                </a:cubicBezTo>
                <a:cubicBezTo>
                  <a:pt x="1087" y="623"/>
                  <a:pt x="1088" y="622"/>
                  <a:pt x="1087" y="621"/>
                </a:cubicBezTo>
                <a:cubicBezTo>
                  <a:pt x="1087" y="621"/>
                  <a:pt x="1086" y="621"/>
                  <a:pt x="1086" y="620"/>
                </a:cubicBezTo>
                <a:cubicBezTo>
                  <a:pt x="1086" y="620"/>
                  <a:pt x="1085" y="619"/>
                  <a:pt x="1085" y="619"/>
                </a:cubicBezTo>
                <a:cubicBezTo>
                  <a:pt x="1084" y="618"/>
                  <a:pt x="1083" y="617"/>
                  <a:pt x="1082" y="618"/>
                </a:cubicBezTo>
                <a:cubicBezTo>
                  <a:pt x="1081" y="618"/>
                  <a:pt x="1080" y="619"/>
                  <a:pt x="1079" y="619"/>
                </a:cubicBezTo>
                <a:cubicBezTo>
                  <a:pt x="1078" y="619"/>
                  <a:pt x="1077" y="619"/>
                  <a:pt x="1076" y="619"/>
                </a:cubicBezTo>
                <a:cubicBezTo>
                  <a:pt x="1075" y="619"/>
                  <a:pt x="1074" y="618"/>
                  <a:pt x="1073" y="619"/>
                </a:cubicBezTo>
                <a:cubicBezTo>
                  <a:pt x="1072" y="619"/>
                  <a:pt x="1072" y="620"/>
                  <a:pt x="1071" y="621"/>
                </a:cubicBezTo>
                <a:cubicBezTo>
                  <a:pt x="1069" y="622"/>
                  <a:pt x="1067" y="622"/>
                  <a:pt x="1067" y="624"/>
                </a:cubicBezTo>
                <a:cubicBezTo>
                  <a:pt x="1066" y="627"/>
                  <a:pt x="1065" y="628"/>
                  <a:pt x="1063" y="629"/>
                </a:cubicBezTo>
                <a:cubicBezTo>
                  <a:pt x="1062" y="630"/>
                  <a:pt x="1060" y="631"/>
                  <a:pt x="1059" y="633"/>
                </a:cubicBezTo>
                <a:cubicBezTo>
                  <a:pt x="1058" y="634"/>
                  <a:pt x="1058" y="636"/>
                  <a:pt x="1058" y="638"/>
                </a:cubicBezTo>
                <a:cubicBezTo>
                  <a:pt x="1057" y="641"/>
                  <a:pt x="1057" y="645"/>
                  <a:pt x="1058" y="648"/>
                </a:cubicBezTo>
                <a:cubicBezTo>
                  <a:pt x="1059" y="649"/>
                  <a:pt x="1059" y="649"/>
                  <a:pt x="1060" y="651"/>
                </a:cubicBezTo>
                <a:cubicBezTo>
                  <a:pt x="1060" y="652"/>
                  <a:pt x="1060" y="653"/>
                  <a:pt x="1060" y="654"/>
                </a:cubicBezTo>
                <a:cubicBezTo>
                  <a:pt x="1060" y="655"/>
                  <a:pt x="1061" y="655"/>
                  <a:pt x="1061" y="656"/>
                </a:cubicBezTo>
                <a:cubicBezTo>
                  <a:pt x="1061" y="658"/>
                  <a:pt x="1059" y="658"/>
                  <a:pt x="1059" y="659"/>
                </a:cubicBezTo>
                <a:cubicBezTo>
                  <a:pt x="1058" y="662"/>
                  <a:pt x="1063" y="659"/>
                  <a:pt x="1064" y="658"/>
                </a:cubicBezTo>
                <a:cubicBezTo>
                  <a:pt x="1066" y="657"/>
                  <a:pt x="1067" y="656"/>
                  <a:pt x="1068" y="653"/>
                </a:cubicBezTo>
                <a:cubicBezTo>
                  <a:pt x="1069" y="651"/>
                  <a:pt x="1070" y="649"/>
                  <a:pt x="1073" y="649"/>
                </a:cubicBezTo>
                <a:cubicBezTo>
                  <a:pt x="1075" y="648"/>
                  <a:pt x="1077" y="649"/>
                  <a:pt x="1078" y="646"/>
                </a:cubicBezTo>
                <a:cubicBezTo>
                  <a:pt x="1078" y="645"/>
                  <a:pt x="1077" y="644"/>
                  <a:pt x="1078" y="643"/>
                </a:cubicBezTo>
                <a:cubicBezTo>
                  <a:pt x="1078" y="642"/>
                  <a:pt x="1080" y="642"/>
                  <a:pt x="1081" y="642"/>
                </a:cubicBezTo>
                <a:cubicBezTo>
                  <a:pt x="1082" y="642"/>
                  <a:pt x="1082" y="641"/>
                  <a:pt x="1082" y="640"/>
                </a:cubicBezTo>
                <a:cubicBezTo>
                  <a:pt x="1082" y="638"/>
                  <a:pt x="1081" y="638"/>
                  <a:pt x="1080" y="638"/>
                </a:cubicBezTo>
                <a:cubicBezTo>
                  <a:pt x="1079" y="637"/>
                  <a:pt x="1078" y="637"/>
                  <a:pt x="1078" y="636"/>
                </a:cubicBezTo>
                <a:cubicBezTo>
                  <a:pt x="1078" y="634"/>
                  <a:pt x="1079" y="634"/>
                  <a:pt x="1079" y="633"/>
                </a:cubicBezTo>
                <a:cubicBezTo>
                  <a:pt x="1080" y="631"/>
                  <a:pt x="1078" y="629"/>
                  <a:pt x="1079" y="627"/>
                </a:cubicBezTo>
                <a:cubicBezTo>
                  <a:pt x="1080" y="626"/>
                  <a:pt x="1083" y="627"/>
                  <a:pt x="1084" y="625"/>
                </a:cubicBezTo>
                <a:close/>
                <a:moveTo>
                  <a:pt x="1012" y="688"/>
                </a:moveTo>
                <a:cubicBezTo>
                  <a:pt x="1013" y="688"/>
                  <a:pt x="1013" y="684"/>
                  <a:pt x="1014" y="682"/>
                </a:cubicBezTo>
                <a:cubicBezTo>
                  <a:pt x="1014" y="680"/>
                  <a:pt x="1015" y="678"/>
                  <a:pt x="1016" y="676"/>
                </a:cubicBezTo>
                <a:cubicBezTo>
                  <a:pt x="1018" y="674"/>
                  <a:pt x="1018" y="672"/>
                  <a:pt x="1019" y="670"/>
                </a:cubicBezTo>
                <a:cubicBezTo>
                  <a:pt x="1019" y="669"/>
                  <a:pt x="1020" y="668"/>
                  <a:pt x="1020" y="667"/>
                </a:cubicBezTo>
                <a:cubicBezTo>
                  <a:pt x="1021" y="666"/>
                  <a:pt x="1021" y="665"/>
                  <a:pt x="1022" y="663"/>
                </a:cubicBezTo>
                <a:cubicBezTo>
                  <a:pt x="1023" y="660"/>
                  <a:pt x="1025" y="658"/>
                  <a:pt x="1026" y="655"/>
                </a:cubicBezTo>
                <a:cubicBezTo>
                  <a:pt x="1026" y="652"/>
                  <a:pt x="1027" y="650"/>
                  <a:pt x="1028" y="647"/>
                </a:cubicBezTo>
                <a:cubicBezTo>
                  <a:pt x="1028" y="646"/>
                  <a:pt x="1029" y="642"/>
                  <a:pt x="1028" y="641"/>
                </a:cubicBezTo>
                <a:cubicBezTo>
                  <a:pt x="1025" y="640"/>
                  <a:pt x="1022" y="650"/>
                  <a:pt x="1022" y="651"/>
                </a:cubicBezTo>
                <a:cubicBezTo>
                  <a:pt x="1021" y="655"/>
                  <a:pt x="1018" y="658"/>
                  <a:pt x="1016" y="661"/>
                </a:cubicBezTo>
                <a:cubicBezTo>
                  <a:pt x="1015" y="664"/>
                  <a:pt x="1014" y="665"/>
                  <a:pt x="1012" y="666"/>
                </a:cubicBezTo>
                <a:cubicBezTo>
                  <a:pt x="1010" y="667"/>
                  <a:pt x="1010" y="669"/>
                  <a:pt x="1009" y="671"/>
                </a:cubicBezTo>
                <a:cubicBezTo>
                  <a:pt x="1008" y="673"/>
                  <a:pt x="1008" y="675"/>
                  <a:pt x="1007" y="677"/>
                </a:cubicBezTo>
                <a:cubicBezTo>
                  <a:pt x="1007" y="679"/>
                  <a:pt x="1008" y="681"/>
                  <a:pt x="1009" y="683"/>
                </a:cubicBezTo>
                <a:cubicBezTo>
                  <a:pt x="1009" y="685"/>
                  <a:pt x="1010" y="689"/>
                  <a:pt x="1012" y="688"/>
                </a:cubicBezTo>
                <a:close/>
                <a:moveTo>
                  <a:pt x="833" y="708"/>
                </a:moveTo>
                <a:cubicBezTo>
                  <a:pt x="834" y="711"/>
                  <a:pt x="835" y="706"/>
                  <a:pt x="836" y="706"/>
                </a:cubicBezTo>
                <a:cubicBezTo>
                  <a:pt x="837" y="705"/>
                  <a:pt x="838" y="706"/>
                  <a:pt x="838" y="704"/>
                </a:cubicBezTo>
                <a:cubicBezTo>
                  <a:pt x="837" y="703"/>
                  <a:pt x="836" y="703"/>
                  <a:pt x="836" y="702"/>
                </a:cubicBezTo>
                <a:cubicBezTo>
                  <a:pt x="835" y="702"/>
                  <a:pt x="835" y="701"/>
                  <a:pt x="834" y="700"/>
                </a:cubicBezTo>
                <a:cubicBezTo>
                  <a:pt x="832" y="698"/>
                  <a:pt x="833" y="704"/>
                  <a:pt x="833" y="704"/>
                </a:cubicBezTo>
                <a:cubicBezTo>
                  <a:pt x="833" y="705"/>
                  <a:pt x="833" y="707"/>
                  <a:pt x="833" y="708"/>
                </a:cubicBezTo>
                <a:close/>
                <a:moveTo>
                  <a:pt x="1211" y="572"/>
                </a:moveTo>
                <a:cubicBezTo>
                  <a:pt x="1212" y="573"/>
                  <a:pt x="1212" y="573"/>
                  <a:pt x="1212" y="574"/>
                </a:cubicBezTo>
                <a:cubicBezTo>
                  <a:pt x="1213" y="574"/>
                  <a:pt x="1214" y="574"/>
                  <a:pt x="1214" y="573"/>
                </a:cubicBezTo>
                <a:cubicBezTo>
                  <a:pt x="1214" y="572"/>
                  <a:pt x="1213" y="572"/>
                  <a:pt x="1213" y="572"/>
                </a:cubicBezTo>
                <a:cubicBezTo>
                  <a:pt x="1212" y="571"/>
                  <a:pt x="1212" y="569"/>
                  <a:pt x="1211" y="569"/>
                </a:cubicBezTo>
                <a:cubicBezTo>
                  <a:pt x="1210" y="569"/>
                  <a:pt x="1209" y="570"/>
                  <a:pt x="1210" y="571"/>
                </a:cubicBezTo>
                <a:cubicBezTo>
                  <a:pt x="1210" y="572"/>
                  <a:pt x="1211" y="572"/>
                  <a:pt x="1211" y="572"/>
                </a:cubicBezTo>
                <a:close/>
                <a:moveTo>
                  <a:pt x="1187" y="511"/>
                </a:moveTo>
                <a:cubicBezTo>
                  <a:pt x="1187" y="511"/>
                  <a:pt x="1186" y="511"/>
                  <a:pt x="1186" y="511"/>
                </a:cubicBezTo>
                <a:cubicBezTo>
                  <a:pt x="1185" y="511"/>
                  <a:pt x="1184" y="511"/>
                  <a:pt x="1184" y="512"/>
                </a:cubicBezTo>
                <a:cubicBezTo>
                  <a:pt x="1184" y="512"/>
                  <a:pt x="1185" y="512"/>
                  <a:pt x="1186" y="512"/>
                </a:cubicBezTo>
                <a:cubicBezTo>
                  <a:pt x="1186" y="512"/>
                  <a:pt x="1187" y="512"/>
                  <a:pt x="1187" y="511"/>
                </a:cubicBezTo>
                <a:close/>
                <a:moveTo>
                  <a:pt x="1167" y="520"/>
                </a:moveTo>
                <a:cubicBezTo>
                  <a:pt x="1167" y="520"/>
                  <a:pt x="1166" y="521"/>
                  <a:pt x="1166" y="521"/>
                </a:cubicBezTo>
                <a:cubicBezTo>
                  <a:pt x="1166" y="522"/>
                  <a:pt x="1167" y="522"/>
                  <a:pt x="1167" y="522"/>
                </a:cubicBezTo>
                <a:cubicBezTo>
                  <a:pt x="1168" y="522"/>
                  <a:pt x="1169" y="522"/>
                  <a:pt x="1169" y="521"/>
                </a:cubicBezTo>
                <a:cubicBezTo>
                  <a:pt x="1169" y="521"/>
                  <a:pt x="1168" y="520"/>
                  <a:pt x="1167" y="520"/>
                </a:cubicBezTo>
                <a:close/>
                <a:moveTo>
                  <a:pt x="681" y="530"/>
                </a:moveTo>
                <a:cubicBezTo>
                  <a:pt x="681" y="530"/>
                  <a:pt x="680" y="528"/>
                  <a:pt x="679" y="528"/>
                </a:cubicBezTo>
                <a:cubicBezTo>
                  <a:pt x="678" y="528"/>
                  <a:pt x="679" y="530"/>
                  <a:pt x="679" y="531"/>
                </a:cubicBezTo>
                <a:cubicBezTo>
                  <a:pt x="680" y="532"/>
                  <a:pt x="680" y="534"/>
                  <a:pt x="682" y="535"/>
                </a:cubicBezTo>
                <a:cubicBezTo>
                  <a:pt x="683" y="536"/>
                  <a:pt x="685" y="536"/>
                  <a:pt x="686" y="536"/>
                </a:cubicBezTo>
                <a:cubicBezTo>
                  <a:pt x="687" y="535"/>
                  <a:pt x="685" y="534"/>
                  <a:pt x="685" y="534"/>
                </a:cubicBezTo>
                <a:cubicBezTo>
                  <a:pt x="684" y="532"/>
                  <a:pt x="685" y="532"/>
                  <a:pt x="686" y="532"/>
                </a:cubicBezTo>
                <a:cubicBezTo>
                  <a:pt x="687" y="532"/>
                  <a:pt x="688" y="532"/>
                  <a:pt x="689" y="531"/>
                </a:cubicBezTo>
                <a:cubicBezTo>
                  <a:pt x="690" y="530"/>
                  <a:pt x="690" y="529"/>
                  <a:pt x="690" y="528"/>
                </a:cubicBezTo>
                <a:cubicBezTo>
                  <a:pt x="690" y="527"/>
                  <a:pt x="691" y="526"/>
                  <a:pt x="691" y="525"/>
                </a:cubicBezTo>
                <a:cubicBezTo>
                  <a:pt x="690" y="523"/>
                  <a:pt x="690" y="523"/>
                  <a:pt x="689" y="524"/>
                </a:cubicBezTo>
                <a:cubicBezTo>
                  <a:pt x="687" y="524"/>
                  <a:pt x="682" y="525"/>
                  <a:pt x="683" y="528"/>
                </a:cubicBezTo>
                <a:cubicBezTo>
                  <a:pt x="683" y="528"/>
                  <a:pt x="684" y="529"/>
                  <a:pt x="683" y="530"/>
                </a:cubicBezTo>
                <a:cubicBezTo>
                  <a:pt x="683" y="530"/>
                  <a:pt x="682" y="530"/>
                  <a:pt x="681" y="530"/>
                </a:cubicBezTo>
                <a:close/>
                <a:moveTo>
                  <a:pt x="974" y="1387"/>
                </a:moveTo>
                <a:cubicBezTo>
                  <a:pt x="974" y="1386"/>
                  <a:pt x="975" y="1385"/>
                  <a:pt x="975" y="1384"/>
                </a:cubicBezTo>
                <a:cubicBezTo>
                  <a:pt x="976" y="1382"/>
                  <a:pt x="976" y="1380"/>
                  <a:pt x="978" y="1379"/>
                </a:cubicBezTo>
                <a:cubicBezTo>
                  <a:pt x="980" y="1378"/>
                  <a:pt x="980" y="1376"/>
                  <a:pt x="981" y="1374"/>
                </a:cubicBezTo>
                <a:cubicBezTo>
                  <a:pt x="981" y="1373"/>
                  <a:pt x="982" y="1372"/>
                  <a:pt x="983" y="1372"/>
                </a:cubicBezTo>
                <a:cubicBezTo>
                  <a:pt x="984" y="1371"/>
                  <a:pt x="986" y="1371"/>
                  <a:pt x="985" y="1370"/>
                </a:cubicBezTo>
                <a:cubicBezTo>
                  <a:pt x="983" y="1370"/>
                  <a:pt x="981" y="1370"/>
                  <a:pt x="979" y="1370"/>
                </a:cubicBezTo>
                <a:cubicBezTo>
                  <a:pt x="977" y="1371"/>
                  <a:pt x="976" y="1372"/>
                  <a:pt x="974" y="1372"/>
                </a:cubicBezTo>
                <a:cubicBezTo>
                  <a:pt x="971" y="1372"/>
                  <a:pt x="970" y="1372"/>
                  <a:pt x="968" y="1373"/>
                </a:cubicBezTo>
                <a:cubicBezTo>
                  <a:pt x="966" y="1375"/>
                  <a:pt x="965" y="1376"/>
                  <a:pt x="963" y="1376"/>
                </a:cubicBezTo>
                <a:cubicBezTo>
                  <a:pt x="960" y="1376"/>
                  <a:pt x="959" y="1374"/>
                  <a:pt x="957" y="1374"/>
                </a:cubicBezTo>
                <a:cubicBezTo>
                  <a:pt x="955" y="1374"/>
                  <a:pt x="954" y="1376"/>
                  <a:pt x="953" y="1376"/>
                </a:cubicBezTo>
                <a:cubicBezTo>
                  <a:pt x="952" y="1377"/>
                  <a:pt x="951" y="1377"/>
                  <a:pt x="949" y="1378"/>
                </a:cubicBezTo>
                <a:cubicBezTo>
                  <a:pt x="947" y="1379"/>
                  <a:pt x="945" y="1379"/>
                  <a:pt x="942" y="1379"/>
                </a:cubicBezTo>
                <a:cubicBezTo>
                  <a:pt x="940" y="1378"/>
                  <a:pt x="938" y="1377"/>
                  <a:pt x="936" y="1377"/>
                </a:cubicBezTo>
                <a:cubicBezTo>
                  <a:pt x="935" y="1377"/>
                  <a:pt x="934" y="1378"/>
                  <a:pt x="932" y="1377"/>
                </a:cubicBezTo>
                <a:cubicBezTo>
                  <a:pt x="931" y="1376"/>
                  <a:pt x="930" y="1376"/>
                  <a:pt x="929" y="1376"/>
                </a:cubicBezTo>
                <a:cubicBezTo>
                  <a:pt x="927" y="1375"/>
                  <a:pt x="925" y="1375"/>
                  <a:pt x="922" y="1375"/>
                </a:cubicBezTo>
                <a:cubicBezTo>
                  <a:pt x="922" y="1375"/>
                  <a:pt x="920" y="1375"/>
                  <a:pt x="919" y="1375"/>
                </a:cubicBezTo>
                <a:cubicBezTo>
                  <a:pt x="918" y="1374"/>
                  <a:pt x="918" y="1373"/>
                  <a:pt x="918" y="1372"/>
                </a:cubicBezTo>
                <a:cubicBezTo>
                  <a:pt x="917" y="1371"/>
                  <a:pt x="916" y="1371"/>
                  <a:pt x="915" y="1372"/>
                </a:cubicBezTo>
                <a:cubicBezTo>
                  <a:pt x="914" y="1372"/>
                  <a:pt x="913" y="1373"/>
                  <a:pt x="912" y="1373"/>
                </a:cubicBezTo>
                <a:cubicBezTo>
                  <a:pt x="910" y="1374"/>
                  <a:pt x="909" y="1376"/>
                  <a:pt x="907" y="1377"/>
                </a:cubicBezTo>
                <a:cubicBezTo>
                  <a:pt x="905" y="1377"/>
                  <a:pt x="903" y="1377"/>
                  <a:pt x="901" y="1375"/>
                </a:cubicBezTo>
                <a:cubicBezTo>
                  <a:pt x="901" y="1374"/>
                  <a:pt x="901" y="1373"/>
                  <a:pt x="899" y="1373"/>
                </a:cubicBezTo>
                <a:cubicBezTo>
                  <a:pt x="898" y="1373"/>
                  <a:pt x="897" y="1374"/>
                  <a:pt x="897" y="1375"/>
                </a:cubicBezTo>
                <a:cubicBezTo>
                  <a:pt x="896" y="1376"/>
                  <a:pt x="895" y="1378"/>
                  <a:pt x="894" y="1379"/>
                </a:cubicBezTo>
                <a:cubicBezTo>
                  <a:pt x="892" y="1381"/>
                  <a:pt x="890" y="1382"/>
                  <a:pt x="889" y="1384"/>
                </a:cubicBezTo>
                <a:cubicBezTo>
                  <a:pt x="888" y="1386"/>
                  <a:pt x="891" y="1387"/>
                  <a:pt x="892" y="1388"/>
                </a:cubicBezTo>
                <a:cubicBezTo>
                  <a:pt x="893" y="1389"/>
                  <a:pt x="894" y="1390"/>
                  <a:pt x="894" y="1391"/>
                </a:cubicBezTo>
                <a:cubicBezTo>
                  <a:pt x="895" y="1392"/>
                  <a:pt x="895" y="1392"/>
                  <a:pt x="896" y="1393"/>
                </a:cubicBezTo>
                <a:cubicBezTo>
                  <a:pt x="896" y="1394"/>
                  <a:pt x="896" y="1395"/>
                  <a:pt x="897" y="1396"/>
                </a:cubicBezTo>
                <a:cubicBezTo>
                  <a:pt x="898" y="1397"/>
                  <a:pt x="901" y="1393"/>
                  <a:pt x="903" y="1392"/>
                </a:cubicBezTo>
                <a:cubicBezTo>
                  <a:pt x="904" y="1392"/>
                  <a:pt x="904" y="1393"/>
                  <a:pt x="905" y="1393"/>
                </a:cubicBezTo>
                <a:cubicBezTo>
                  <a:pt x="906" y="1394"/>
                  <a:pt x="906" y="1394"/>
                  <a:pt x="907" y="1395"/>
                </a:cubicBezTo>
                <a:cubicBezTo>
                  <a:pt x="908" y="1395"/>
                  <a:pt x="909" y="1395"/>
                  <a:pt x="910" y="1396"/>
                </a:cubicBezTo>
                <a:cubicBezTo>
                  <a:pt x="912" y="1396"/>
                  <a:pt x="913" y="1398"/>
                  <a:pt x="915" y="1399"/>
                </a:cubicBezTo>
                <a:cubicBezTo>
                  <a:pt x="917" y="1400"/>
                  <a:pt x="919" y="1401"/>
                  <a:pt x="921" y="1401"/>
                </a:cubicBezTo>
                <a:cubicBezTo>
                  <a:pt x="923" y="1402"/>
                  <a:pt x="924" y="1404"/>
                  <a:pt x="926" y="1405"/>
                </a:cubicBezTo>
                <a:cubicBezTo>
                  <a:pt x="928" y="1406"/>
                  <a:pt x="930" y="1405"/>
                  <a:pt x="932" y="1406"/>
                </a:cubicBezTo>
                <a:cubicBezTo>
                  <a:pt x="933" y="1407"/>
                  <a:pt x="933" y="1408"/>
                  <a:pt x="933" y="1409"/>
                </a:cubicBezTo>
                <a:cubicBezTo>
                  <a:pt x="934" y="1409"/>
                  <a:pt x="935" y="1410"/>
                  <a:pt x="936" y="1410"/>
                </a:cubicBezTo>
                <a:cubicBezTo>
                  <a:pt x="940" y="1410"/>
                  <a:pt x="943" y="1411"/>
                  <a:pt x="946" y="1414"/>
                </a:cubicBezTo>
                <a:cubicBezTo>
                  <a:pt x="948" y="1415"/>
                  <a:pt x="948" y="1417"/>
                  <a:pt x="949" y="1418"/>
                </a:cubicBezTo>
                <a:cubicBezTo>
                  <a:pt x="950" y="1419"/>
                  <a:pt x="950" y="1420"/>
                  <a:pt x="951" y="1421"/>
                </a:cubicBezTo>
                <a:cubicBezTo>
                  <a:pt x="951" y="1421"/>
                  <a:pt x="952" y="1422"/>
                  <a:pt x="953" y="1422"/>
                </a:cubicBezTo>
                <a:cubicBezTo>
                  <a:pt x="955" y="1423"/>
                  <a:pt x="957" y="1422"/>
                  <a:pt x="960" y="1423"/>
                </a:cubicBezTo>
                <a:cubicBezTo>
                  <a:pt x="961" y="1423"/>
                  <a:pt x="961" y="1423"/>
                  <a:pt x="962" y="1424"/>
                </a:cubicBezTo>
                <a:cubicBezTo>
                  <a:pt x="964" y="1424"/>
                  <a:pt x="967" y="1423"/>
                  <a:pt x="968" y="1424"/>
                </a:cubicBezTo>
                <a:cubicBezTo>
                  <a:pt x="969" y="1425"/>
                  <a:pt x="969" y="1426"/>
                  <a:pt x="970" y="1425"/>
                </a:cubicBezTo>
                <a:cubicBezTo>
                  <a:pt x="970" y="1425"/>
                  <a:pt x="970" y="1423"/>
                  <a:pt x="970" y="1422"/>
                </a:cubicBezTo>
                <a:cubicBezTo>
                  <a:pt x="970" y="1421"/>
                  <a:pt x="968" y="1419"/>
                  <a:pt x="970" y="1419"/>
                </a:cubicBezTo>
                <a:cubicBezTo>
                  <a:pt x="971" y="1418"/>
                  <a:pt x="972" y="1419"/>
                  <a:pt x="972" y="1418"/>
                </a:cubicBezTo>
                <a:cubicBezTo>
                  <a:pt x="972" y="1416"/>
                  <a:pt x="969" y="1413"/>
                  <a:pt x="973" y="1413"/>
                </a:cubicBezTo>
                <a:cubicBezTo>
                  <a:pt x="973" y="1413"/>
                  <a:pt x="974" y="1414"/>
                  <a:pt x="975" y="1413"/>
                </a:cubicBezTo>
                <a:cubicBezTo>
                  <a:pt x="975" y="1413"/>
                  <a:pt x="975" y="1412"/>
                  <a:pt x="975" y="1411"/>
                </a:cubicBezTo>
                <a:cubicBezTo>
                  <a:pt x="974" y="1410"/>
                  <a:pt x="974" y="1410"/>
                  <a:pt x="973" y="1409"/>
                </a:cubicBezTo>
                <a:cubicBezTo>
                  <a:pt x="973" y="1408"/>
                  <a:pt x="973" y="1408"/>
                  <a:pt x="972" y="1407"/>
                </a:cubicBezTo>
                <a:cubicBezTo>
                  <a:pt x="971" y="1406"/>
                  <a:pt x="972" y="1405"/>
                  <a:pt x="971" y="1404"/>
                </a:cubicBezTo>
                <a:cubicBezTo>
                  <a:pt x="970" y="1404"/>
                  <a:pt x="969" y="1404"/>
                  <a:pt x="969" y="1403"/>
                </a:cubicBezTo>
                <a:cubicBezTo>
                  <a:pt x="968" y="1402"/>
                  <a:pt x="968" y="1400"/>
                  <a:pt x="968" y="1399"/>
                </a:cubicBezTo>
                <a:cubicBezTo>
                  <a:pt x="968" y="1398"/>
                  <a:pt x="968" y="1397"/>
                  <a:pt x="969" y="1396"/>
                </a:cubicBezTo>
                <a:cubicBezTo>
                  <a:pt x="970" y="1396"/>
                  <a:pt x="971" y="1396"/>
                  <a:pt x="971" y="1395"/>
                </a:cubicBezTo>
                <a:cubicBezTo>
                  <a:pt x="972" y="1393"/>
                  <a:pt x="971" y="1391"/>
                  <a:pt x="971" y="1390"/>
                </a:cubicBezTo>
                <a:cubicBezTo>
                  <a:pt x="972" y="1388"/>
                  <a:pt x="973" y="1388"/>
                  <a:pt x="974" y="1387"/>
                </a:cubicBezTo>
                <a:close/>
                <a:moveTo>
                  <a:pt x="616" y="1310"/>
                </a:moveTo>
                <a:cubicBezTo>
                  <a:pt x="615" y="1310"/>
                  <a:pt x="614" y="1310"/>
                  <a:pt x="613" y="1310"/>
                </a:cubicBezTo>
                <a:cubicBezTo>
                  <a:pt x="611" y="1311"/>
                  <a:pt x="609" y="1311"/>
                  <a:pt x="607" y="1312"/>
                </a:cubicBezTo>
                <a:cubicBezTo>
                  <a:pt x="605" y="1313"/>
                  <a:pt x="603" y="1315"/>
                  <a:pt x="602" y="1317"/>
                </a:cubicBezTo>
                <a:cubicBezTo>
                  <a:pt x="599" y="1318"/>
                  <a:pt x="596" y="1319"/>
                  <a:pt x="593" y="1321"/>
                </a:cubicBezTo>
                <a:cubicBezTo>
                  <a:pt x="591" y="1322"/>
                  <a:pt x="590" y="1324"/>
                  <a:pt x="593" y="1326"/>
                </a:cubicBezTo>
                <a:cubicBezTo>
                  <a:pt x="595" y="1326"/>
                  <a:pt x="598" y="1325"/>
                  <a:pt x="600" y="1326"/>
                </a:cubicBezTo>
                <a:cubicBezTo>
                  <a:pt x="602" y="1327"/>
                  <a:pt x="601" y="1330"/>
                  <a:pt x="602" y="1331"/>
                </a:cubicBezTo>
                <a:cubicBezTo>
                  <a:pt x="603" y="1332"/>
                  <a:pt x="604" y="1332"/>
                  <a:pt x="605" y="1332"/>
                </a:cubicBezTo>
                <a:cubicBezTo>
                  <a:pt x="606" y="1333"/>
                  <a:pt x="607" y="1334"/>
                  <a:pt x="607" y="1334"/>
                </a:cubicBezTo>
                <a:cubicBezTo>
                  <a:pt x="609" y="1336"/>
                  <a:pt x="611" y="1334"/>
                  <a:pt x="613" y="1334"/>
                </a:cubicBezTo>
                <a:cubicBezTo>
                  <a:pt x="616" y="1333"/>
                  <a:pt x="617" y="1331"/>
                  <a:pt x="618" y="1329"/>
                </a:cubicBezTo>
                <a:cubicBezTo>
                  <a:pt x="619" y="1327"/>
                  <a:pt x="620" y="1325"/>
                  <a:pt x="622" y="1324"/>
                </a:cubicBezTo>
                <a:cubicBezTo>
                  <a:pt x="624" y="1323"/>
                  <a:pt x="625" y="1320"/>
                  <a:pt x="624" y="1318"/>
                </a:cubicBezTo>
                <a:cubicBezTo>
                  <a:pt x="622" y="1316"/>
                  <a:pt x="619" y="1317"/>
                  <a:pt x="617" y="1318"/>
                </a:cubicBezTo>
                <a:cubicBezTo>
                  <a:pt x="616" y="1318"/>
                  <a:pt x="615" y="1318"/>
                  <a:pt x="615" y="1316"/>
                </a:cubicBezTo>
                <a:cubicBezTo>
                  <a:pt x="615" y="1315"/>
                  <a:pt x="615" y="1314"/>
                  <a:pt x="615" y="1313"/>
                </a:cubicBezTo>
                <a:cubicBezTo>
                  <a:pt x="616" y="1312"/>
                  <a:pt x="617" y="1311"/>
                  <a:pt x="616" y="1310"/>
                </a:cubicBezTo>
                <a:close/>
                <a:moveTo>
                  <a:pt x="637" y="1310"/>
                </a:moveTo>
                <a:cubicBezTo>
                  <a:pt x="638" y="1311"/>
                  <a:pt x="638" y="1312"/>
                  <a:pt x="639" y="1312"/>
                </a:cubicBezTo>
                <a:cubicBezTo>
                  <a:pt x="640" y="1313"/>
                  <a:pt x="641" y="1313"/>
                  <a:pt x="641" y="1313"/>
                </a:cubicBezTo>
                <a:cubicBezTo>
                  <a:pt x="643" y="1313"/>
                  <a:pt x="645" y="1314"/>
                  <a:pt x="645" y="1316"/>
                </a:cubicBezTo>
                <a:cubicBezTo>
                  <a:pt x="647" y="1317"/>
                  <a:pt x="648" y="1315"/>
                  <a:pt x="648" y="1314"/>
                </a:cubicBezTo>
                <a:cubicBezTo>
                  <a:pt x="648" y="1313"/>
                  <a:pt x="648" y="1312"/>
                  <a:pt x="648" y="1311"/>
                </a:cubicBezTo>
                <a:cubicBezTo>
                  <a:pt x="648" y="1310"/>
                  <a:pt x="647" y="1310"/>
                  <a:pt x="647" y="1309"/>
                </a:cubicBezTo>
                <a:cubicBezTo>
                  <a:pt x="646" y="1308"/>
                  <a:pt x="646" y="1307"/>
                  <a:pt x="645" y="1307"/>
                </a:cubicBezTo>
                <a:cubicBezTo>
                  <a:pt x="644" y="1306"/>
                  <a:pt x="643" y="1307"/>
                  <a:pt x="642" y="1307"/>
                </a:cubicBezTo>
                <a:cubicBezTo>
                  <a:pt x="640" y="1307"/>
                  <a:pt x="639" y="1306"/>
                  <a:pt x="637" y="1306"/>
                </a:cubicBezTo>
                <a:cubicBezTo>
                  <a:pt x="635" y="1306"/>
                  <a:pt x="633" y="1307"/>
                  <a:pt x="634" y="1309"/>
                </a:cubicBezTo>
                <a:cubicBezTo>
                  <a:pt x="634" y="1310"/>
                  <a:pt x="636" y="1310"/>
                  <a:pt x="637" y="1310"/>
                </a:cubicBezTo>
                <a:close/>
                <a:moveTo>
                  <a:pt x="793" y="1213"/>
                </a:moveTo>
                <a:cubicBezTo>
                  <a:pt x="791" y="1213"/>
                  <a:pt x="788" y="1213"/>
                  <a:pt x="787" y="1214"/>
                </a:cubicBezTo>
                <a:cubicBezTo>
                  <a:pt x="785" y="1215"/>
                  <a:pt x="784" y="1217"/>
                  <a:pt x="783" y="1219"/>
                </a:cubicBezTo>
                <a:cubicBezTo>
                  <a:pt x="781" y="1220"/>
                  <a:pt x="780" y="1221"/>
                  <a:pt x="778" y="1222"/>
                </a:cubicBezTo>
                <a:cubicBezTo>
                  <a:pt x="776" y="1223"/>
                  <a:pt x="774" y="1225"/>
                  <a:pt x="774" y="1227"/>
                </a:cubicBezTo>
                <a:cubicBezTo>
                  <a:pt x="774" y="1229"/>
                  <a:pt x="775" y="1231"/>
                  <a:pt x="776" y="1233"/>
                </a:cubicBezTo>
                <a:cubicBezTo>
                  <a:pt x="776" y="1235"/>
                  <a:pt x="776" y="1237"/>
                  <a:pt x="776" y="1239"/>
                </a:cubicBezTo>
                <a:cubicBezTo>
                  <a:pt x="776" y="1242"/>
                  <a:pt x="780" y="1240"/>
                  <a:pt x="781" y="1242"/>
                </a:cubicBezTo>
                <a:cubicBezTo>
                  <a:pt x="782" y="1245"/>
                  <a:pt x="779" y="1245"/>
                  <a:pt x="778" y="1246"/>
                </a:cubicBezTo>
                <a:cubicBezTo>
                  <a:pt x="777" y="1249"/>
                  <a:pt x="780" y="1248"/>
                  <a:pt x="781" y="1249"/>
                </a:cubicBezTo>
                <a:cubicBezTo>
                  <a:pt x="782" y="1250"/>
                  <a:pt x="781" y="1252"/>
                  <a:pt x="781" y="1252"/>
                </a:cubicBezTo>
                <a:cubicBezTo>
                  <a:pt x="782" y="1254"/>
                  <a:pt x="782" y="1254"/>
                  <a:pt x="783" y="1254"/>
                </a:cubicBezTo>
                <a:cubicBezTo>
                  <a:pt x="784" y="1256"/>
                  <a:pt x="785" y="1257"/>
                  <a:pt x="787" y="1258"/>
                </a:cubicBezTo>
                <a:cubicBezTo>
                  <a:pt x="789" y="1258"/>
                  <a:pt x="788" y="1258"/>
                  <a:pt x="789" y="1259"/>
                </a:cubicBezTo>
                <a:cubicBezTo>
                  <a:pt x="790" y="1260"/>
                  <a:pt x="791" y="1260"/>
                  <a:pt x="792" y="1260"/>
                </a:cubicBezTo>
                <a:cubicBezTo>
                  <a:pt x="793" y="1261"/>
                  <a:pt x="793" y="1262"/>
                  <a:pt x="794" y="1262"/>
                </a:cubicBezTo>
                <a:cubicBezTo>
                  <a:pt x="795" y="1263"/>
                  <a:pt x="795" y="1261"/>
                  <a:pt x="795" y="1260"/>
                </a:cubicBezTo>
                <a:cubicBezTo>
                  <a:pt x="795" y="1258"/>
                  <a:pt x="795" y="1256"/>
                  <a:pt x="796" y="1254"/>
                </a:cubicBezTo>
                <a:cubicBezTo>
                  <a:pt x="797" y="1252"/>
                  <a:pt x="798" y="1250"/>
                  <a:pt x="798" y="1249"/>
                </a:cubicBezTo>
                <a:cubicBezTo>
                  <a:pt x="799" y="1247"/>
                  <a:pt x="799" y="1245"/>
                  <a:pt x="800" y="1243"/>
                </a:cubicBezTo>
                <a:cubicBezTo>
                  <a:pt x="800" y="1242"/>
                  <a:pt x="801" y="1241"/>
                  <a:pt x="801" y="1240"/>
                </a:cubicBezTo>
                <a:cubicBezTo>
                  <a:pt x="802" y="1239"/>
                  <a:pt x="802" y="1238"/>
                  <a:pt x="802" y="1237"/>
                </a:cubicBezTo>
                <a:cubicBezTo>
                  <a:pt x="802" y="1235"/>
                  <a:pt x="802" y="1233"/>
                  <a:pt x="804" y="1232"/>
                </a:cubicBezTo>
                <a:cubicBezTo>
                  <a:pt x="805" y="1231"/>
                  <a:pt x="805" y="1229"/>
                  <a:pt x="805" y="1227"/>
                </a:cubicBezTo>
                <a:cubicBezTo>
                  <a:pt x="806" y="1225"/>
                  <a:pt x="805" y="1223"/>
                  <a:pt x="805" y="1221"/>
                </a:cubicBezTo>
                <a:cubicBezTo>
                  <a:pt x="804" y="1219"/>
                  <a:pt x="804" y="1217"/>
                  <a:pt x="804" y="1215"/>
                </a:cubicBezTo>
                <a:cubicBezTo>
                  <a:pt x="804" y="1214"/>
                  <a:pt x="804" y="1212"/>
                  <a:pt x="804" y="1211"/>
                </a:cubicBezTo>
                <a:cubicBezTo>
                  <a:pt x="804" y="1210"/>
                  <a:pt x="803" y="1210"/>
                  <a:pt x="803" y="1209"/>
                </a:cubicBezTo>
                <a:cubicBezTo>
                  <a:pt x="802" y="1207"/>
                  <a:pt x="803" y="1205"/>
                  <a:pt x="801" y="1203"/>
                </a:cubicBezTo>
                <a:cubicBezTo>
                  <a:pt x="800" y="1203"/>
                  <a:pt x="800" y="1203"/>
                  <a:pt x="800" y="1202"/>
                </a:cubicBezTo>
                <a:cubicBezTo>
                  <a:pt x="799" y="1202"/>
                  <a:pt x="800" y="1201"/>
                  <a:pt x="799" y="1201"/>
                </a:cubicBezTo>
                <a:cubicBezTo>
                  <a:pt x="798" y="1201"/>
                  <a:pt x="798" y="1203"/>
                  <a:pt x="798" y="1204"/>
                </a:cubicBezTo>
                <a:cubicBezTo>
                  <a:pt x="798" y="1206"/>
                  <a:pt x="798" y="1209"/>
                  <a:pt x="797" y="1211"/>
                </a:cubicBezTo>
                <a:cubicBezTo>
                  <a:pt x="797" y="1213"/>
                  <a:pt x="795" y="1213"/>
                  <a:pt x="793" y="1213"/>
                </a:cubicBezTo>
                <a:close/>
                <a:moveTo>
                  <a:pt x="761" y="1288"/>
                </a:moveTo>
                <a:cubicBezTo>
                  <a:pt x="762" y="1290"/>
                  <a:pt x="764" y="1288"/>
                  <a:pt x="765" y="1288"/>
                </a:cubicBezTo>
                <a:cubicBezTo>
                  <a:pt x="766" y="1288"/>
                  <a:pt x="768" y="1289"/>
                  <a:pt x="768" y="1290"/>
                </a:cubicBezTo>
                <a:cubicBezTo>
                  <a:pt x="769" y="1291"/>
                  <a:pt x="769" y="1293"/>
                  <a:pt x="770" y="1294"/>
                </a:cubicBezTo>
                <a:cubicBezTo>
                  <a:pt x="770" y="1296"/>
                  <a:pt x="771" y="1297"/>
                  <a:pt x="772" y="1298"/>
                </a:cubicBezTo>
                <a:cubicBezTo>
                  <a:pt x="773" y="1301"/>
                  <a:pt x="770" y="1303"/>
                  <a:pt x="770" y="1306"/>
                </a:cubicBezTo>
                <a:cubicBezTo>
                  <a:pt x="769" y="1308"/>
                  <a:pt x="770" y="1309"/>
                  <a:pt x="771" y="1312"/>
                </a:cubicBezTo>
                <a:cubicBezTo>
                  <a:pt x="771" y="1313"/>
                  <a:pt x="770" y="1314"/>
                  <a:pt x="771" y="1315"/>
                </a:cubicBezTo>
                <a:cubicBezTo>
                  <a:pt x="771" y="1315"/>
                  <a:pt x="772" y="1316"/>
                  <a:pt x="772" y="1317"/>
                </a:cubicBezTo>
                <a:cubicBezTo>
                  <a:pt x="775" y="1320"/>
                  <a:pt x="773" y="1322"/>
                  <a:pt x="771" y="1326"/>
                </a:cubicBezTo>
                <a:cubicBezTo>
                  <a:pt x="770" y="1327"/>
                  <a:pt x="769" y="1328"/>
                  <a:pt x="769" y="1330"/>
                </a:cubicBezTo>
                <a:cubicBezTo>
                  <a:pt x="769" y="1331"/>
                  <a:pt x="769" y="1333"/>
                  <a:pt x="769" y="1334"/>
                </a:cubicBezTo>
                <a:cubicBezTo>
                  <a:pt x="769" y="1337"/>
                  <a:pt x="767" y="1340"/>
                  <a:pt x="770" y="1342"/>
                </a:cubicBezTo>
                <a:cubicBezTo>
                  <a:pt x="772" y="1342"/>
                  <a:pt x="772" y="1342"/>
                  <a:pt x="774" y="1344"/>
                </a:cubicBezTo>
                <a:cubicBezTo>
                  <a:pt x="775" y="1344"/>
                  <a:pt x="775" y="1346"/>
                  <a:pt x="776" y="1347"/>
                </a:cubicBezTo>
                <a:cubicBezTo>
                  <a:pt x="780" y="1351"/>
                  <a:pt x="785" y="1347"/>
                  <a:pt x="787" y="1343"/>
                </a:cubicBezTo>
                <a:cubicBezTo>
                  <a:pt x="789" y="1342"/>
                  <a:pt x="787" y="1341"/>
                  <a:pt x="788" y="1339"/>
                </a:cubicBezTo>
                <a:cubicBezTo>
                  <a:pt x="789" y="1335"/>
                  <a:pt x="794" y="1337"/>
                  <a:pt x="797" y="1337"/>
                </a:cubicBezTo>
                <a:cubicBezTo>
                  <a:pt x="798" y="1338"/>
                  <a:pt x="799" y="1338"/>
                  <a:pt x="800" y="1339"/>
                </a:cubicBezTo>
                <a:cubicBezTo>
                  <a:pt x="802" y="1341"/>
                  <a:pt x="802" y="1341"/>
                  <a:pt x="803" y="1339"/>
                </a:cubicBezTo>
                <a:cubicBezTo>
                  <a:pt x="804" y="1338"/>
                  <a:pt x="804" y="1336"/>
                  <a:pt x="804" y="1335"/>
                </a:cubicBezTo>
                <a:cubicBezTo>
                  <a:pt x="804" y="1333"/>
                  <a:pt x="804" y="1332"/>
                  <a:pt x="805" y="1330"/>
                </a:cubicBezTo>
                <a:cubicBezTo>
                  <a:pt x="805" y="1327"/>
                  <a:pt x="806" y="1324"/>
                  <a:pt x="807" y="1322"/>
                </a:cubicBezTo>
                <a:cubicBezTo>
                  <a:pt x="807" y="1320"/>
                  <a:pt x="808" y="1319"/>
                  <a:pt x="808" y="1317"/>
                </a:cubicBezTo>
                <a:cubicBezTo>
                  <a:pt x="809" y="1316"/>
                  <a:pt x="809" y="1314"/>
                  <a:pt x="809" y="1313"/>
                </a:cubicBezTo>
                <a:cubicBezTo>
                  <a:pt x="809" y="1311"/>
                  <a:pt x="809" y="1309"/>
                  <a:pt x="809" y="1308"/>
                </a:cubicBezTo>
                <a:cubicBezTo>
                  <a:pt x="809" y="1306"/>
                  <a:pt x="810" y="1305"/>
                  <a:pt x="810" y="1303"/>
                </a:cubicBezTo>
                <a:cubicBezTo>
                  <a:pt x="811" y="1301"/>
                  <a:pt x="811" y="1300"/>
                  <a:pt x="811" y="1298"/>
                </a:cubicBezTo>
                <a:cubicBezTo>
                  <a:pt x="812" y="1297"/>
                  <a:pt x="813" y="1295"/>
                  <a:pt x="813" y="1293"/>
                </a:cubicBezTo>
                <a:cubicBezTo>
                  <a:pt x="813" y="1290"/>
                  <a:pt x="811" y="1288"/>
                  <a:pt x="810" y="1285"/>
                </a:cubicBezTo>
                <a:cubicBezTo>
                  <a:pt x="809" y="1282"/>
                  <a:pt x="809" y="1280"/>
                  <a:pt x="806" y="1278"/>
                </a:cubicBezTo>
                <a:cubicBezTo>
                  <a:pt x="805" y="1278"/>
                  <a:pt x="803" y="1278"/>
                  <a:pt x="803" y="1276"/>
                </a:cubicBezTo>
                <a:cubicBezTo>
                  <a:pt x="802" y="1274"/>
                  <a:pt x="804" y="1273"/>
                  <a:pt x="804" y="1272"/>
                </a:cubicBezTo>
                <a:cubicBezTo>
                  <a:pt x="805" y="1267"/>
                  <a:pt x="800" y="1270"/>
                  <a:pt x="797" y="1268"/>
                </a:cubicBezTo>
                <a:cubicBezTo>
                  <a:pt x="796" y="1266"/>
                  <a:pt x="797" y="1265"/>
                  <a:pt x="795" y="1265"/>
                </a:cubicBezTo>
                <a:cubicBezTo>
                  <a:pt x="793" y="1265"/>
                  <a:pt x="792" y="1267"/>
                  <a:pt x="792" y="1268"/>
                </a:cubicBezTo>
                <a:cubicBezTo>
                  <a:pt x="789" y="1270"/>
                  <a:pt x="787" y="1271"/>
                  <a:pt x="785" y="1273"/>
                </a:cubicBezTo>
                <a:cubicBezTo>
                  <a:pt x="783" y="1275"/>
                  <a:pt x="781" y="1279"/>
                  <a:pt x="778" y="1280"/>
                </a:cubicBezTo>
                <a:cubicBezTo>
                  <a:pt x="776" y="1281"/>
                  <a:pt x="775" y="1280"/>
                  <a:pt x="773" y="1279"/>
                </a:cubicBezTo>
                <a:cubicBezTo>
                  <a:pt x="771" y="1279"/>
                  <a:pt x="770" y="1279"/>
                  <a:pt x="768" y="1279"/>
                </a:cubicBezTo>
                <a:cubicBezTo>
                  <a:pt x="767" y="1278"/>
                  <a:pt x="767" y="1276"/>
                  <a:pt x="766" y="1276"/>
                </a:cubicBezTo>
                <a:cubicBezTo>
                  <a:pt x="764" y="1275"/>
                  <a:pt x="764" y="1278"/>
                  <a:pt x="764" y="1279"/>
                </a:cubicBezTo>
                <a:cubicBezTo>
                  <a:pt x="764" y="1281"/>
                  <a:pt x="764" y="1282"/>
                  <a:pt x="763" y="1284"/>
                </a:cubicBezTo>
                <a:cubicBezTo>
                  <a:pt x="762" y="1285"/>
                  <a:pt x="761" y="1286"/>
                  <a:pt x="761" y="1288"/>
                </a:cubicBezTo>
                <a:close/>
                <a:moveTo>
                  <a:pt x="822" y="1211"/>
                </a:moveTo>
                <a:cubicBezTo>
                  <a:pt x="822" y="1211"/>
                  <a:pt x="824" y="1212"/>
                  <a:pt x="825" y="1212"/>
                </a:cubicBezTo>
                <a:cubicBezTo>
                  <a:pt x="825" y="1213"/>
                  <a:pt x="827" y="1212"/>
                  <a:pt x="827" y="1213"/>
                </a:cubicBezTo>
                <a:cubicBezTo>
                  <a:pt x="828" y="1213"/>
                  <a:pt x="828" y="1215"/>
                  <a:pt x="830" y="1214"/>
                </a:cubicBezTo>
                <a:cubicBezTo>
                  <a:pt x="830" y="1213"/>
                  <a:pt x="830" y="1212"/>
                  <a:pt x="830" y="1211"/>
                </a:cubicBezTo>
                <a:cubicBezTo>
                  <a:pt x="831" y="1210"/>
                  <a:pt x="831" y="1209"/>
                  <a:pt x="830" y="1208"/>
                </a:cubicBezTo>
                <a:cubicBezTo>
                  <a:pt x="829" y="1207"/>
                  <a:pt x="829" y="1208"/>
                  <a:pt x="828" y="1209"/>
                </a:cubicBezTo>
                <a:cubicBezTo>
                  <a:pt x="826" y="1211"/>
                  <a:pt x="823" y="1208"/>
                  <a:pt x="821" y="1209"/>
                </a:cubicBezTo>
                <a:cubicBezTo>
                  <a:pt x="820" y="1210"/>
                  <a:pt x="821" y="1210"/>
                  <a:pt x="822" y="1211"/>
                </a:cubicBezTo>
                <a:close/>
                <a:moveTo>
                  <a:pt x="561" y="1349"/>
                </a:moveTo>
                <a:cubicBezTo>
                  <a:pt x="562" y="1352"/>
                  <a:pt x="564" y="1348"/>
                  <a:pt x="565" y="1347"/>
                </a:cubicBezTo>
                <a:cubicBezTo>
                  <a:pt x="566" y="1346"/>
                  <a:pt x="567" y="1344"/>
                  <a:pt x="569" y="1343"/>
                </a:cubicBezTo>
                <a:cubicBezTo>
                  <a:pt x="569" y="1343"/>
                  <a:pt x="570" y="1342"/>
                  <a:pt x="570" y="1342"/>
                </a:cubicBezTo>
                <a:cubicBezTo>
                  <a:pt x="569" y="1341"/>
                  <a:pt x="568" y="1341"/>
                  <a:pt x="567" y="1341"/>
                </a:cubicBezTo>
                <a:cubicBezTo>
                  <a:pt x="566" y="1340"/>
                  <a:pt x="566" y="1339"/>
                  <a:pt x="565" y="1339"/>
                </a:cubicBezTo>
                <a:cubicBezTo>
                  <a:pt x="564" y="1339"/>
                  <a:pt x="563" y="1341"/>
                  <a:pt x="562" y="1342"/>
                </a:cubicBezTo>
                <a:cubicBezTo>
                  <a:pt x="560" y="1342"/>
                  <a:pt x="559" y="1343"/>
                  <a:pt x="559" y="1344"/>
                </a:cubicBezTo>
                <a:cubicBezTo>
                  <a:pt x="558" y="1346"/>
                  <a:pt x="559" y="1346"/>
                  <a:pt x="560" y="1347"/>
                </a:cubicBezTo>
                <a:cubicBezTo>
                  <a:pt x="561" y="1348"/>
                  <a:pt x="560" y="1348"/>
                  <a:pt x="561" y="1349"/>
                </a:cubicBezTo>
                <a:close/>
                <a:moveTo>
                  <a:pt x="877" y="1420"/>
                </a:moveTo>
                <a:cubicBezTo>
                  <a:pt x="877" y="1419"/>
                  <a:pt x="876" y="1419"/>
                  <a:pt x="876" y="1419"/>
                </a:cubicBezTo>
                <a:cubicBezTo>
                  <a:pt x="875" y="1419"/>
                  <a:pt x="875" y="1419"/>
                  <a:pt x="875" y="1420"/>
                </a:cubicBezTo>
                <a:cubicBezTo>
                  <a:pt x="875" y="1420"/>
                  <a:pt x="875" y="1420"/>
                  <a:pt x="875" y="1420"/>
                </a:cubicBezTo>
                <a:cubicBezTo>
                  <a:pt x="875" y="1422"/>
                  <a:pt x="877" y="1422"/>
                  <a:pt x="877" y="1420"/>
                </a:cubicBezTo>
                <a:close/>
                <a:moveTo>
                  <a:pt x="973" y="1165"/>
                </a:moveTo>
                <a:cubicBezTo>
                  <a:pt x="974" y="1166"/>
                  <a:pt x="975" y="1168"/>
                  <a:pt x="976" y="1169"/>
                </a:cubicBezTo>
                <a:cubicBezTo>
                  <a:pt x="976" y="1167"/>
                  <a:pt x="974" y="1165"/>
                  <a:pt x="973" y="1164"/>
                </a:cubicBezTo>
                <a:cubicBezTo>
                  <a:pt x="972" y="1163"/>
                  <a:pt x="970" y="1162"/>
                  <a:pt x="969" y="1160"/>
                </a:cubicBezTo>
                <a:cubicBezTo>
                  <a:pt x="969" y="1160"/>
                  <a:pt x="968" y="1160"/>
                  <a:pt x="968" y="1160"/>
                </a:cubicBezTo>
                <a:cubicBezTo>
                  <a:pt x="967" y="1160"/>
                  <a:pt x="968" y="1160"/>
                  <a:pt x="967" y="1160"/>
                </a:cubicBezTo>
                <a:cubicBezTo>
                  <a:pt x="966" y="1161"/>
                  <a:pt x="967" y="1161"/>
                  <a:pt x="966" y="1161"/>
                </a:cubicBezTo>
                <a:cubicBezTo>
                  <a:pt x="966" y="1161"/>
                  <a:pt x="966" y="1160"/>
                  <a:pt x="965" y="1159"/>
                </a:cubicBezTo>
                <a:cubicBezTo>
                  <a:pt x="965" y="1159"/>
                  <a:pt x="964" y="1156"/>
                  <a:pt x="963" y="1157"/>
                </a:cubicBezTo>
                <a:cubicBezTo>
                  <a:pt x="963" y="1158"/>
                  <a:pt x="965" y="1159"/>
                  <a:pt x="965" y="1160"/>
                </a:cubicBezTo>
                <a:cubicBezTo>
                  <a:pt x="966" y="1162"/>
                  <a:pt x="967" y="1163"/>
                  <a:pt x="969" y="1164"/>
                </a:cubicBezTo>
                <a:cubicBezTo>
                  <a:pt x="969" y="1162"/>
                  <a:pt x="967" y="1162"/>
                  <a:pt x="967" y="1161"/>
                </a:cubicBezTo>
                <a:cubicBezTo>
                  <a:pt x="969" y="1160"/>
                  <a:pt x="972" y="1164"/>
                  <a:pt x="973" y="1165"/>
                </a:cubicBezTo>
                <a:close/>
                <a:moveTo>
                  <a:pt x="1319" y="1386"/>
                </a:moveTo>
                <a:cubicBezTo>
                  <a:pt x="1317" y="1386"/>
                  <a:pt x="1317" y="1385"/>
                  <a:pt x="1315" y="1385"/>
                </a:cubicBezTo>
                <a:cubicBezTo>
                  <a:pt x="1314" y="1386"/>
                  <a:pt x="1313" y="1387"/>
                  <a:pt x="1312" y="1387"/>
                </a:cubicBezTo>
                <a:cubicBezTo>
                  <a:pt x="1312" y="1387"/>
                  <a:pt x="1311" y="1386"/>
                  <a:pt x="1310" y="1386"/>
                </a:cubicBezTo>
                <a:cubicBezTo>
                  <a:pt x="1309" y="1387"/>
                  <a:pt x="1311" y="1389"/>
                  <a:pt x="1312" y="1389"/>
                </a:cubicBezTo>
                <a:cubicBezTo>
                  <a:pt x="1313" y="1390"/>
                  <a:pt x="1314" y="1389"/>
                  <a:pt x="1315" y="1390"/>
                </a:cubicBezTo>
                <a:cubicBezTo>
                  <a:pt x="1315" y="1391"/>
                  <a:pt x="1315" y="1391"/>
                  <a:pt x="1315" y="1391"/>
                </a:cubicBezTo>
                <a:cubicBezTo>
                  <a:pt x="1316" y="1392"/>
                  <a:pt x="1317" y="1391"/>
                  <a:pt x="1317" y="1391"/>
                </a:cubicBezTo>
                <a:cubicBezTo>
                  <a:pt x="1318" y="1391"/>
                  <a:pt x="1319" y="1391"/>
                  <a:pt x="1320" y="1390"/>
                </a:cubicBezTo>
                <a:cubicBezTo>
                  <a:pt x="1320" y="1390"/>
                  <a:pt x="1321" y="1389"/>
                  <a:pt x="1321" y="1389"/>
                </a:cubicBezTo>
                <a:cubicBezTo>
                  <a:pt x="1322" y="1389"/>
                  <a:pt x="1322" y="1389"/>
                  <a:pt x="1323" y="1389"/>
                </a:cubicBezTo>
                <a:cubicBezTo>
                  <a:pt x="1325" y="1387"/>
                  <a:pt x="1319" y="1387"/>
                  <a:pt x="1319" y="1386"/>
                </a:cubicBezTo>
                <a:close/>
                <a:moveTo>
                  <a:pt x="941" y="1140"/>
                </a:moveTo>
                <a:cubicBezTo>
                  <a:pt x="941" y="1140"/>
                  <a:pt x="943" y="1141"/>
                  <a:pt x="943" y="1141"/>
                </a:cubicBezTo>
                <a:cubicBezTo>
                  <a:pt x="944" y="1142"/>
                  <a:pt x="943" y="1140"/>
                  <a:pt x="943" y="1140"/>
                </a:cubicBezTo>
                <a:cubicBezTo>
                  <a:pt x="943" y="1139"/>
                  <a:pt x="942" y="1139"/>
                  <a:pt x="943" y="1138"/>
                </a:cubicBezTo>
                <a:cubicBezTo>
                  <a:pt x="942" y="1138"/>
                  <a:pt x="941" y="1139"/>
                  <a:pt x="941" y="1140"/>
                </a:cubicBezTo>
                <a:close/>
                <a:moveTo>
                  <a:pt x="958" y="1130"/>
                </a:moveTo>
                <a:cubicBezTo>
                  <a:pt x="958" y="1129"/>
                  <a:pt x="957" y="1129"/>
                  <a:pt x="957" y="1129"/>
                </a:cubicBezTo>
                <a:cubicBezTo>
                  <a:pt x="957" y="1128"/>
                  <a:pt x="957" y="1127"/>
                  <a:pt x="957" y="1127"/>
                </a:cubicBezTo>
                <a:cubicBezTo>
                  <a:pt x="957" y="1126"/>
                  <a:pt x="956" y="1126"/>
                  <a:pt x="955" y="1125"/>
                </a:cubicBezTo>
                <a:cubicBezTo>
                  <a:pt x="954" y="1125"/>
                  <a:pt x="953" y="1123"/>
                  <a:pt x="952" y="1123"/>
                </a:cubicBezTo>
                <a:cubicBezTo>
                  <a:pt x="951" y="1123"/>
                  <a:pt x="952" y="1123"/>
                  <a:pt x="952" y="1124"/>
                </a:cubicBezTo>
                <a:cubicBezTo>
                  <a:pt x="951" y="1124"/>
                  <a:pt x="950" y="1125"/>
                  <a:pt x="950" y="1125"/>
                </a:cubicBezTo>
                <a:cubicBezTo>
                  <a:pt x="949" y="1126"/>
                  <a:pt x="950" y="1127"/>
                  <a:pt x="951" y="1127"/>
                </a:cubicBezTo>
                <a:cubicBezTo>
                  <a:pt x="952" y="1128"/>
                  <a:pt x="952" y="1129"/>
                  <a:pt x="952" y="1129"/>
                </a:cubicBezTo>
                <a:cubicBezTo>
                  <a:pt x="953" y="1130"/>
                  <a:pt x="954" y="1130"/>
                  <a:pt x="955" y="1131"/>
                </a:cubicBezTo>
                <a:cubicBezTo>
                  <a:pt x="956" y="1131"/>
                  <a:pt x="957" y="1132"/>
                  <a:pt x="957" y="1132"/>
                </a:cubicBezTo>
                <a:cubicBezTo>
                  <a:pt x="959" y="1132"/>
                  <a:pt x="958" y="1131"/>
                  <a:pt x="958" y="1130"/>
                </a:cubicBezTo>
                <a:close/>
                <a:moveTo>
                  <a:pt x="1035" y="1210"/>
                </a:moveTo>
                <a:cubicBezTo>
                  <a:pt x="1035" y="1210"/>
                  <a:pt x="1031" y="1209"/>
                  <a:pt x="1032" y="1210"/>
                </a:cubicBezTo>
                <a:cubicBezTo>
                  <a:pt x="1033" y="1211"/>
                  <a:pt x="1037" y="1211"/>
                  <a:pt x="1038" y="1211"/>
                </a:cubicBezTo>
                <a:cubicBezTo>
                  <a:pt x="1040" y="1212"/>
                  <a:pt x="1043" y="1214"/>
                  <a:pt x="1044" y="1213"/>
                </a:cubicBezTo>
                <a:cubicBezTo>
                  <a:pt x="1045" y="1211"/>
                  <a:pt x="1040" y="1210"/>
                  <a:pt x="1039" y="1210"/>
                </a:cubicBezTo>
                <a:cubicBezTo>
                  <a:pt x="1038" y="1210"/>
                  <a:pt x="1037" y="1210"/>
                  <a:pt x="1035" y="1210"/>
                </a:cubicBezTo>
                <a:close/>
                <a:moveTo>
                  <a:pt x="1023" y="1204"/>
                </a:moveTo>
                <a:cubicBezTo>
                  <a:pt x="1024" y="1205"/>
                  <a:pt x="1025" y="1205"/>
                  <a:pt x="1026" y="1204"/>
                </a:cubicBezTo>
                <a:cubicBezTo>
                  <a:pt x="1026" y="1202"/>
                  <a:pt x="1021" y="1203"/>
                  <a:pt x="1020" y="1204"/>
                </a:cubicBezTo>
                <a:cubicBezTo>
                  <a:pt x="1019" y="1204"/>
                  <a:pt x="1017" y="1204"/>
                  <a:pt x="1016" y="1203"/>
                </a:cubicBezTo>
                <a:cubicBezTo>
                  <a:pt x="1015" y="1203"/>
                  <a:pt x="1014" y="1202"/>
                  <a:pt x="1013" y="1202"/>
                </a:cubicBezTo>
                <a:cubicBezTo>
                  <a:pt x="1013" y="1202"/>
                  <a:pt x="1011" y="1202"/>
                  <a:pt x="1011" y="1202"/>
                </a:cubicBezTo>
                <a:cubicBezTo>
                  <a:pt x="1012" y="1202"/>
                  <a:pt x="1012" y="1202"/>
                  <a:pt x="1013" y="1203"/>
                </a:cubicBezTo>
                <a:cubicBezTo>
                  <a:pt x="1013" y="1204"/>
                  <a:pt x="1012" y="1203"/>
                  <a:pt x="1012" y="1204"/>
                </a:cubicBezTo>
                <a:cubicBezTo>
                  <a:pt x="1014" y="1204"/>
                  <a:pt x="1016" y="1206"/>
                  <a:pt x="1019" y="1205"/>
                </a:cubicBezTo>
                <a:cubicBezTo>
                  <a:pt x="1020" y="1205"/>
                  <a:pt x="1021" y="1204"/>
                  <a:pt x="1023" y="1204"/>
                </a:cubicBezTo>
                <a:close/>
                <a:moveTo>
                  <a:pt x="1036" y="1204"/>
                </a:moveTo>
                <a:cubicBezTo>
                  <a:pt x="1035" y="1204"/>
                  <a:pt x="1033" y="1202"/>
                  <a:pt x="1031" y="1201"/>
                </a:cubicBezTo>
                <a:cubicBezTo>
                  <a:pt x="1031" y="1201"/>
                  <a:pt x="1031" y="1201"/>
                  <a:pt x="1030" y="1201"/>
                </a:cubicBezTo>
                <a:cubicBezTo>
                  <a:pt x="1028" y="1201"/>
                  <a:pt x="1027" y="1202"/>
                  <a:pt x="1025" y="1201"/>
                </a:cubicBezTo>
                <a:cubicBezTo>
                  <a:pt x="1024" y="1200"/>
                  <a:pt x="1024" y="1200"/>
                  <a:pt x="1023" y="1200"/>
                </a:cubicBezTo>
                <a:cubicBezTo>
                  <a:pt x="1022" y="1200"/>
                  <a:pt x="1023" y="1201"/>
                  <a:pt x="1023" y="1201"/>
                </a:cubicBezTo>
                <a:cubicBezTo>
                  <a:pt x="1024" y="1202"/>
                  <a:pt x="1026" y="1202"/>
                  <a:pt x="1027" y="1203"/>
                </a:cubicBezTo>
                <a:cubicBezTo>
                  <a:pt x="1029" y="1203"/>
                  <a:pt x="1032" y="1203"/>
                  <a:pt x="1034" y="1204"/>
                </a:cubicBezTo>
                <a:cubicBezTo>
                  <a:pt x="1036" y="1205"/>
                  <a:pt x="1037" y="1206"/>
                  <a:pt x="1039" y="1207"/>
                </a:cubicBezTo>
                <a:cubicBezTo>
                  <a:pt x="1040" y="1208"/>
                  <a:pt x="1043" y="1210"/>
                  <a:pt x="1045" y="1209"/>
                </a:cubicBezTo>
                <a:cubicBezTo>
                  <a:pt x="1045" y="1206"/>
                  <a:pt x="1038" y="1205"/>
                  <a:pt x="1036" y="1204"/>
                </a:cubicBezTo>
                <a:close/>
                <a:moveTo>
                  <a:pt x="1015" y="1212"/>
                </a:moveTo>
                <a:cubicBezTo>
                  <a:pt x="1016" y="1212"/>
                  <a:pt x="1016" y="1211"/>
                  <a:pt x="1017" y="1211"/>
                </a:cubicBezTo>
                <a:cubicBezTo>
                  <a:pt x="1018" y="1211"/>
                  <a:pt x="1018" y="1212"/>
                  <a:pt x="1019" y="1211"/>
                </a:cubicBezTo>
                <a:cubicBezTo>
                  <a:pt x="1021" y="1211"/>
                  <a:pt x="1019" y="1210"/>
                  <a:pt x="1018" y="1210"/>
                </a:cubicBezTo>
                <a:cubicBezTo>
                  <a:pt x="1017" y="1210"/>
                  <a:pt x="1015" y="1210"/>
                  <a:pt x="1015" y="1212"/>
                </a:cubicBezTo>
                <a:close/>
                <a:moveTo>
                  <a:pt x="1007" y="1191"/>
                </a:moveTo>
                <a:cubicBezTo>
                  <a:pt x="1008" y="1191"/>
                  <a:pt x="1009" y="1191"/>
                  <a:pt x="1010" y="1191"/>
                </a:cubicBezTo>
                <a:cubicBezTo>
                  <a:pt x="1011" y="1192"/>
                  <a:pt x="1012" y="1192"/>
                  <a:pt x="1013" y="1192"/>
                </a:cubicBezTo>
                <a:cubicBezTo>
                  <a:pt x="1014" y="1192"/>
                  <a:pt x="1019" y="1192"/>
                  <a:pt x="1018" y="1190"/>
                </a:cubicBezTo>
                <a:cubicBezTo>
                  <a:pt x="1018" y="1189"/>
                  <a:pt x="1014" y="1188"/>
                  <a:pt x="1013" y="1188"/>
                </a:cubicBezTo>
                <a:cubicBezTo>
                  <a:pt x="1011" y="1188"/>
                  <a:pt x="1010" y="1189"/>
                  <a:pt x="1008" y="1188"/>
                </a:cubicBezTo>
                <a:cubicBezTo>
                  <a:pt x="1007" y="1188"/>
                  <a:pt x="1006" y="1187"/>
                  <a:pt x="1005" y="1188"/>
                </a:cubicBezTo>
                <a:cubicBezTo>
                  <a:pt x="1005" y="1188"/>
                  <a:pt x="1006" y="1189"/>
                  <a:pt x="1006" y="1189"/>
                </a:cubicBezTo>
                <a:cubicBezTo>
                  <a:pt x="1006" y="1189"/>
                  <a:pt x="1005" y="1189"/>
                  <a:pt x="1005" y="1190"/>
                </a:cubicBezTo>
                <a:cubicBezTo>
                  <a:pt x="1005" y="1190"/>
                  <a:pt x="1006" y="1190"/>
                  <a:pt x="1007" y="1191"/>
                </a:cubicBezTo>
                <a:close/>
                <a:moveTo>
                  <a:pt x="1005" y="1194"/>
                </a:moveTo>
                <a:cubicBezTo>
                  <a:pt x="1004" y="1196"/>
                  <a:pt x="1008" y="1196"/>
                  <a:pt x="1009" y="1196"/>
                </a:cubicBezTo>
                <a:cubicBezTo>
                  <a:pt x="1010" y="1196"/>
                  <a:pt x="1011" y="1197"/>
                  <a:pt x="1011" y="1197"/>
                </a:cubicBezTo>
                <a:cubicBezTo>
                  <a:pt x="1012" y="1197"/>
                  <a:pt x="1013" y="1197"/>
                  <a:pt x="1014" y="1197"/>
                </a:cubicBezTo>
                <a:cubicBezTo>
                  <a:pt x="1016" y="1197"/>
                  <a:pt x="1017" y="1197"/>
                  <a:pt x="1019" y="1197"/>
                </a:cubicBezTo>
                <a:cubicBezTo>
                  <a:pt x="1021" y="1197"/>
                  <a:pt x="1023" y="1198"/>
                  <a:pt x="1024" y="1198"/>
                </a:cubicBezTo>
                <a:cubicBezTo>
                  <a:pt x="1025" y="1198"/>
                  <a:pt x="1027" y="1198"/>
                  <a:pt x="1026" y="1197"/>
                </a:cubicBezTo>
                <a:cubicBezTo>
                  <a:pt x="1025" y="1196"/>
                  <a:pt x="1024" y="1196"/>
                  <a:pt x="1023" y="1196"/>
                </a:cubicBezTo>
                <a:cubicBezTo>
                  <a:pt x="1021" y="1196"/>
                  <a:pt x="1019" y="1196"/>
                  <a:pt x="1017" y="1196"/>
                </a:cubicBezTo>
                <a:cubicBezTo>
                  <a:pt x="1016" y="1196"/>
                  <a:pt x="1014" y="1196"/>
                  <a:pt x="1013" y="1195"/>
                </a:cubicBezTo>
                <a:cubicBezTo>
                  <a:pt x="1013" y="1195"/>
                  <a:pt x="1012" y="1193"/>
                  <a:pt x="1011" y="1194"/>
                </a:cubicBezTo>
                <a:cubicBezTo>
                  <a:pt x="1010" y="1194"/>
                  <a:pt x="1010" y="1195"/>
                  <a:pt x="1009" y="1195"/>
                </a:cubicBezTo>
                <a:cubicBezTo>
                  <a:pt x="1008" y="1195"/>
                  <a:pt x="1005" y="1193"/>
                  <a:pt x="1005" y="1194"/>
                </a:cubicBezTo>
                <a:close/>
                <a:moveTo>
                  <a:pt x="1343" y="1444"/>
                </a:moveTo>
                <a:cubicBezTo>
                  <a:pt x="1342" y="1445"/>
                  <a:pt x="1343" y="1445"/>
                  <a:pt x="1344" y="1446"/>
                </a:cubicBezTo>
                <a:cubicBezTo>
                  <a:pt x="1345" y="1447"/>
                  <a:pt x="1343" y="1448"/>
                  <a:pt x="1344" y="1450"/>
                </a:cubicBezTo>
                <a:cubicBezTo>
                  <a:pt x="1344" y="1451"/>
                  <a:pt x="1345" y="1451"/>
                  <a:pt x="1346" y="1450"/>
                </a:cubicBezTo>
                <a:cubicBezTo>
                  <a:pt x="1348" y="1448"/>
                  <a:pt x="1348" y="1446"/>
                  <a:pt x="1351" y="1446"/>
                </a:cubicBezTo>
                <a:cubicBezTo>
                  <a:pt x="1352" y="1446"/>
                  <a:pt x="1353" y="1446"/>
                  <a:pt x="1354" y="1445"/>
                </a:cubicBezTo>
                <a:cubicBezTo>
                  <a:pt x="1355" y="1444"/>
                  <a:pt x="1354" y="1443"/>
                  <a:pt x="1354" y="1442"/>
                </a:cubicBezTo>
                <a:cubicBezTo>
                  <a:pt x="1354" y="1441"/>
                  <a:pt x="1355" y="1440"/>
                  <a:pt x="1355" y="1439"/>
                </a:cubicBezTo>
                <a:cubicBezTo>
                  <a:pt x="1356" y="1439"/>
                  <a:pt x="1356" y="1438"/>
                  <a:pt x="1356" y="1438"/>
                </a:cubicBezTo>
                <a:cubicBezTo>
                  <a:pt x="1357" y="1437"/>
                  <a:pt x="1356" y="1437"/>
                  <a:pt x="1357" y="1436"/>
                </a:cubicBezTo>
                <a:cubicBezTo>
                  <a:pt x="1357" y="1435"/>
                  <a:pt x="1358" y="1435"/>
                  <a:pt x="1359" y="1434"/>
                </a:cubicBezTo>
                <a:cubicBezTo>
                  <a:pt x="1359" y="1433"/>
                  <a:pt x="1358" y="1432"/>
                  <a:pt x="1357" y="1432"/>
                </a:cubicBezTo>
                <a:cubicBezTo>
                  <a:pt x="1355" y="1432"/>
                  <a:pt x="1354" y="1435"/>
                  <a:pt x="1352" y="1435"/>
                </a:cubicBezTo>
                <a:cubicBezTo>
                  <a:pt x="1350" y="1436"/>
                  <a:pt x="1348" y="1435"/>
                  <a:pt x="1347" y="1437"/>
                </a:cubicBezTo>
                <a:cubicBezTo>
                  <a:pt x="1346" y="1438"/>
                  <a:pt x="1345" y="1439"/>
                  <a:pt x="1344" y="1441"/>
                </a:cubicBezTo>
                <a:cubicBezTo>
                  <a:pt x="1344" y="1442"/>
                  <a:pt x="1343" y="1443"/>
                  <a:pt x="1343" y="1444"/>
                </a:cubicBezTo>
                <a:close/>
                <a:moveTo>
                  <a:pt x="1347" y="1429"/>
                </a:moveTo>
                <a:cubicBezTo>
                  <a:pt x="1347" y="1429"/>
                  <a:pt x="1347" y="1429"/>
                  <a:pt x="1347" y="1429"/>
                </a:cubicBezTo>
                <a:cubicBezTo>
                  <a:pt x="1348" y="1428"/>
                  <a:pt x="1347" y="1427"/>
                  <a:pt x="1347" y="1427"/>
                </a:cubicBezTo>
                <a:cubicBezTo>
                  <a:pt x="1346" y="1428"/>
                  <a:pt x="1346" y="1429"/>
                  <a:pt x="1347" y="1429"/>
                </a:cubicBezTo>
                <a:close/>
                <a:moveTo>
                  <a:pt x="1223" y="1337"/>
                </a:moveTo>
                <a:cubicBezTo>
                  <a:pt x="1222" y="1336"/>
                  <a:pt x="1221" y="1336"/>
                  <a:pt x="1221" y="1337"/>
                </a:cubicBezTo>
                <a:cubicBezTo>
                  <a:pt x="1221" y="1339"/>
                  <a:pt x="1223" y="1340"/>
                  <a:pt x="1224" y="1340"/>
                </a:cubicBezTo>
                <a:cubicBezTo>
                  <a:pt x="1225" y="1339"/>
                  <a:pt x="1224" y="1338"/>
                  <a:pt x="1223" y="1337"/>
                </a:cubicBezTo>
                <a:close/>
                <a:moveTo>
                  <a:pt x="1491" y="1473"/>
                </a:moveTo>
                <a:cubicBezTo>
                  <a:pt x="1491" y="1474"/>
                  <a:pt x="1491" y="1474"/>
                  <a:pt x="1490" y="1475"/>
                </a:cubicBezTo>
                <a:cubicBezTo>
                  <a:pt x="1489" y="1475"/>
                  <a:pt x="1489" y="1475"/>
                  <a:pt x="1488" y="1475"/>
                </a:cubicBezTo>
                <a:cubicBezTo>
                  <a:pt x="1487" y="1475"/>
                  <a:pt x="1486" y="1475"/>
                  <a:pt x="1485" y="1476"/>
                </a:cubicBezTo>
                <a:cubicBezTo>
                  <a:pt x="1484" y="1477"/>
                  <a:pt x="1483" y="1480"/>
                  <a:pt x="1480" y="1479"/>
                </a:cubicBezTo>
                <a:cubicBezTo>
                  <a:pt x="1480" y="1479"/>
                  <a:pt x="1479" y="1478"/>
                  <a:pt x="1478" y="1478"/>
                </a:cubicBezTo>
                <a:cubicBezTo>
                  <a:pt x="1477" y="1478"/>
                  <a:pt x="1478" y="1480"/>
                  <a:pt x="1478" y="1480"/>
                </a:cubicBezTo>
                <a:cubicBezTo>
                  <a:pt x="1479" y="1481"/>
                  <a:pt x="1479" y="1483"/>
                  <a:pt x="1479" y="1484"/>
                </a:cubicBezTo>
                <a:cubicBezTo>
                  <a:pt x="1480" y="1485"/>
                  <a:pt x="1480" y="1485"/>
                  <a:pt x="1481" y="1486"/>
                </a:cubicBezTo>
                <a:cubicBezTo>
                  <a:pt x="1481" y="1488"/>
                  <a:pt x="1482" y="1490"/>
                  <a:pt x="1484" y="1491"/>
                </a:cubicBezTo>
                <a:cubicBezTo>
                  <a:pt x="1486" y="1493"/>
                  <a:pt x="1488" y="1492"/>
                  <a:pt x="1491" y="1492"/>
                </a:cubicBezTo>
                <a:cubicBezTo>
                  <a:pt x="1493" y="1492"/>
                  <a:pt x="1495" y="1493"/>
                  <a:pt x="1497" y="1494"/>
                </a:cubicBezTo>
                <a:cubicBezTo>
                  <a:pt x="1499" y="1494"/>
                  <a:pt x="1501" y="1493"/>
                  <a:pt x="1503" y="1492"/>
                </a:cubicBezTo>
                <a:cubicBezTo>
                  <a:pt x="1504" y="1492"/>
                  <a:pt x="1505" y="1492"/>
                  <a:pt x="1506" y="1492"/>
                </a:cubicBezTo>
                <a:cubicBezTo>
                  <a:pt x="1507" y="1492"/>
                  <a:pt x="1508" y="1491"/>
                  <a:pt x="1509" y="1491"/>
                </a:cubicBezTo>
                <a:cubicBezTo>
                  <a:pt x="1510" y="1490"/>
                  <a:pt x="1511" y="1490"/>
                  <a:pt x="1513" y="1489"/>
                </a:cubicBezTo>
                <a:cubicBezTo>
                  <a:pt x="1514" y="1489"/>
                  <a:pt x="1515" y="1488"/>
                  <a:pt x="1516" y="1488"/>
                </a:cubicBezTo>
                <a:cubicBezTo>
                  <a:pt x="1517" y="1487"/>
                  <a:pt x="1518" y="1487"/>
                  <a:pt x="1518" y="1486"/>
                </a:cubicBezTo>
                <a:cubicBezTo>
                  <a:pt x="1519" y="1485"/>
                  <a:pt x="1519" y="1482"/>
                  <a:pt x="1521" y="1482"/>
                </a:cubicBezTo>
                <a:cubicBezTo>
                  <a:pt x="1522" y="1481"/>
                  <a:pt x="1523" y="1482"/>
                  <a:pt x="1524" y="1482"/>
                </a:cubicBezTo>
                <a:cubicBezTo>
                  <a:pt x="1526" y="1482"/>
                  <a:pt x="1527" y="1481"/>
                  <a:pt x="1529" y="1482"/>
                </a:cubicBezTo>
                <a:cubicBezTo>
                  <a:pt x="1530" y="1482"/>
                  <a:pt x="1533" y="1483"/>
                  <a:pt x="1531" y="1480"/>
                </a:cubicBezTo>
                <a:cubicBezTo>
                  <a:pt x="1531" y="1478"/>
                  <a:pt x="1529" y="1477"/>
                  <a:pt x="1528" y="1475"/>
                </a:cubicBezTo>
                <a:cubicBezTo>
                  <a:pt x="1527" y="1474"/>
                  <a:pt x="1526" y="1472"/>
                  <a:pt x="1529" y="1471"/>
                </a:cubicBezTo>
                <a:cubicBezTo>
                  <a:pt x="1530" y="1470"/>
                  <a:pt x="1531" y="1470"/>
                  <a:pt x="1532" y="1470"/>
                </a:cubicBezTo>
                <a:cubicBezTo>
                  <a:pt x="1532" y="1469"/>
                  <a:pt x="1533" y="1468"/>
                  <a:pt x="1533" y="1468"/>
                </a:cubicBezTo>
                <a:cubicBezTo>
                  <a:pt x="1535" y="1466"/>
                  <a:pt x="1537" y="1467"/>
                  <a:pt x="1539" y="1465"/>
                </a:cubicBezTo>
                <a:cubicBezTo>
                  <a:pt x="1540" y="1464"/>
                  <a:pt x="1540" y="1463"/>
                  <a:pt x="1541" y="1462"/>
                </a:cubicBezTo>
                <a:cubicBezTo>
                  <a:pt x="1542" y="1461"/>
                  <a:pt x="1543" y="1461"/>
                  <a:pt x="1544" y="1461"/>
                </a:cubicBezTo>
                <a:cubicBezTo>
                  <a:pt x="1545" y="1460"/>
                  <a:pt x="1549" y="1457"/>
                  <a:pt x="1546" y="1457"/>
                </a:cubicBezTo>
                <a:cubicBezTo>
                  <a:pt x="1546" y="1457"/>
                  <a:pt x="1544" y="1458"/>
                  <a:pt x="1544" y="1458"/>
                </a:cubicBezTo>
                <a:cubicBezTo>
                  <a:pt x="1543" y="1459"/>
                  <a:pt x="1542" y="1459"/>
                  <a:pt x="1541" y="1460"/>
                </a:cubicBezTo>
                <a:cubicBezTo>
                  <a:pt x="1539" y="1460"/>
                  <a:pt x="1537" y="1461"/>
                  <a:pt x="1535" y="1462"/>
                </a:cubicBezTo>
                <a:cubicBezTo>
                  <a:pt x="1533" y="1463"/>
                  <a:pt x="1532" y="1464"/>
                  <a:pt x="1529" y="1465"/>
                </a:cubicBezTo>
                <a:cubicBezTo>
                  <a:pt x="1527" y="1466"/>
                  <a:pt x="1525" y="1466"/>
                  <a:pt x="1523" y="1467"/>
                </a:cubicBezTo>
                <a:cubicBezTo>
                  <a:pt x="1521" y="1468"/>
                  <a:pt x="1520" y="1470"/>
                  <a:pt x="1518" y="1470"/>
                </a:cubicBezTo>
                <a:cubicBezTo>
                  <a:pt x="1515" y="1470"/>
                  <a:pt x="1513" y="1469"/>
                  <a:pt x="1511" y="1470"/>
                </a:cubicBezTo>
                <a:cubicBezTo>
                  <a:pt x="1508" y="1470"/>
                  <a:pt x="1506" y="1469"/>
                  <a:pt x="1504" y="1469"/>
                </a:cubicBezTo>
                <a:cubicBezTo>
                  <a:pt x="1503" y="1469"/>
                  <a:pt x="1502" y="1469"/>
                  <a:pt x="1501" y="1468"/>
                </a:cubicBezTo>
                <a:cubicBezTo>
                  <a:pt x="1500" y="1468"/>
                  <a:pt x="1500" y="1467"/>
                  <a:pt x="1499" y="1467"/>
                </a:cubicBezTo>
                <a:cubicBezTo>
                  <a:pt x="1497" y="1467"/>
                  <a:pt x="1498" y="1468"/>
                  <a:pt x="1498" y="1469"/>
                </a:cubicBezTo>
                <a:cubicBezTo>
                  <a:pt x="1498" y="1470"/>
                  <a:pt x="1498" y="1471"/>
                  <a:pt x="1497" y="1472"/>
                </a:cubicBezTo>
                <a:cubicBezTo>
                  <a:pt x="1495" y="1473"/>
                  <a:pt x="1493" y="1472"/>
                  <a:pt x="1491" y="1473"/>
                </a:cubicBezTo>
                <a:close/>
                <a:moveTo>
                  <a:pt x="997" y="1199"/>
                </a:moveTo>
                <a:cubicBezTo>
                  <a:pt x="996" y="1199"/>
                  <a:pt x="995" y="1198"/>
                  <a:pt x="994" y="1199"/>
                </a:cubicBezTo>
                <a:cubicBezTo>
                  <a:pt x="994" y="1199"/>
                  <a:pt x="994" y="1200"/>
                  <a:pt x="994" y="1200"/>
                </a:cubicBezTo>
                <a:cubicBezTo>
                  <a:pt x="994" y="1200"/>
                  <a:pt x="993" y="1201"/>
                  <a:pt x="993" y="1201"/>
                </a:cubicBezTo>
                <a:cubicBezTo>
                  <a:pt x="994" y="1202"/>
                  <a:pt x="994" y="1201"/>
                  <a:pt x="994" y="1201"/>
                </a:cubicBezTo>
                <a:cubicBezTo>
                  <a:pt x="995" y="1200"/>
                  <a:pt x="995" y="1200"/>
                  <a:pt x="996" y="1200"/>
                </a:cubicBezTo>
                <a:cubicBezTo>
                  <a:pt x="996" y="1201"/>
                  <a:pt x="998" y="1200"/>
                  <a:pt x="999" y="1200"/>
                </a:cubicBezTo>
                <a:cubicBezTo>
                  <a:pt x="999" y="1200"/>
                  <a:pt x="1000" y="1199"/>
                  <a:pt x="999" y="1198"/>
                </a:cubicBezTo>
                <a:cubicBezTo>
                  <a:pt x="999" y="1198"/>
                  <a:pt x="998" y="1199"/>
                  <a:pt x="997" y="1199"/>
                </a:cubicBezTo>
                <a:close/>
                <a:moveTo>
                  <a:pt x="949" y="1129"/>
                </a:moveTo>
                <a:cubicBezTo>
                  <a:pt x="948" y="1127"/>
                  <a:pt x="947" y="1126"/>
                  <a:pt x="947" y="1124"/>
                </a:cubicBezTo>
                <a:cubicBezTo>
                  <a:pt x="947" y="1123"/>
                  <a:pt x="947" y="1122"/>
                  <a:pt x="946" y="1122"/>
                </a:cubicBezTo>
                <a:cubicBezTo>
                  <a:pt x="944" y="1123"/>
                  <a:pt x="946" y="1125"/>
                  <a:pt x="946" y="1126"/>
                </a:cubicBezTo>
                <a:cubicBezTo>
                  <a:pt x="946" y="1127"/>
                  <a:pt x="947" y="1128"/>
                  <a:pt x="947" y="1128"/>
                </a:cubicBezTo>
                <a:cubicBezTo>
                  <a:pt x="946" y="1129"/>
                  <a:pt x="945" y="1129"/>
                  <a:pt x="945" y="1130"/>
                </a:cubicBezTo>
                <a:cubicBezTo>
                  <a:pt x="945" y="1132"/>
                  <a:pt x="946" y="1131"/>
                  <a:pt x="946" y="1132"/>
                </a:cubicBezTo>
                <a:cubicBezTo>
                  <a:pt x="947" y="1133"/>
                  <a:pt x="947" y="1134"/>
                  <a:pt x="947" y="1135"/>
                </a:cubicBezTo>
                <a:cubicBezTo>
                  <a:pt x="947" y="1137"/>
                  <a:pt x="948" y="1138"/>
                  <a:pt x="949" y="1139"/>
                </a:cubicBezTo>
                <a:cubicBezTo>
                  <a:pt x="949" y="1140"/>
                  <a:pt x="950" y="1141"/>
                  <a:pt x="950" y="1142"/>
                </a:cubicBezTo>
                <a:cubicBezTo>
                  <a:pt x="950" y="1143"/>
                  <a:pt x="950" y="1144"/>
                  <a:pt x="950" y="1145"/>
                </a:cubicBezTo>
                <a:cubicBezTo>
                  <a:pt x="951" y="1144"/>
                  <a:pt x="951" y="1141"/>
                  <a:pt x="951" y="1140"/>
                </a:cubicBezTo>
                <a:cubicBezTo>
                  <a:pt x="951" y="1138"/>
                  <a:pt x="951" y="1135"/>
                  <a:pt x="951" y="1133"/>
                </a:cubicBezTo>
                <a:cubicBezTo>
                  <a:pt x="951" y="1131"/>
                  <a:pt x="950" y="1130"/>
                  <a:pt x="949" y="1129"/>
                </a:cubicBezTo>
                <a:close/>
                <a:moveTo>
                  <a:pt x="956" y="1135"/>
                </a:moveTo>
                <a:cubicBezTo>
                  <a:pt x="956" y="1136"/>
                  <a:pt x="956" y="1136"/>
                  <a:pt x="956" y="1136"/>
                </a:cubicBezTo>
                <a:cubicBezTo>
                  <a:pt x="956" y="1136"/>
                  <a:pt x="956" y="1136"/>
                  <a:pt x="956" y="1136"/>
                </a:cubicBezTo>
                <a:cubicBezTo>
                  <a:pt x="956" y="1139"/>
                  <a:pt x="958" y="1135"/>
                  <a:pt x="956" y="1135"/>
                </a:cubicBezTo>
                <a:close/>
                <a:moveTo>
                  <a:pt x="967" y="1151"/>
                </a:moveTo>
                <a:cubicBezTo>
                  <a:pt x="967" y="1152"/>
                  <a:pt x="968" y="1152"/>
                  <a:pt x="968" y="1153"/>
                </a:cubicBezTo>
                <a:cubicBezTo>
                  <a:pt x="968" y="1153"/>
                  <a:pt x="968" y="1155"/>
                  <a:pt x="969" y="1155"/>
                </a:cubicBezTo>
                <a:cubicBezTo>
                  <a:pt x="969" y="1155"/>
                  <a:pt x="970" y="1154"/>
                  <a:pt x="970" y="1154"/>
                </a:cubicBezTo>
                <a:cubicBezTo>
                  <a:pt x="971" y="1153"/>
                  <a:pt x="970" y="1152"/>
                  <a:pt x="969" y="1151"/>
                </a:cubicBezTo>
                <a:cubicBezTo>
                  <a:pt x="968" y="1150"/>
                  <a:pt x="967" y="1149"/>
                  <a:pt x="966" y="1148"/>
                </a:cubicBezTo>
                <a:cubicBezTo>
                  <a:pt x="965" y="1146"/>
                  <a:pt x="963" y="1145"/>
                  <a:pt x="962" y="1144"/>
                </a:cubicBezTo>
                <a:cubicBezTo>
                  <a:pt x="962" y="1144"/>
                  <a:pt x="959" y="1140"/>
                  <a:pt x="958" y="1140"/>
                </a:cubicBezTo>
                <a:cubicBezTo>
                  <a:pt x="957" y="1141"/>
                  <a:pt x="960" y="1143"/>
                  <a:pt x="960" y="1144"/>
                </a:cubicBezTo>
                <a:cubicBezTo>
                  <a:pt x="961" y="1145"/>
                  <a:pt x="963" y="1146"/>
                  <a:pt x="964" y="1147"/>
                </a:cubicBezTo>
                <a:cubicBezTo>
                  <a:pt x="965" y="1149"/>
                  <a:pt x="965" y="1150"/>
                  <a:pt x="967" y="1151"/>
                </a:cubicBezTo>
                <a:close/>
                <a:moveTo>
                  <a:pt x="960" y="1156"/>
                </a:moveTo>
                <a:cubicBezTo>
                  <a:pt x="961" y="1155"/>
                  <a:pt x="960" y="1153"/>
                  <a:pt x="959" y="1151"/>
                </a:cubicBezTo>
                <a:cubicBezTo>
                  <a:pt x="959" y="1151"/>
                  <a:pt x="959" y="1149"/>
                  <a:pt x="958" y="1149"/>
                </a:cubicBezTo>
                <a:cubicBezTo>
                  <a:pt x="957" y="1149"/>
                  <a:pt x="958" y="1151"/>
                  <a:pt x="958" y="1152"/>
                </a:cubicBezTo>
                <a:cubicBezTo>
                  <a:pt x="958" y="1152"/>
                  <a:pt x="959" y="1157"/>
                  <a:pt x="960" y="1156"/>
                </a:cubicBezTo>
                <a:close/>
                <a:moveTo>
                  <a:pt x="957" y="1153"/>
                </a:moveTo>
                <a:cubicBezTo>
                  <a:pt x="957" y="1152"/>
                  <a:pt x="955" y="1150"/>
                  <a:pt x="954" y="1150"/>
                </a:cubicBezTo>
                <a:cubicBezTo>
                  <a:pt x="954" y="1151"/>
                  <a:pt x="957" y="1155"/>
                  <a:pt x="957" y="1153"/>
                </a:cubicBezTo>
                <a:close/>
                <a:moveTo>
                  <a:pt x="953" y="1147"/>
                </a:moveTo>
                <a:cubicBezTo>
                  <a:pt x="953" y="1147"/>
                  <a:pt x="953" y="1148"/>
                  <a:pt x="954" y="1149"/>
                </a:cubicBezTo>
                <a:cubicBezTo>
                  <a:pt x="955" y="1149"/>
                  <a:pt x="954" y="1145"/>
                  <a:pt x="953" y="1145"/>
                </a:cubicBezTo>
                <a:cubicBezTo>
                  <a:pt x="952" y="1144"/>
                  <a:pt x="953" y="1146"/>
                  <a:pt x="953" y="1147"/>
                </a:cubicBezTo>
                <a:close/>
                <a:moveTo>
                  <a:pt x="982" y="1176"/>
                </a:moveTo>
                <a:cubicBezTo>
                  <a:pt x="982" y="1177"/>
                  <a:pt x="985" y="1178"/>
                  <a:pt x="985" y="1177"/>
                </a:cubicBezTo>
                <a:cubicBezTo>
                  <a:pt x="985" y="1177"/>
                  <a:pt x="985" y="1176"/>
                  <a:pt x="984" y="1176"/>
                </a:cubicBezTo>
                <a:cubicBezTo>
                  <a:pt x="984" y="1176"/>
                  <a:pt x="983" y="1175"/>
                  <a:pt x="982" y="1176"/>
                </a:cubicBezTo>
                <a:close/>
                <a:moveTo>
                  <a:pt x="960" y="1137"/>
                </a:moveTo>
                <a:cubicBezTo>
                  <a:pt x="960" y="1135"/>
                  <a:pt x="960" y="1133"/>
                  <a:pt x="959" y="1134"/>
                </a:cubicBezTo>
                <a:cubicBezTo>
                  <a:pt x="958" y="1134"/>
                  <a:pt x="959" y="1137"/>
                  <a:pt x="959" y="1137"/>
                </a:cubicBezTo>
                <a:cubicBezTo>
                  <a:pt x="960" y="1137"/>
                  <a:pt x="960" y="1137"/>
                  <a:pt x="960" y="1137"/>
                </a:cubicBezTo>
                <a:close/>
                <a:moveTo>
                  <a:pt x="1002" y="1189"/>
                </a:moveTo>
                <a:cubicBezTo>
                  <a:pt x="1004" y="1190"/>
                  <a:pt x="1002" y="1187"/>
                  <a:pt x="1001" y="1187"/>
                </a:cubicBezTo>
                <a:cubicBezTo>
                  <a:pt x="1000" y="1186"/>
                  <a:pt x="999" y="1186"/>
                  <a:pt x="998" y="1185"/>
                </a:cubicBezTo>
                <a:cubicBezTo>
                  <a:pt x="997" y="1185"/>
                  <a:pt x="995" y="1185"/>
                  <a:pt x="996" y="1186"/>
                </a:cubicBezTo>
                <a:cubicBezTo>
                  <a:pt x="997" y="1186"/>
                  <a:pt x="998" y="1187"/>
                  <a:pt x="998" y="1187"/>
                </a:cubicBezTo>
                <a:cubicBezTo>
                  <a:pt x="999" y="1187"/>
                  <a:pt x="1000" y="1187"/>
                  <a:pt x="1000" y="1188"/>
                </a:cubicBezTo>
                <a:cubicBezTo>
                  <a:pt x="1001" y="1188"/>
                  <a:pt x="1001" y="1189"/>
                  <a:pt x="1002" y="1189"/>
                </a:cubicBezTo>
                <a:close/>
                <a:moveTo>
                  <a:pt x="968" y="1168"/>
                </a:moveTo>
                <a:cubicBezTo>
                  <a:pt x="969" y="1169"/>
                  <a:pt x="978" y="1176"/>
                  <a:pt x="979" y="1176"/>
                </a:cubicBezTo>
                <a:cubicBezTo>
                  <a:pt x="980" y="1176"/>
                  <a:pt x="972" y="1171"/>
                  <a:pt x="971" y="1170"/>
                </a:cubicBezTo>
                <a:cubicBezTo>
                  <a:pt x="969" y="1169"/>
                  <a:pt x="968" y="1168"/>
                  <a:pt x="967" y="1166"/>
                </a:cubicBezTo>
                <a:cubicBezTo>
                  <a:pt x="967" y="1165"/>
                  <a:pt x="963" y="1161"/>
                  <a:pt x="962" y="1161"/>
                </a:cubicBezTo>
                <a:cubicBezTo>
                  <a:pt x="961" y="1162"/>
                  <a:pt x="963" y="1163"/>
                  <a:pt x="963" y="1164"/>
                </a:cubicBezTo>
                <a:cubicBezTo>
                  <a:pt x="965" y="1165"/>
                  <a:pt x="967" y="1167"/>
                  <a:pt x="968" y="1168"/>
                </a:cubicBezTo>
                <a:close/>
                <a:moveTo>
                  <a:pt x="1331" y="1417"/>
                </a:moveTo>
                <a:cubicBezTo>
                  <a:pt x="1327" y="1415"/>
                  <a:pt x="1326" y="1418"/>
                  <a:pt x="1323" y="1421"/>
                </a:cubicBezTo>
                <a:cubicBezTo>
                  <a:pt x="1322" y="1422"/>
                  <a:pt x="1321" y="1422"/>
                  <a:pt x="1321" y="1424"/>
                </a:cubicBezTo>
                <a:cubicBezTo>
                  <a:pt x="1322" y="1424"/>
                  <a:pt x="1324" y="1421"/>
                  <a:pt x="1325" y="1421"/>
                </a:cubicBezTo>
                <a:cubicBezTo>
                  <a:pt x="1327" y="1420"/>
                  <a:pt x="1328" y="1421"/>
                  <a:pt x="1330" y="1420"/>
                </a:cubicBezTo>
                <a:cubicBezTo>
                  <a:pt x="1331" y="1419"/>
                  <a:pt x="1333" y="1417"/>
                  <a:pt x="1331" y="1417"/>
                </a:cubicBezTo>
                <a:close/>
                <a:moveTo>
                  <a:pt x="1272" y="1311"/>
                </a:moveTo>
                <a:cubicBezTo>
                  <a:pt x="1270" y="1312"/>
                  <a:pt x="1271" y="1310"/>
                  <a:pt x="1269" y="1309"/>
                </a:cubicBezTo>
                <a:cubicBezTo>
                  <a:pt x="1268" y="1309"/>
                  <a:pt x="1268" y="1310"/>
                  <a:pt x="1267" y="1310"/>
                </a:cubicBezTo>
                <a:cubicBezTo>
                  <a:pt x="1267" y="1310"/>
                  <a:pt x="1266" y="1310"/>
                  <a:pt x="1265" y="1310"/>
                </a:cubicBezTo>
                <a:cubicBezTo>
                  <a:pt x="1263" y="1311"/>
                  <a:pt x="1264" y="1316"/>
                  <a:pt x="1267" y="1315"/>
                </a:cubicBezTo>
                <a:cubicBezTo>
                  <a:pt x="1268" y="1315"/>
                  <a:pt x="1268" y="1314"/>
                  <a:pt x="1268" y="1313"/>
                </a:cubicBezTo>
                <a:cubicBezTo>
                  <a:pt x="1271" y="1311"/>
                  <a:pt x="1271" y="1315"/>
                  <a:pt x="1271" y="1316"/>
                </a:cubicBezTo>
                <a:cubicBezTo>
                  <a:pt x="1273" y="1317"/>
                  <a:pt x="1272" y="1315"/>
                  <a:pt x="1273" y="1314"/>
                </a:cubicBezTo>
                <a:cubicBezTo>
                  <a:pt x="1273" y="1313"/>
                  <a:pt x="1274" y="1311"/>
                  <a:pt x="1275" y="1311"/>
                </a:cubicBezTo>
                <a:cubicBezTo>
                  <a:pt x="1276" y="1310"/>
                  <a:pt x="1276" y="1309"/>
                  <a:pt x="1275" y="1309"/>
                </a:cubicBezTo>
                <a:cubicBezTo>
                  <a:pt x="1274" y="1309"/>
                  <a:pt x="1273" y="1311"/>
                  <a:pt x="1272" y="1311"/>
                </a:cubicBezTo>
                <a:close/>
                <a:moveTo>
                  <a:pt x="1272" y="1421"/>
                </a:moveTo>
                <a:cubicBezTo>
                  <a:pt x="1271" y="1421"/>
                  <a:pt x="1271" y="1423"/>
                  <a:pt x="1272" y="1424"/>
                </a:cubicBezTo>
                <a:cubicBezTo>
                  <a:pt x="1272" y="1425"/>
                  <a:pt x="1273" y="1425"/>
                  <a:pt x="1273" y="1424"/>
                </a:cubicBezTo>
                <a:cubicBezTo>
                  <a:pt x="1273" y="1423"/>
                  <a:pt x="1273" y="1421"/>
                  <a:pt x="1273" y="1421"/>
                </a:cubicBezTo>
                <a:cubicBezTo>
                  <a:pt x="1273" y="1420"/>
                  <a:pt x="1272" y="1420"/>
                  <a:pt x="1272" y="1421"/>
                </a:cubicBezTo>
                <a:close/>
                <a:moveTo>
                  <a:pt x="1274" y="1429"/>
                </a:moveTo>
                <a:cubicBezTo>
                  <a:pt x="1273" y="1429"/>
                  <a:pt x="1273" y="1432"/>
                  <a:pt x="1274" y="1432"/>
                </a:cubicBezTo>
                <a:cubicBezTo>
                  <a:pt x="1274" y="1433"/>
                  <a:pt x="1275" y="1433"/>
                  <a:pt x="1275" y="1434"/>
                </a:cubicBezTo>
                <a:cubicBezTo>
                  <a:pt x="1276" y="1434"/>
                  <a:pt x="1276" y="1438"/>
                  <a:pt x="1277" y="1436"/>
                </a:cubicBezTo>
                <a:cubicBezTo>
                  <a:pt x="1278" y="1434"/>
                  <a:pt x="1276" y="1433"/>
                  <a:pt x="1275" y="1432"/>
                </a:cubicBezTo>
                <a:cubicBezTo>
                  <a:pt x="1275" y="1432"/>
                  <a:pt x="1275" y="1428"/>
                  <a:pt x="1274" y="1429"/>
                </a:cubicBezTo>
                <a:close/>
                <a:moveTo>
                  <a:pt x="1275" y="1397"/>
                </a:moveTo>
                <a:cubicBezTo>
                  <a:pt x="1274" y="1397"/>
                  <a:pt x="1273" y="1399"/>
                  <a:pt x="1275" y="1399"/>
                </a:cubicBezTo>
                <a:cubicBezTo>
                  <a:pt x="1277" y="1398"/>
                  <a:pt x="1277" y="1395"/>
                  <a:pt x="1275" y="1397"/>
                </a:cubicBezTo>
                <a:close/>
                <a:moveTo>
                  <a:pt x="1281" y="1293"/>
                </a:moveTo>
                <a:cubicBezTo>
                  <a:pt x="1280" y="1293"/>
                  <a:pt x="1279" y="1293"/>
                  <a:pt x="1279" y="1293"/>
                </a:cubicBezTo>
                <a:cubicBezTo>
                  <a:pt x="1278" y="1293"/>
                  <a:pt x="1277" y="1292"/>
                  <a:pt x="1277" y="1292"/>
                </a:cubicBezTo>
                <a:cubicBezTo>
                  <a:pt x="1276" y="1292"/>
                  <a:pt x="1276" y="1293"/>
                  <a:pt x="1277" y="1294"/>
                </a:cubicBezTo>
                <a:cubicBezTo>
                  <a:pt x="1278" y="1295"/>
                  <a:pt x="1280" y="1295"/>
                  <a:pt x="1281" y="1295"/>
                </a:cubicBezTo>
                <a:cubicBezTo>
                  <a:pt x="1283" y="1294"/>
                  <a:pt x="1283" y="1293"/>
                  <a:pt x="1281" y="1293"/>
                </a:cubicBezTo>
                <a:close/>
                <a:moveTo>
                  <a:pt x="1275" y="1408"/>
                </a:moveTo>
                <a:cubicBezTo>
                  <a:pt x="1274" y="1410"/>
                  <a:pt x="1274" y="1411"/>
                  <a:pt x="1272" y="1411"/>
                </a:cubicBezTo>
                <a:cubicBezTo>
                  <a:pt x="1270" y="1411"/>
                  <a:pt x="1270" y="1407"/>
                  <a:pt x="1268" y="1409"/>
                </a:cubicBezTo>
                <a:cubicBezTo>
                  <a:pt x="1266" y="1410"/>
                  <a:pt x="1266" y="1412"/>
                  <a:pt x="1268" y="1413"/>
                </a:cubicBezTo>
                <a:cubicBezTo>
                  <a:pt x="1270" y="1413"/>
                  <a:pt x="1270" y="1412"/>
                  <a:pt x="1271" y="1412"/>
                </a:cubicBezTo>
                <a:cubicBezTo>
                  <a:pt x="1272" y="1411"/>
                  <a:pt x="1273" y="1412"/>
                  <a:pt x="1274" y="1413"/>
                </a:cubicBezTo>
                <a:cubicBezTo>
                  <a:pt x="1275" y="1414"/>
                  <a:pt x="1276" y="1417"/>
                  <a:pt x="1278" y="1415"/>
                </a:cubicBezTo>
                <a:cubicBezTo>
                  <a:pt x="1279" y="1415"/>
                  <a:pt x="1278" y="1414"/>
                  <a:pt x="1279" y="1412"/>
                </a:cubicBezTo>
                <a:cubicBezTo>
                  <a:pt x="1279" y="1411"/>
                  <a:pt x="1279" y="1411"/>
                  <a:pt x="1280" y="1410"/>
                </a:cubicBezTo>
                <a:cubicBezTo>
                  <a:pt x="1283" y="1406"/>
                  <a:pt x="1276" y="1404"/>
                  <a:pt x="1275" y="1408"/>
                </a:cubicBezTo>
                <a:close/>
                <a:moveTo>
                  <a:pt x="1242" y="1426"/>
                </a:moveTo>
                <a:cubicBezTo>
                  <a:pt x="1244" y="1426"/>
                  <a:pt x="1245" y="1424"/>
                  <a:pt x="1246" y="1424"/>
                </a:cubicBezTo>
                <a:cubicBezTo>
                  <a:pt x="1247" y="1424"/>
                  <a:pt x="1248" y="1424"/>
                  <a:pt x="1249" y="1423"/>
                </a:cubicBezTo>
                <a:cubicBezTo>
                  <a:pt x="1249" y="1423"/>
                  <a:pt x="1249" y="1422"/>
                  <a:pt x="1248" y="1421"/>
                </a:cubicBezTo>
                <a:cubicBezTo>
                  <a:pt x="1247" y="1422"/>
                  <a:pt x="1246" y="1423"/>
                  <a:pt x="1244" y="1423"/>
                </a:cubicBezTo>
                <a:cubicBezTo>
                  <a:pt x="1244" y="1423"/>
                  <a:pt x="1241" y="1425"/>
                  <a:pt x="1242" y="1426"/>
                </a:cubicBezTo>
                <a:close/>
                <a:moveTo>
                  <a:pt x="1245" y="1399"/>
                </a:moveTo>
                <a:cubicBezTo>
                  <a:pt x="1244" y="1400"/>
                  <a:pt x="1245" y="1401"/>
                  <a:pt x="1246" y="1400"/>
                </a:cubicBezTo>
                <a:cubicBezTo>
                  <a:pt x="1246" y="1400"/>
                  <a:pt x="1245" y="1398"/>
                  <a:pt x="1245" y="1399"/>
                </a:cubicBezTo>
                <a:close/>
                <a:moveTo>
                  <a:pt x="1245" y="1390"/>
                </a:moveTo>
                <a:cubicBezTo>
                  <a:pt x="1243" y="1389"/>
                  <a:pt x="1244" y="1391"/>
                  <a:pt x="1243" y="1392"/>
                </a:cubicBezTo>
                <a:cubicBezTo>
                  <a:pt x="1243" y="1393"/>
                  <a:pt x="1241" y="1394"/>
                  <a:pt x="1242" y="1395"/>
                </a:cubicBezTo>
                <a:cubicBezTo>
                  <a:pt x="1243" y="1396"/>
                  <a:pt x="1244" y="1393"/>
                  <a:pt x="1244" y="1392"/>
                </a:cubicBezTo>
                <a:cubicBezTo>
                  <a:pt x="1245" y="1391"/>
                  <a:pt x="1247" y="1390"/>
                  <a:pt x="1245" y="1390"/>
                </a:cubicBezTo>
                <a:close/>
                <a:moveTo>
                  <a:pt x="1260" y="1382"/>
                </a:moveTo>
                <a:cubicBezTo>
                  <a:pt x="1259" y="1382"/>
                  <a:pt x="1258" y="1382"/>
                  <a:pt x="1258" y="1381"/>
                </a:cubicBezTo>
                <a:cubicBezTo>
                  <a:pt x="1258" y="1380"/>
                  <a:pt x="1258" y="1379"/>
                  <a:pt x="1256" y="1379"/>
                </a:cubicBezTo>
                <a:cubicBezTo>
                  <a:pt x="1255" y="1379"/>
                  <a:pt x="1255" y="1379"/>
                  <a:pt x="1255" y="1380"/>
                </a:cubicBezTo>
                <a:cubicBezTo>
                  <a:pt x="1255" y="1381"/>
                  <a:pt x="1256" y="1383"/>
                  <a:pt x="1257" y="1384"/>
                </a:cubicBezTo>
                <a:cubicBezTo>
                  <a:pt x="1259" y="1385"/>
                  <a:pt x="1260" y="1387"/>
                  <a:pt x="1261" y="1389"/>
                </a:cubicBezTo>
                <a:cubicBezTo>
                  <a:pt x="1262" y="1391"/>
                  <a:pt x="1264" y="1391"/>
                  <a:pt x="1265" y="1393"/>
                </a:cubicBezTo>
                <a:cubicBezTo>
                  <a:pt x="1266" y="1393"/>
                  <a:pt x="1267" y="1394"/>
                  <a:pt x="1267" y="1395"/>
                </a:cubicBezTo>
                <a:cubicBezTo>
                  <a:pt x="1269" y="1395"/>
                  <a:pt x="1269" y="1393"/>
                  <a:pt x="1268" y="1393"/>
                </a:cubicBezTo>
                <a:cubicBezTo>
                  <a:pt x="1268" y="1392"/>
                  <a:pt x="1268" y="1392"/>
                  <a:pt x="1268" y="1392"/>
                </a:cubicBezTo>
                <a:cubicBezTo>
                  <a:pt x="1267" y="1391"/>
                  <a:pt x="1267" y="1391"/>
                  <a:pt x="1267" y="1391"/>
                </a:cubicBezTo>
                <a:cubicBezTo>
                  <a:pt x="1267" y="1390"/>
                  <a:pt x="1266" y="1389"/>
                  <a:pt x="1265" y="1389"/>
                </a:cubicBezTo>
                <a:cubicBezTo>
                  <a:pt x="1264" y="1389"/>
                  <a:pt x="1263" y="1390"/>
                  <a:pt x="1262" y="1390"/>
                </a:cubicBezTo>
                <a:cubicBezTo>
                  <a:pt x="1262" y="1389"/>
                  <a:pt x="1262" y="1388"/>
                  <a:pt x="1262" y="1387"/>
                </a:cubicBezTo>
                <a:cubicBezTo>
                  <a:pt x="1262" y="1385"/>
                  <a:pt x="1262" y="1383"/>
                  <a:pt x="1260" y="1382"/>
                </a:cubicBezTo>
                <a:close/>
                <a:moveTo>
                  <a:pt x="1254" y="1282"/>
                </a:moveTo>
                <a:cubicBezTo>
                  <a:pt x="1254" y="1281"/>
                  <a:pt x="1254" y="1281"/>
                  <a:pt x="1252" y="1281"/>
                </a:cubicBezTo>
                <a:cubicBezTo>
                  <a:pt x="1252" y="1281"/>
                  <a:pt x="1252" y="1282"/>
                  <a:pt x="1251" y="1282"/>
                </a:cubicBezTo>
                <a:cubicBezTo>
                  <a:pt x="1251" y="1282"/>
                  <a:pt x="1250" y="1282"/>
                  <a:pt x="1249" y="1282"/>
                </a:cubicBezTo>
                <a:cubicBezTo>
                  <a:pt x="1248" y="1283"/>
                  <a:pt x="1248" y="1284"/>
                  <a:pt x="1249" y="1285"/>
                </a:cubicBezTo>
                <a:cubicBezTo>
                  <a:pt x="1250" y="1286"/>
                  <a:pt x="1251" y="1286"/>
                  <a:pt x="1251" y="1287"/>
                </a:cubicBezTo>
                <a:cubicBezTo>
                  <a:pt x="1252" y="1288"/>
                  <a:pt x="1251" y="1290"/>
                  <a:pt x="1251" y="1290"/>
                </a:cubicBezTo>
                <a:cubicBezTo>
                  <a:pt x="1253" y="1291"/>
                  <a:pt x="1253" y="1289"/>
                  <a:pt x="1253" y="1289"/>
                </a:cubicBezTo>
                <a:cubicBezTo>
                  <a:pt x="1254" y="1288"/>
                  <a:pt x="1254" y="1288"/>
                  <a:pt x="1256" y="1287"/>
                </a:cubicBezTo>
                <a:cubicBezTo>
                  <a:pt x="1256" y="1286"/>
                  <a:pt x="1258" y="1285"/>
                  <a:pt x="1257" y="1284"/>
                </a:cubicBezTo>
                <a:cubicBezTo>
                  <a:pt x="1256" y="1283"/>
                  <a:pt x="1255" y="1284"/>
                  <a:pt x="1254" y="1282"/>
                </a:cubicBezTo>
                <a:close/>
                <a:moveTo>
                  <a:pt x="1286" y="1306"/>
                </a:moveTo>
                <a:cubicBezTo>
                  <a:pt x="1287" y="1306"/>
                  <a:pt x="1288" y="1305"/>
                  <a:pt x="1289" y="1305"/>
                </a:cubicBezTo>
                <a:cubicBezTo>
                  <a:pt x="1289" y="1305"/>
                  <a:pt x="1291" y="1305"/>
                  <a:pt x="1291" y="1304"/>
                </a:cubicBezTo>
                <a:cubicBezTo>
                  <a:pt x="1292" y="1302"/>
                  <a:pt x="1285" y="1303"/>
                  <a:pt x="1286" y="1306"/>
                </a:cubicBezTo>
                <a:close/>
                <a:moveTo>
                  <a:pt x="1292" y="1397"/>
                </a:moveTo>
                <a:cubicBezTo>
                  <a:pt x="1294" y="1397"/>
                  <a:pt x="1295" y="1395"/>
                  <a:pt x="1297" y="1394"/>
                </a:cubicBezTo>
                <a:cubicBezTo>
                  <a:pt x="1298" y="1393"/>
                  <a:pt x="1301" y="1394"/>
                  <a:pt x="1302" y="1392"/>
                </a:cubicBezTo>
                <a:cubicBezTo>
                  <a:pt x="1304" y="1390"/>
                  <a:pt x="1300" y="1391"/>
                  <a:pt x="1299" y="1392"/>
                </a:cubicBezTo>
                <a:cubicBezTo>
                  <a:pt x="1298" y="1392"/>
                  <a:pt x="1297" y="1392"/>
                  <a:pt x="1296" y="1393"/>
                </a:cubicBezTo>
                <a:cubicBezTo>
                  <a:pt x="1295" y="1393"/>
                  <a:pt x="1294" y="1394"/>
                  <a:pt x="1293" y="1395"/>
                </a:cubicBezTo>
                <a:cubicBezTo>
                  <a:pt x="1293" y="1395"/>
                  <a:pt x="1291" y="1397"/>
                  <a:pt x="1292" y="1397"/>
                </a:cubicBezTo>
                <a:close/>
                <a:moveTo>
                  <a:pt x="1321" y="1411"/>
                </a:moveTo>
                <a:cubicBezTo>
                  <a:pt x="1320" y="1411"/>
                  <a:pt x="1320" y="1411"/>
                  <a:pt x="1319" y="1412"/>
                </a:cubicBezTo>
                <a:cubicBezTo>
                  <a:pt x="1319" y="1412"/>
                  <a:pt x="1320" y="1414"/>
                  <a:pt x="1320" y="1414"/>
                </a:cubicBezTo>
                <a:cubicBezTo>
                  <a:pt x="1321" y="1415"/>
                  <a:pt x="1321" y="1416"/>
                  <a:pt x="1322" y="1415"/>
                </a:cubicBezTo>
                <a:cubicBezTo>
                  <a:pt x="1323" y="1414"/>
                  <a:pt x="1322" y="1413"/>
                  <a:pt x="1321" y="1412"/>
                </a:cubicBezTo>
                <a:cubicBezTo>
                  <a:pt x="1321" y="1412"/>
                  <a:pt x="1321" y="1411"/>
                  <a:pt x="1321" y="1411"/>
                </a:cubicBezTo>
                <a:close/>
                <a:moveTo>
                  <a:pt x="1328" y="1453"/>
                </a:moveTo>
                <a:cubicBezTo>
                  <a:pt x="1327" y="1454"/>
                  <a:pt x="1326" y="1456"/>
                  <a:pt x="1326" y="1458"/>
                </a:cubicBezTo>
                <a:cubicBezTo>
                  <a:pt x="1325" y="1459"/>
                  <a:pt x="1325" y="1460"/>
                  <a:pt x="1325" y="1461"/>
                </a:cubicBezTo>
                <a:cubicBezTo>
                  <a:pt x="1325" y="1463"/>
                  <a:pt x="1325" y="1466"/>
                  <a:pt x="1327" y="1467"/>
                </a:cubicBezTo>
                <a:cubicBezTo>
                  <a:pt x="1329" y="1467"/>
                  <a:pt x="1328" y="1462"/>
                  <a:pt x="1327" y="1461"/>
                </a:cubicBezTo>
                <a:cubicBezTo>
                  <a:pt x="1327" y="1458"/>
                  <a:pt x="1327" y="1457"/>
                  <a:pt x="1329" y="1455"/>
                </a:cubicBezTo>
                <a:cubicBezTo>
                  <a:pt x="1329" y="1455"/>
                  <a:pt x="1330" y="1452"/>
                  <a:pt x="1328" y="1453"/>
                </a:cubicBezTo>
                <a:close/>
                <a:moveTo>
                  <a:pt x="1289" y="1370"/>
                </a:moveTo>
                <a:cubicBezTo>
                  <a:pt x="1290" y="1371"/>
                  <a:pt x="1290" y="1371"/>
                  <a:pt x="1290" y="1372"/>
                </a:cubicBezTo>
                <a:cubicBezTo>
                  <a:pt x="1291" y="1373"/>
                  <a:pt x="1291" y="1374"/>
                  <a:pt x="1292" y="1374"/>
                </a:cubicBezTo>
                <a:cubicBezTo>
                  <a:pt x="1295" y="1374"/>
                  <a:pt x="1294" y="1370"/>
                  <a:pt x="1295" y="1369"/>
                </a:cubicBezTo>
                <a:cubicBezTo>
                  <a:pt x="1296" y="1367"/>
                  <a:pt x="1297" y="1367"/>
                  <a:pt x="1297" y="1365"/>
                </a:cubicBezTo>
                <a:cubicBezTo>
                  <a:pt x="1297" y="1363"/>
                  <a:pt x="1296" y="1363"/>
                  <a:pt x="1296" y="1362"/>
                </a:cubicBezTo>
                <a:cubicBezTo>
                  <a:pt x="1295" y="1360"/>
                  <a:pt x="1296" y="1360"/>
                  <a:pt x="1295" y="1359"/>
                </a:cubicBezTo>
                <a:cubicBezTo>
                  <a:pt x="1295" y="1357"/>
                  <a:pt x="1293" y="1357"/>
                  <a:pt x="1291" y="1357"/>
                </a:cubicBezTo>
                <a:cubicBezTo>
                  <a:pt x="1288" y="1357"/>
                  <a:pt x="1288" y="1361"/>
                  <a:pt x="1289" y="1364"/>
                </a:cubicBezTo>
                <a:cubicBezTo>
                  <a:pt x="1289" y="1366"/>
                  <a:pt x="1287" y="1368"/>
                  <a:pt x="1289" y="1370"/>
                </a:cubicBezTo>
                <a:close/>
                <a:moveTo>
                  <a:pt x="1220" y="1387"/>
                </a:moveTo>
                <a:cubicBezTo>
                  <a:pt x="1219" y="1386"/>
                  <a:pt x="1218" y="1387"/>
                  <a:pt x="1218" y="1387"/>
                </a:cubicBezTo>
                <a:cubicBezTo>
                  <a:pt x="1218" y="1385"/>
                  <a:pt x="1216" y="1386"/>
                  <a:pt x="1216" y="1388"/>
                </a:cubicBezTo>
                <a:cubicBezTo>
                  <a:pt x="1216" y="1389"/>
                  <a:pt x="1217" y="1390"/>
                  <a:pt x="1218" y="1390"/>
                </a:cubicBezTo>
                <a:cubicBezTo>
                  <a:pt x="1219" y="1390"/>
                  <a:pt x="1219" y="1390"/>
                  <a:pt x="1219" y="1390"/>
                </a:cubicBezTo>
                <a:cubicBezTo>
                  <a:pt x="1220" y="1389"/>
                  <a:pt x="1220" y="1387"/>
                  <a:pt x="1220" y="1387"/>
                </a:cubicBezTo>
                <a:close/>
                <a:moveTo>
                  <a:pt x="1254" y="1411"/>
                </a:moveTo>
                <a:cubicBezTo>
                  <a:pt x="1253" y="1411"/>
                  <a:pt x="1252" y="1412"/>
                  <a:pt x="1253" y="1413"/>
                </a:cubicBezTo>
                <a:cubicBezTo>
                  <a:pt x="1253" y="1414"/>
                  <a:pt x="1253" y="1415"/>
                  <a:pt x="1254" y="1415"/>
                </a:cubicBezTo>
                <a:cubicBezTo>
                  <a:pt x="1254" y="1416"/>
                  <a:pt x="1254" y="1417"/>
                  <a:pt x="1255" y="1416"/>
                </a:cubicBezTo>
                <a:cubicBezTo>
                  <a:pt x="1256" y="1416"/>
                  <a:pt x="1255" y="1414"/>
                  <a:pt x="1254" y="1414"/>
                </a:cubicBezTo>
                <a:cubicBezTo>
                  <a:pt x="1254" y="1413"/>
                  <a:pt x="1254" y="1411"/>
                  <a:pt x="1254" y="1411"/>
                </a:cubicBezTo>
                <a:close/>
                <a:moveTo>
                  <a:pt x="1260" y="1397"/>
                </a:moveTo>
                <a:cubicBezTo>
                  <a:pt x="1259" y="1398"/>
                  <a:pt x="1259" y="1400"/>
                  <a:pt x="1260" y="1400"/>
                </a:cubicBezTo>
                <a:cubicBezTo>
                  <a:pt x="1262" y="1399"/>
                  <a:pt x="1261" y="1397"/>
                  <a:pt x="1260" y="1397"/>
                </a:cubicBezTo>
                <a:close/>
                <a:moveTo>
                  <a:pt x="1248" y="1345"/>
                </a:moveTo>
                <a:cubicBezTo>
                  <a:pt x="1246" y="1347"/>
                  <a:pt x="1249" y="1349"/>
                  <a:pt x="1249" y="1350"/>
                </a:cubicBezTo>
                <a:cubicBezTo>
                  <a:pt x="1250" y="1351"/>
                  <a:pt x="1250" y="1352"/>
                  <a:pt x="1251" y="1352"/>
                </a:cubicBezTo>
                <a:cubicBezTo>
                  <a:pt x="1251" y="1353"/>
                  <a:pt x="1253" y="1353"/>
                  <a:pt x="1253" y="1352"/>
                </a:cubicBezTo>
                <a:cubicBezTo>
                  <a:pt x="1253" y="1352"/>
                  <a:pt x="1251" y="1350"/>
                  <a:pt x="1250" y="1349"/>
                </a:cubicBezTo>
                <a:cubicBezTo>
                  <a:pt x="1250" y="1348"/>
                  <a:pt x="1250" y="1344"/>
                  <a:pt x="1248" y="1345"/>
                </a:cubicBezTo>
                <a:close/>
                <a:moveTo>
                  <a:pt x="1308" y="1341"/>
                </a:moveTo>
                <a:cubicBezTo>
                  <a:pt x="1308" y="1342"/>
                  <a:pt x="1309" y="1344"/>
                  <a:pt x="1310" y="1343"/>
                </a:cubicBezTo>
                <a:cubicBezTo>
                  <a:pt x="1312" y="1343"/>
                  <a:pt x="1310" y="1340"/>
                  <a:pt x="1309" y="1339"/>
                </a:cubicBezTo>
                <a:cubicBezTo>
                  <a:pt x="1308" y="1338"/>
                  <a:pt x="1308" y="1337"/>
                  <a:pt x="1307" y="1337"/>
                </a:cubicBezTo>
                <a:cubicBezTo>
                  <a:pt x="1306" y="1336"/>
                  <a:pt x="1305" y="1336"/>
                  <a:pt x="1304" y="1336"/>
                </a:cubicBezTo>
                <a:cubicBezTo>
                  <a:pt x="1303" y="1335"/>
                  <a:pt x="1304" y="1332"/>
                  <a:pt x="1302" y="1331"/>
                </a:cubicBezTo>
                <a:cubicBezTo>
                  <a:pt x="1300" y="1330"/>
                  <a:pt x="1298" y="1331"/>
                  <a:pt x="1296" y="1332"/>
                </a:cubicBezTo>
                <a:cubicBezTo>
                  <a:pt x="1295" y="1332"/>
                  <a:pt x="1295" y="1333"/>
                  <a:pt x="1293" y="1334"/>
                </a:cubicBezTo>
                <a:cubicBezTo>
                  <a:pt x="1292" y="1335"/>
                  <a:pt x="1291" y="1333"/>
                  <a:pt x="1289" y="1333"/>
                </a:cubicBezTo>
                <a:cubicBezTo>
                  <a:pt x="1288" y="1333"/>
                  <a:pt x="1288" y="1335"/>
                  <a:pt x="1289" y="1336"/>
                </a:cubicBezTo>
                <a:cubicBezTo>
                  <a:pt x="1289" y="1336"/>
                  <a:pt x="1290" y="1336"/>
                  <a:pt x="1291" y="1336"/>
                </a:cubicBezTo>
                <a:cubicBezTo>
                  <a:pt x="1293" y="1336"/>
                  <a:pt x="1296" y="1337"/>
                  <a:pt x="1297" y="1338"/>
                </a:cubicBezTo>
                <a:cubicBezTo>
                  <a:pt x="1300" y="1340"/>
                  <a:pt x="1294" y="1340"/>
                  <a:pt x="1297" y="1342"/>
                </a:cubicBezTo>
                <a:cubicBezTo>
                  <a:pt x="1297" y="1342"/>
                  <a:pt x="1298" y="1342"/>
                  <a:pt x="1298" y="1342"/>
                </a:cubicBezTo>
                <a:cubicBezTo>
                  <a:pt x="1298" y="1343"/>
                  <a:pt x="1298" y="1343"/>
                  <a:pt x="1299" y="1343"/>
                </a:cubicBezTo>
                <a:cubicBezTo>
                  <a:pt x="1300" y="1344"/>
                  <a:pt x="1300" y="1344"/>
                  <a:pt x="1301" y="1344"/>
                </a:cubicBezTo>
                <a:cubicBezTo>
                  <a:pt x="1302" y="1344"/>
                  <a:pt x="1303" y="1345"/>
                  <a:pt x="1304" y="1346"/>
                </a:cubicBezTo>
                <a:cubicBezTo>
                  <a:pt x="1304" y="1346"/>
                  <a:pt x="1306" y="1346"/>
                  <a:pt x="1307" y="1346"/>
                </a:cubicBezTo>
                <a:cubicBezTo>
                  <a:pt x="1311" y="1345"/>
                  <a:pt x="1306" y="1342"/>
                  <a:pt x="1306" y="1341"/>
                </a:cubicBezTo>
                <a:cubicBezTo>
                  <a:pt x="1305" y="1340"/>
                  <a:pt x="1307" y="1341"/>
                  <a:pt x="1308" y="1341"/>
                </a:cubicBezTo>
                <a:close/>
                <a:moveTo>
                  <a:pt x="1225" y="1471"/>
                </a:moveTo>
                <a:cubicBezTo>
                  <a:pt x="1228" y="1471"/>
                  <a:pt x="1229" y="1473"/>
                  <a:pt x="1232" y="1473"/>
                </a:cubicBezTo>
                <a:cubicBezTo>
                  <a:pt x="1234" y="1473"/>
                  <a:pt x="1237" y="1473"/>
                  <a:pt x="1239" y="1474"/>
                </a:cubicBezTo>
                <a:cubicBezTo>
                  <a:pt x="1241" y="1474"/>
                  <a:pt x="1243" y="1476"/>
                  <a:pt x="1245" y="1476"/>
                </a:cubicBezTo>
                <a:cubicBezTo>
                  <a:pt x="1248" y="1476"/>
                  <a:pt x="1250" y="1476"/>
                  <a:pt x="1252" y="1478"/>
                </a:cubicBezTo>
                <a:cubicBezTo>
                  <a:pt x="1253" y="1478"/>
                  <a:pt x="1253" y="1479"/>
                  <a:pt x="1255" y="1479"/>
                </a:cubicBezTo>
                <a:cubicBezTo>
                  <a:pt x="1256" y="1479"/>
                  <a:pt x="1257" y="1480"/>
                  <a:pt x="1257" y="1481"/>
                </a:cubicBezTo>
                <a:cubicBezTo>
                  <a:pt x="1257" y="1482"/>
                  <a:pt x="1255" y="1482"/>
                  <a:pt x="1255" y="1483"/>
                </a:cubicBezTo>
                <a:cubicBezTo>
                  <a:pt x="1254" y="1485"/>
                  <a:pt x="1256" y="1484"/>
                  <a:pt x="1257" y="1483"/>
                </a:cubicBezTo>
                <a:cubicBezTo>
                  <a:pt x="1259" y="1482"/>
                  <a:pt x="1262" y="1482"/>
                  <a:pt x="1265" y="1482"/>
                </a:cubicBezTo>
                <a:cubicBezTo>
                  <a:pt x="1267" y="1482"/>
                  <a:pt x="1268" y="1483"/>
                  <a:pt x="1270" y="1482"/>
                </a:cubicBezTo>
                <a:cubicBezTo>
                  <a:pt x="1271" y="1482"/>
                  <a:pt x="1272" y="1482"/>
                  <a:pt x="1273" y="1481"/>
                </a:cubicBezTo>
                <a:cubicBezTo>
                  <a:pt x="1274" y="1480"/>
                  <a:pt x="1278" y="1480"/>
                  <a:pt x="1280" y="1480"/>
                </a:cubicBezTo>
                <a:cubicBezTo>
                  <a:pt x="1283" y="1480"/>
                  <a:pt x="1286" y="1481"/>
                  <a:pt x="1288" y="1480"/>
                </a:cubicBezTo>
                <a:cubicBezTo>
                  <a:pt x="1291" y="1480"/>
                  <a:pt x="1293" y="1480"/>
                  <a:pt x="1296" y="1480"/>
                </a:cubicBezTo>
                <a:cubicBezTo>
                  <a:pt x="1297" y="1479"/>
                  <a:pt x="1298" y="1479"/>
                  <a:pt x="1299" y="1479"/>
                </a:cubicBezTo>
                <a:cubicBezTo>
                  <a:pt x="1300" y="1478"/>
                  <a:pt x="1299" y="1477"/>
                  <a:pt x="1300" y="1476"/>
                </a:cubicBezTo>
                <a:cubicBezTo>
                  <a:pt x="1300" y="1474"/>
                  <a:pt x="1304" y="1472"/>
                  <a:pt x="1301" y="1470"/>
                </a:cubicBezTo>
                <a:cubicBezTo>
                  <a:pt x="1301" y="1470"/>
                  <a:pt x="1301" y="1470"/>
                  <a:pt x="1301" y="1470"/>
                </a:cubicBezTo>
                <a:cubicBezTo>
                  <a:pt x="1301" y="1470"/>
                  <a:pt x="1299" y="1472"/>
                  <a:pt x="1299" y="1472"/>
                </a:cubicBezTo>
                <a:cubicBezTo>
                  <a:pt x="1298" y="1473"/>
                  <a:pt x="1297" y="1473"/>
                  <a:pt x="1296" y="1473"/>
                </a:cubicBezTo>
                <a:cubicBezTo>
                  <a:pt x="1295" y="1474"/>
                  <a:pt x="1294" y="1474"/>
                  <a:pt x="1293" y="1474"/>
                </a:cubicBezTo>
                <a:cubicBezTo>
                  <a:pt x="1292" y="1475"/>
                  <a:pt x="1290" y="1476"/>
                  <a:pt x="1289" y="1476"/>
                </a:cubicBezTo>
                <a:cubicBezTo>
                  <a:pt x="1287" y="1476"/>
                  <a:pt x="1284" y="1475"/>
                  <a:pt x="1285" y="1473"/>
                </a:cubicBezTo>
                <a:cubicBezTo>
                  <a:pt x="1285" y="1472"/>
                  <a:pt x="1286" y="1471"/>
                  <a:pt x="1285" y="1470"/>
                </a:cubicBezTo>
                <a:cubicBezTo>
                  <a:pt x="1284" y="1469"/>
                  <a:pt x="1283" y="1470"/>
                  <a:pt x="1282" y="1470"/>
                </a:cubicBezTo>
                <a:cubicBezTo>
                  <a:pt x="1281" y="1470"/>
                  <a:pt x="1280" y="1471"/>
                  <a:pt x="1279" y="1471"/>
                </a:cubicBezTo>
                <a:cubicBezTo>
                  <a:pt x="1278" y="1472"/>
                  <a:pt x="1277" y="1471"/>
                  <a:pt x="1276" y="1471"/>
                </a:cubicBezTo>
                <a:cubicBezTo>
                  <a:pt x="1274" y="1470"/>
                  <a:pt x="1272" y="1470"/>
                  <a:pt x="1270" y="1470"/>
                </a:cubicBezTo>
                <a:cubicBezTo>
                  <a:pt x="1268" y="1469"/>
                  <a:pt x="1265" y="1468"/>
                  <a:pt x="1263" y="1468"/>
                </a:cubicBezTo>
                <a:cubicBezTo>
                  <a:pt x="1258" y="1468"/>
                  <a:pt x="1254" y="1469"/>
                  <a:pt x="1250" y="1470"/>
                </a:cubicBezTo>
                <a:cubicBezTo>
                  <a:pt x="1248" y="1470"/>
                  <a:pt x="1245" y="1470"/>
                  <a:pt x="1243" y="1469"/>
                </a:cubicBezTo>
                <a:cubicBezTo>
                  <a:pt x="1242" y="1468"/>
                  <a:pt x="1242" y="1465"/>
                  <a:pt x="1239" y="1465"/>
                </a:cubicBezTo>
                <a:cubicBezTo>
                  <a:pt x="1239" y="1464"/>
                  <a:pt x="1236" y="1465"/>
                  <a:pt x="1237" y="1464"/>
                </a:cubicBezTo>
                <a:cubicBezTo>
                  <a:pt x="1237" y="1463"/>
                  <a:pt x="1239" y="1463"/>
                  <a:pt x="1240" y="1463"/>
                </a:cubicBezTo>
                <a:cubicBezTo>
                  <a:pt x="1240" y="1461"/>
                  <a:pt x="1237" y="1460"/>
                  <a:pt x="1236" y="1460"/>
                </a:cubicBezTo>
                <a:cubicBezTo>
                  <a:pt x="1234" y="1459"/>
                  <a:pt x="1233" y="1462"/>
                  <a:pt x="1231" y="1462"/>
                </a:cubicBezTo>
                <a:cubicBezTo>
                  <a:pt x="1230" y="1462"/>
                  <a:pt x="1228" y="1462"/>
                  <a:pt x="1227" y="1462"/>
                </a:cubicBezTo>
                <a:cubicBezTo>
                  <a:pt x="1226" y="1461"/>
                  <a:pt x="1227" y="1460"/>
                  <a:pt x="1226" y="1459"/>
                </a:cubicBezTo>
                <a:cubicBezTo>
                  <a:pt x="1225" y="1457"/>
                  <a:pt x="1224" y="1459"/>
                  <a:pt x="1224" y="1460"/>
                </a:cubicBezTo>
                <a:cubicBezTo>
                  <a:pt x="1223" y="1462"/>
                  <a:pt x="1222" y="1464"/>
                  <a:pt x="1221" y="1466"/>
                </a:cubicBezTo>
                <a:cubicBezTo>
                  <a:pt x="1220" y="1467"/>
                  <a:pt x="1217" y="1469"/>
                  <a:pt x="1217" y="1470"/>
                </a:cubicBezTo>
                <a:cubicBezTo>
                  <a:pt x="1218" y="1472"/>
                  <a:pt x="1224" y="1470"/>
                  <a:pt x="1225" y="1471"/>
                </a:cubicBezTo>
                <a:close/>
                <a:moveTo>
                  <a:pt x="1136" y="1371"/>
                </a:moveTo>
                <a:cubicBezTo>
                  <a:pt x="1136" y="1370"/>
                  <a:pt x="1136" y="1369"/>
                  <a:pt x="1135" y="1368"/>
                </a:cubicBezTo>
                <a:cubicBezTo>
                  <a:pt x="1135" y="1367"/>
                  <a:pt x="1134" y="1367"/>
                  <a:pt x="1133" y="1366"/>
                </a:cubicBezTo>
                <a:cubicBezTo>
                  <a:pt x="1133" y="1365"/>
                  <a:pt x="1133" y="1364"/>
                  <a:pt x="1133" y="1363"/>
                </a:cubicBezTo>
                <a:cubicBezTo>
                  <a:pt x="1132" y="1362"/>
                  <a:pt x="1131" y="1362"/>
                  <a:pt x="1130" y="1363"/>
                </a:cubicBezTo>
                <a:cubicBezTo>
                  <a:pt x="1130" y="1364"/>
                  <a:pt x="1129" y="1365"/>
                  <a:pt x="1129" y="1366"/>
                </a:cubicBezTo>
                <a:cubicBezTo>
                  <a:pt x="1128" y="1367"/>
                  <a:pt x="1128" y="1368"/>
                  <a:pt x="1127" y="1369"/>
                </a:cubicBezTo>
                <a:cubicBezTo>
                  <a:pt x="1127" y="1370"/>
                  <a:pt x="1123" y="1370"/>
                  <a:pt x="1124" y="1371"/>
                </a:cubicBezTo>
                <a:cubicBezTo>
                  <a:pt x="1125" y="1373"/>
                  <a:pt x="1128" y="1370"/>
                  <a:pt x="1129" y="1373"/>
                </a:cubicBezTo>
                <a:cubicBezTo>
                  <a:pt x="1129" y="1374"/>
                  <a:pt x="1129" y="1374"/>
                  <a:pt x="1130" y="1375"/>
                </a:cubicBezTo>
                <a:cubicBezTo>
                  <a:pt x="1131" y="1375"/>
                  <a:pt x="1132" y="1375"/>
                  <a:pt x="1133" y="1375"/>
                </a:cubicBezTo>
                <a:cubicBezTo>
                  <a:pt x="1134" y="1375"/>
                  <a:pt x="1135" y="1375"/>
                  <a:pt x="1135" y="1376"/>
                </a:cubicBezTo>
                <a:cubicBezTo>
                  <a:pt x="1136" y="1376"/>
                  <a:pt x="1137" y="1378"/>
                  <a:pt x="1138" y="1377"/>
                </a:cubicBezTo>
                <a:cubicBezTo>
                  <a:pt x="1138" y="1376"/>
                  <a:pt x="1137" y="1375"/>
                  <a:pt x="1136" y="1374"/>
                </a:cubicBezTo>
                <a:cubicBezTo>
                  <a:pt x="1136" y="1373"/>
                  <a:pt x="1136" y="1373"/>
                  <a:pt x="1136" y="1371"/>
                </a:cubicBezTo>
                <a:close/>
                <a:moveTo>
                  <a:pt x="1104" y="1316"/>
                </a:moveTo>
                <a:cubicBezTo>
                  <a:pt x="1104" y="1315"/>
                  <a:pt x="1103" y="1315"/>
                  <a:pt x="1103" y="1315"/>
                </a:cubicBezTo>
                <a:cubicBezTo>
                  <a:pt x="1103" y="1315"/>
                  <a:pt x="1103" y="1316"/>
                  <a:pt x="1103" y="1316"/>
                </a:cubicBezTo>
                <a:cubicBezTo>
                  <a:pt x="1103" y="1316"/>
                  <a:pt x="1103" y="1317"/>
                  <a:pt x="1104" y="1316"/>
                </a:cubicBezTo>
                <a:close/>
                <a:moveTo>
                  <a:pt x="1203" y="1435"/>
                </a:moveTo>
                <a:cubicBezTo>
                  <a:pt x="1201" y="1434"/>
                  <a:pt x="1201" y="1439"/>
                  <a:pt x="1201" y="1440"/>
                </a:cubicBezTo>
                <a:cubicBezTo>
                  <a:pt x="1202" y="1441"/>
                  <a:pt x="1202" y="1442"/>
                  <a:pt x="1203" y="1443"/>
                </a:cubicBezTo>
                <a:cubicBezTo>
                  <a:pt x="1203" y="1443"/>
                  <a:pt x="1204" y="1445"/>
                  <a:pt x="1205" y="1444"/>
                </a:cubicBezTo>
                <a:cubicBezTo>
                  <a:pt x="1206" y="1443"/>
                  <a:pt x="1205" y="1442"/>
                  <a:pt x="1205" y="1442"/>
                </a:cubicBezTo>
                <a:cubicBezTo>
                  <a:pt x="1204" y="1441"/>
                  <a:pt x="1203" y="1441"/>
                  <a:pt x="1203" y="1440"/>
                </a:cubicBezTo>
                <a:cubicBezTo>
                  <a:pt x="1203" y="1439"/>
                  <a:pt x="1204" y="1436"/>
                  <a:pt x="1203" y="1435"/>
                </a:cubicBezTo>
                <a:close/>
                <a:moveTo>
                  <a:pt x="1135" y="1382"/>
                </a:moveTo>
                <a:cubicBezTo>
                  <a:pt x="1135" y="1382"/>
                  <a:pt x="1135" y="1381"/>
                  <a:pt x="1133" y="1381"/>
                </a:cubicBezTo>
                <a:cubicBezTo>
                  <a:pt x="1132" y="1381"/>
                  <a:pt x="1137" y="1387"/>
                  <a:pt x="1137" y="1388"/>
                </a:cubicBezTo>
                <a:cubicBezTo>
                  <a:pt x="1137" y="1388"/>
                  <a:pt x="1137" y="1390"/>
                  <a:pt x="1137" y="1390"/>
                </a:cubicBezTo>
                <a:cubicBezTo>
                  <a:pt x="1139" y="1392"/>
                  <a:pt x="1139" y="1391"/>
                  <a:pt x="1140" y="1390"/>
                </a:cubicBezTo>
                <a:cubicBezTo>
                  <a:pt x="1140" y="1389"/>
                  <a:pt x="1141" y="1389"/>
                  <a:pt x="1142" y="1389"/>
                </a:cubicBezTo>
                <a:cubicBezTo>
                  <a:pt x="1143" y="1389"/>
                  <a:pt x="1144" y="1388"/>
                  <a:pt x="1143" y="1387"/>
                </a:cubicBezTo>
                <a:cubicBezTo>
                  <a:pt x="1142" y="1387"/>
                  <a:pt x="1140" y="1387"/>
                  <a:pt x="1140" y="1387"/>
                </a:cubicBezTo>
                <a:cubicBezTo>
                  <a:pt x="1138" y="1386"/>
                  <a:pt x="1139" y="1385"/>
                  <a:pt x="1138" y="1384"/>
                </a:cubicBezTo>
                <a:cubicBezTo>
                  <a:pt x="1137" y="1383"/>
                  <a:pt x="1136" y="1384"/>
                  <a:pt x="1135" y="1382"/>
                </a:cubicBezTo>
                <a:close/>
                <a:moveTo>
                  <a:pt x="1111" y="1319"/>
                </a:moveTo>
                <a:cubicBezTo>
                  <a:pt x="1111" y="1319"/>
                  <a:pt x="1111" y="1319"/>
                  <a:pt x="1111" y="1318"/>
                </a:cubicBezTo>
                <a:cubicBezTo>
                  <a:pt x="1115" y="1314"/>
                  <a:pt x="1107" y="1317"/>
                  <a:pt x="1105" y="1317"/>
                </a:cubicBezTo>
                <a:cubicBezTo>
                  <a:pt x="1104" y="1317"/>
                  <a:pt x="1103" y="1318"/>
                  <a:pt x="1104" y="1319"/>
                </a:cubicBezTo>
                <a:cubicBezTo>
                  <a:pt x="1105" y="1320"/>
                  <a:pt x="1106" y="1320"/>
                  <a:pt x="1107" y="1321"/>
                </a:cubicBezTo>
                <a:cubicBezTo>
                  <a:pt x="1107" y="1321"/>
                  <a:pt x="1107" y="1323"/>
                  <a:pt x="1108" y="1323"/>
                </a:cubicBezTo>
                <a:cubicBezTo>
                  <a:pt x="1108" y="1324"/>
                  <a:pt x="1109" y="1324"/>
                  <a:pt x="1110" y="1325"/>
                </a:cubicBezTo>
                <a:cubicBezTo>
                  <a:pt x="1111" y="1325"/>
                  <a:pt x="1111" y="1327"/>
                  <a:pt x="1112" y="1327"/>
                </a:cubicBezTo>
                <a:cubicBezTo>
                  <a:pt x="1113" y="1328"/>
                  <a:pt x="1112" y="1326"/>
                  <a:pt x="1112" y="1325"/>
                </a:cubicBezTo>
                <a:cubicBezTo>
                  <a:pt x="1112" y="1324"/>
                  <a:pt x="1112" y="1323"/>
                  <a:pt x="1111" y="1322"/>
                </a:cubicBezTo>
                <a:cubicBezTo>
                  <a:pt x="1110" y="1322"/>
                  <a:pt x="1109" y="1322"/>
                  <a:pt x="1109" y="1320"/>
                </a:cubicBezTo>
                <a:cubicBezTo>
                  <a:pt x="1110" y="1320"/>
                  <a:pt x="1110" y="1320"/>
                  <a:pt x="1111" y="1319"/>
                </a:cubicBezTo>
                <a:close/>
                <a:moveTo>
                  <a:pt x="1225" y="12"/>
                </a:moveTo>
                <a:cubicBezTo>
                  <a:pt x="1226" y="13"/>
                  <a:pt x="1228" y="14"/>
                  <a:pt x="1229" y="14"/>
                </a:cubicBezTo>
                <a:cubicBezTo>
                  <a:pt x="1232" y="15"/>
                  <a:pt x="1233" y="13"/>
                  <a:pt x="1235" y="12"/>
                </a:cubicBezTo>
                <a:cubicBezTo>
                  <a:pt x="1237" y="11"/>
                  <a:pt x="1237" y="8"/>
                  <a:pt x="1235" y="7"/>
                </a:cubicBezTo>
                <a:cubicBezTo>
                  <a:pt x="1233" y="6"/>
                  <a:pt x="1232" y="5"/>
                  <a:pt x="1229" y="5"/>
                </a:cubicBezTo>
                <a:cubicBezTo>
                  <a:pt x="1228" y="5"/>
                  <a:pt x="1228" y="5"/>
                  <a:pt x="1227" y="4"/>
                </a:cubicBezTo>
                <a:cubicBezTo>
                  <a:pt x="1226" y="3"/>
                  <a:pt x="1225" y="2"/>
                  <a:pt x="1224" y="3"/>
                </a:cubicBezTo>
                <a:cubicBezTo>
                  <a:pt x="1224" y="4"/>
                  <a:pt x="1224" y="6"/>
                  <a:pt x="1224" y="7"/>
                </a:cubicBezTo>
                <a:cubicBezTo>
                  <a:pt x="1224" y="9"/>
                  <a:pt x="1224" y="10"/>
                  <a:pt x="1225" y="12"/>
                </a:cubicBezTo>
                <a:close/>
                <a:moveTo>
                  <a:pt x="1218" y="13"/>
                </a:moveTo>
                <a:cubicBezTo>
                  <a:pt x="1217" y="15"/>
                  <a:pt x="1214" y="15"/>
                  <a:pt x="1212" y="16"/>
                </a:cubicBezTo>
                <a:cubicBezTo>
                  <a:pt x="1211" y="17"/>
                  <a:pt x="1210" y="17"/>
                  <a:pt x="1208" y="17"/>
                </a:cubicBezTo>
                <a:cubicBezTo>
                  <a:pt x="1207" y="17"/>
                  <a:pt x="1206" y="18"/>
                  <a:pt x="1204" y="19"/>
                </a:cubicBezTo>
                <a:cubicBezTo>
                  <a:pt x="1203" y="20"/>
                  <a:pt x="1201" y="19"/>
                  <a:pt x="1200" y="19"/>
                </a:cubicBezTo>
                <a:cubicBezTo>
                  <a:pt x="1197" y="20"/>
                  <a:pt x="1201" y="22"/>
                  <a:pt x="1202" y="23"/>
                </a:cubicBezTo>
                <a:cubicBezTo>
                  <a:pt x="1203" y="23"/>
                  <a:pt x="1204" y="24"/>
                  <a:pt x="1204" y="25"/>
                </a:cubicBezTo>
                <a:cubicBezTo>
                  <a:pt x="1205" y="26"/>
                  <a:pt x="1205" y="27"/>
                  <a:pt x="1206" y="27"/>
                </a:cubicBezTo>
                <a:cubicBezTo>
                  <a:pt x="1208" y="27"/>
                  <a:pt x="1210" y="26"/>
                  <a:pt x="1212" y="25"/>
                </a:cubicBezTo>
                <a:cubicBezTo>
                  <a:pt x="1214" y="24"/>
                  <a:pt x="1215" y="22"/>
                  <a:pt x="1216" y="21"/>
                </a:cubicBezTo>
                <a:cubicBezTo>
                  <a:pt x="1218" y="19"/>
                  <a:pt x="1221" y="19"/>
                  <a:pt x="1222" y="17"/>
                </a:cubicBezTo>
                <a:cubicBezTo>
                  <a:pt x="1223" y="15"/>
                  <a:pt x="1223" y="13"/>
                  <a:pt x="1221" y="11"/>
                </a:cubicBezTo>
                <a:cubicBezTo>
                  <a:pt x="1221" y="11"/>
                  <a:pt x="1220" y="10"/>
                  <a:pt x="1219" y="10"/>
                </a:cubicBezTo>
                <a:cubicBezTo>
                  <a:pt x="1218" y="9"/>
                  <a:pt x="1217" y="8"/>
                  <a:pt x="1216" y="9"/>
                </a:cubicBezTo>
                <a:cubicBezTo>
                  <a:pt x="1214" y="10"/>
                  <a:pt x="1218" y="12"/>
                  <a:pt x="1218" y="13"/>
                </a:cubicBezTo>
                <a:close/>
                <a:moveTo>
                  <a:pt x="1176" y="13"/>
                </a:moveTo>
                <a:cubicBezTo>
                  <a:pt x="1177" y="14"/>
                  <a:pt x="1177" y="16"/>
                  <a:pt x="1179" y="17"/>
                </a:cubicBezTo>
                <a:cubicBezTo>
                  <a:pt x="1181" y="18"/>
                  <a:pt x="1184" y="16"/>
                  <a:pt x="1186" y="15"/>
                </a:cubicBezTo>
                <a:cubicBezTo>
                  <a:pt x="1187" y="15"/>
                  <a:pt x="1188" y="15"/>
                  <a:pt x="1189" y="15"/>
                </a:cubicBezTo>
                <a:cubicBezTo>
                  <a:pt x="1190" y="15"/>
                  <a:pt x="1191" y="15"/>
                  <a:pt x="1192" y="14"/>
                </a:cubicBezTo>
                <a:cubicBezTo>
                  <a:pt x="1194" y="12"/>
                  <a:pt x="1195" y="15"/>
                  <a:pt x="1197" y="15"/>
                </a:cubicBezTo>
                <a:cubicBezTo>
                  <a:pt x="1199" y="16"/>
                  <a:pt x="1201" y="14"/>
                  <a:pt x="1203" y="14"/>
                </a:cubicBezTo>
                <a:cubicBezTo>
                  <a:pt x="1204" y="14"/>
                  <a:pt x="1205" y="13"/>
                  <a:pt x="1206" y="13"/>
                </a:cubicBezTo>
                <a:cubicBezTo>
                  <a:pt x="1207" y="12"/>
                  <a:pt x="1207" y="11"/>
                  <a:pt x="1207" y="9"/>
                </a:cubicBezTo>
                <a:cubicBezTo>
                  <a:pt x="1208" y="7"/>
                  <a:pt x="1211" y="8"/>
                  <a:pt x="1212" y="6"/>
                </a:cubicBezTo>
                <a:cubicBezTo>
                  <a:pt x="1214" y="6"/>
                  <a:pt x="1213" y="5"/>
                  <a:pt x="1213" y="3"/>
                </a:cubicBezTo>
                <a:cubicBezTo>
                  <a:pt x="1214" y="3"/>
                  <a:pt x="1214" y="3"/>
                  <a:pt x="1214" y="3"/>
                </a:cubicBezTo>
                <a:cubicBezTo>
                  <a:pt x="1208" y="3"/>
                  <a:pt x="1208" y="3"/>
                  <a:pt x="1208" y="3"/>
                </a:cubicBezTo>
                <a:cubicBezTo>
                  <a:pt x="1207" y="3"/>
                  <a:pt x="1207" y="3"/>
                  <a:pt x="1207" y="3"/>
                </a:cubicBezTo>
                <a:cubicBezTo>
                  <a:pt x="1206" y="4"/>
                  <a:pt x="1205" y="5"/>
                  <a:pt x="1204" y="5"/>
                </a:cubicBezTo>
                <a:cubicBezTo>
                  <a:pt x="1203" y="6"/>
                  <a:pt x="1202" y="6"/>
                  <a:pt x="1201" y="6"/>
                </a:cubicBezTo>
                <a:cubicBezTo>
                  <a:pt x="1198" y="6"/>
                  <a:pt x="1196" y="6"/>
                  <a:pt x="1194" y="6"/>
                </a:cubicBezTo>
                <a:cubicBezTo>
                  <a:pt x="1193" y="6"/>
                  <a:pt x="1191" y="6"/>
                  <a:pt x="1190" y="6"/>
                </a:cubicBezTo>
                <a:cubicBezTo>
                  <a:pt x="1188" y="6"/>
                  <a:pt x="1189" y="5"/>
                  <a:pt x="1187" y="4"/>
                </a:cubicBezTo>
                <a:cubicBezTo>
                  <a:pt x="1186" y="4"/>
                  <a:pt x="1185" y="4"/>
                  <a:pt x="1185" y="5"/>
                </a:cubicBezTo>
                <a:cubicBezTo>
                  <a:pt x="1184" y="7"/>
                  <a:pt x="1184" y="7"/>
                  <a:pt x="1183" y="6"/>
                </a:cubicBezTo>
                <a:cubicBezTo>
                  <a:pt x="1182" y="6"/>
                  <a:pt x="1182" y="6"/>
                  <a:pt x="1182" y="6"/>
                </a:cubicBezTo>
                <a:cubicBezTo>
                  <a:pt x="1181" y="6"/>
                  <a:pt x="1180" y="6"/>
                  <a:pt x="1180" y="7"/>
                </a:cubicBezTo>
                <a:cubicBezTo>
                  <a:pt x="1180" y="8"/>
                  <a:pt x="1180" y="9"/>
                  <a:pt x="1178" y="9"/>
                </a:cubicBezTo>
                <a:cubicBezTo>
                  <a:pt x="1177" y="8"/>
                  <a:pt x="1176" y="6"/>
                  <a:pt x="1175" y="5"/>
                </a:cubicBezTo>
                <a:cubicBezTo>
                  <a:pt x="1173" y="5"/>
                  <a:pt x="1173" y="7"/>
                  <a:pt x="1173" y="9"/>
                </a:cubicBezTo>
                <a:cubicBezTo>
                  <a:pt x="1173" y="10"/>
                  <a:pt x="1175" y="12"/>
                  <a:pt x="1176" y="13"/>
                </a:cubicBezTo>
                <a:close/>
                <a:moveTo>
                  <a:pt x="1061" y="65"/>
                </a:moveTo>
                <a:cubicBezTo>
                  <a:pt x="1062" y="65"/>
                  <a:pt x="1062" y="65"/>
                  <a:pt x="1062" y="65"/>
                </a:cubicBezTo>
                <a:cubicBezTo>
                  <a:pt x="1065" y="65"/>
                  <a:pt x="1067" y="65"/>
                  <a:pt x="1070" y="65"/>
                </a:cubicBezTo>
                <a:cubicBezTo>
                  <a:pt x="1072" y="65"/>
                  <a:pt x="1075" y="66"/>
                  <a:pt x="1077" y="66"/>
                </a:cubicBezTo>
                <a:cubicBezTo>
                  <a:pt x="1078" y="65"/>
                  <a:pt x="1079" y="64"/>
                  <a:pt x="1079" y="64"/>
                </a:cubicBezTo>
                <a:cubicBezTo>
                  <a:pt x="1080" y="62"/>
                  <a:pt x="1080" y="63"/>
                  <a:pt x="1080" y="61"/>
                </a:cubicBezTo>
                <a:cubicBezTo>
                  <a:pt x="1080" y="58"/>
                  <a:pt x="1082" y="60"/>
                  <a:pt x="1084" y="58"/>
                </a:cubicBezTo>
                <a:cubicBezTo>
                  <a:pt x="1085" y="58"/>
                  <a:pt x="1085" y="56"/>
                  <a:pt x="1085" y="56"/>
                </a:cubicBezTo>
                <a:cubicBezTo>
                  <a:pt x="1086" y="55"/>
                  <a:pt x="1088" y="55"/>
                  <a:pt x="1088" y="54"/>
                </a:cubicBezTo>
                <a:cubicBezTo>
                  <a:pt x="1088" y="53"/>
                  <a:pt x="1085" y="52"/>
                  <a:pt x="1084" y="52"/>
                </a:cubicBezTo>
                <a:cubicBezTo>
                  <a:pt x="1083" y="51"/>
                  <a:pt x="1083" y="51"/>
                  <a:pt x="1081" y="50"/>
                </a:cubicBezTo>
                <a:cubicBezTo>
                  <a:pt x="1080" y="50"/>
                  <a:pt x="1079" y="49"/>
                  <a:pt x="1081" y="49"/>
                </a:cubicBezTo>
                <a:cubicBezTo>
                  <a:pt x="1082" y="48"/>
                  <a:pt x="1082" y="49"/>
                  <a:pt x="1083" y="50"/>
                </a:cubicBezTo>
                <a:cubicBezTo>
                  <a:pt x="1084" y="50"/>
                  <a:pt x="1085" y="50"/>
                  <a:pt x="1086" y="51"/>
                </a:cubicBezTo>
                <a:cubicBezTo>
                  <a:pt x="1087" y="52"/>
                  <a:pt x="1087" y="52"/>
                  <a:pt x="1088" y="52"/>
                </a:cubicBezTo>
                <a:cubicBezTo>
                  <a:pt x="1089" y="52"/>
                  <a:pt x="1090" y="52"/>
                  <a:pt x="1091" y="52"/>
                </a:cubicBezTo>
                <a:cubicBezTo>
                  <a:pt x="1093" y="51"/>
                  <a:pt x="1095" y="52"/>
                  <a:pt x="1097" y="52"/>
                </a:cubicBezTo>
                <a:cubicBezTo>
                  <a:pt x="1099" y="51"/>
                  <a:pt x="1099" y="49"/>
                  <a:pt x="1101" y="48"/>
                </a:cubicBezTo>
                <a:cubicBezTo>
                  <a:pt x="1102" y="46"/>
                  <a:pt x="1104" y="45"/>
                  <a:pt x="1105" y="43"/>
                </a:cubicBezTo>
                <a:cubicBezTo>
                  <a:pt x="1105" y="41"/>
                  <a:pt x="1103" y="40"/>
                  <a:pt x="1101" y="39"/>
                </a:cubicBezTo>
                <a:cubicBezTo>
                  <a:pt x="1099" y="39"/>
                  <a:pt x="1097" y="38"/>
                  <a:pt x="1095" y="38"/>
                </a:cubicBezTo>
                <a:cubicBezTo>
                  <a:pt x="1093" y="38"/>
                  <a:pt x="1091" y="36"/>
                  <a:pt x="1089" y="37"/>
                </a:cubicBezTo>
                <a:cubicBezTo>
                  <a:pt x="1088" y="38"/>
                  <a:pt x="1088" y="39"/>
                  <a:pt x="1088" y="40"/>
                </a:cubicBezTo>
                <a:cubicBezTo>
                  <a:pt x="1087" y="41"/>
                  <a:pt x="1085" y="40"/>
                  <a:pt x="1084" y="40"/>
                </a:cubicBezTo>
                <a:cubicBezTo>
                  <a:pt x="1083" y="40"/>
                  <a:pt x="1083" y="42"/>
                  <a:pt x="1082" y="42"/>
                </a:cubicBezTo>
                <a:cubicBezTo>
                  <a:pt x="1081" y="42"/>
                  <a:pt x="1081" y="41"/>
                  <a:pt x="1081" y="42"/>
                </a:cubicBezTo>
                <a:cubicBezTo>
                  <a:pt x="1080" y="42"/>
                  <a:pt x="1080" y="42"/>
                  <a:pt x="1079" y="43"/>
                </a:cubicBezTo>
                <a:cubicBezTo>
                  <a:pt x="1078" y="45"/>
                  <a:pt x="1080" y="47"/>
                  <a:pt x="1078" y="49"/>
                </a:cubicBezTo>
                <a:cubicBezTo>
                  <a:pt x="1077" y="49"/>
                  <a:pt x="1077" y="48"/>
                  <a:pt x="1076" y="49"/>
                </a:cubicBezTo>
                <a:cubicBezTo>
                  <a:pt x="1076" y="49"/>
                  <a:pt x="1076" y="50"/>
                  <a:pt x="1076" y="51"/>
                </a:cubicBezTo>
                <a:cubicBezTo>
                  <a:pt x="1076" y="52"/>
                  <a:pt x="1076" y="52"/>
                  <a:pt x="1074" y="53"/>
                </a:cubicBezTo>
                <a:cubicBezTo>
                  <a:pt x="1073" y="53"/>
                  <a:pt x="1073" y="52"/>
                  <a:pt x="1073" y="53"/>
                </a:cubicBezTo>
                <a:cubicBezTo>
                  <a:pt x="1072" y="53"/>
                  <a:pt x="1072" y="53"/>
                  <a:pt x="1072" y="54"/>
                </a:cubicBezTo>
                <a:cubicBezTo>
                  <a:pt x="1071" y="55"/>
                  <a:pt x="1070" y="55"/>
                  <a:pt x="1069" y="54"/>
                </a:cubicBezTo>
                <a:cubicBezTo>
                  <a:pt x="1068" y="53"/>
                  <a:pt x="1068" y="52"/>
                  <a:pt x="1067" y="53"/>
                </a:cubicBezTo>
                <a:cubicBezTo>
                  <a:pt x="1066" y="53"/>
                  <a:pt x="1065" y="54"/>
                  <a:pt x="1065" y="55"/>
                </a:cubicBezTo>
                <a:cubicBezTo>
                  <a:pt x="1065" y="56"/>
                  <a:pt x="1065" y="57"/>
                  <a:pt x="1064" y="58"/>
                </a:cubicBezTo>
                <a:cubicBezTo>
                  <a:pt x="1063" y="58"/>
                  <a:pt x="1062" y="56"/>
                  <a:pt x="1062" y="58"/>
                </a:cubicBezTo>
                <a:cubicBezTo>
                  <a:pt x="1061" y="60"/>
                  <a:pt x="1065" y="61"/>
                  <a:pt x="1064" y="62"/>
                </a:cubicBezTo>
                <a:cubicBezTo>
                  <a:pt x="1063" y="63"/>
                  <a:pt x="1061" y="63"/>
                  <a:pt x="1061" y="62"/>
                </a:cubicBezTo>
                <a:cubicBezTo>
                  <a:pt x="1060" y="61"/>
                  <a:pt x="1060" y="61"/>
                  <a:pt x="1058" y="62"/>
                </a:cubicBezTo>
                <a:cubicBezTo>
                  <a:pt x="1058" y="63"/>
                  <a:pt x="1056" y="63"/>
                  <a:pt x="1056" y="64"/>
                </a:cubicBezTo>
                <a:cubicBezTo>
                  <a:pt x="1056" y="65"/>
                  <a:pt x="1059" y="66"/>
                  <a:pt x="1061" y="65"/>
                </a:cubicBezTo>
                <a:close/>
                <a:moveTo>
                  <a:pt x="945" y="138"/>
                </a:moveTo>
                <a:cubicBezTo>
                  <a:pt x="946" y="138"/>
                  <a:pt x="947" y="136"/>
                  <a:pt x="948" y="136"/>
                </a:cubicBezTo>
                <a:cubicBezTo>
                  <a:pt x="950" y="135"/>
                  <a:pt x="952" y="135"/>
                  <a:pt x="954" y="134"/>
                </a:cubicBezTo>
                <a:cubicBezTo>
                  <a:pt x="955" y="134"/>
                  <a:pt x="956" y="133"/>
                  <a:pt x="957" y="133"/>
                </a:cubicBezTo>
                <a:cubicBezTo>
                  <a:pt x="958" y="132"/>
                  <a:pt x="959" y="132"/>
                  <a:pt x="960" y="132"/>
                </a:cubicBezTo>
                <a:cubicBezTo>
                  <a:pt x="962" y="131"/>
                  <a:pt x="963" y="129"/>
                  <a:pt x="965" y="129"/>
                </a:cubicBezTo>
                <a:cubicBezTo>
                  <a:pt x="967" y="128"/>
                  <a:pt x="969" y="127"/>
                  <a:pt x="970" y="126"/>
                </a:cubicBezTo>
                <a:cubicBezTo>
                  <a:pt x="971" y="125"/>
                  <a:pt x="974" y="121"/>
                  <a:pt x="970" y="122"/>
                </a:cubicBezTo>
                <a:cubicBezTo>
                  <a:pt x="969" y="122"/>
                  <a:pt x="969" y="123"/>
                  <a:pt x="968" y="123"/>
                </a:cubicBezTo>
                <a:cubicBezTo>
                  <a:pt x="967" y="124"/>
                  <a:pt x="965" y="124"/>
                  <a:pt x="964" y="123"/>
                </a:cubicBezTo>
                <a:cubicBezTo>
                  <a:pt x="962" y="123"/>
                  <a:pt x="960" y="124"/>
                  <a:pt x="958" y="125"/>
                </a:cubicBezTo>
                <a:cubicBezTo>
                  <a:pt x="957" y="125"/>
                  <a:pt x="956" y="126"/>
                  <a:pt x="955" y="126"/>
                </a:cubicBezTo>
                <a:cubicBezTo>
                  <a:pt x="954" y="126"/>
                  <a:pt x="953" y="126"/>
                  <a:pt x="952" y="126"/>
                </a:cubicBezTo>
                <a:cubicBezTo>
                  <a:pt x="951" y="127"/>
                  <a:pt x="950" y="128"/>
                  <a:pt x="950" y="129"/>
                </a:cubicBezTo>
                <a:cubicBezTo>
                  <a:pt x="949" y="130"/>
                  <a:pt x="949" y="131"/>
                  <a:pt x="948" y="132"/>
                </a:cubicBezTo>
                <a:cubicBezTo>
                  <a:pt x="946" y="132"/>
                  <a:pt x="946" y="133"/>
                  <a:pt x="945" y="135"/>
                </a:cubicBezTo>
                <a:cubicBezTo>
                  <a:pt x="945" y="135"/>
                  <a:pt x="942" y="138"/>
                  <a:pt x="945" y="138"/>
                </a:cubicBezTo>
                <a:close/>
                <a:moveTo>
                  <a:pt x="981" y="113"/>
                </a:moveTo>
                <a:cubicBezTo>
                  <a:pt x="981" y="114"/>
                  <a:pt x="980" y="114"/>
                  <a:pt x="979" y="115"/>
                </a:cubicBezTo>
                <a:cubicBezTo>
                  <a:pt x="978" y="116"/>
                  <a:pt x="977" y="116"/>
                  <a:pt x="977" y="117"/>
                </a:cubicBezTo>
                <a:cubicBezTo>
                  <a:pt x="976" y="118"/>
                  <a:pt x="976" y="120"/>
                  <a:pt x="976" y="121"/>
                </a:cubicBezTo>
                <a:cubicBezTo>
                  <a:pt x="976" y="123"/>
                  <a:pt x="976" y="125"/>
                  <a:pt x="973" y="126"/>
                </a:cubicBezTo>
                <a:cubicBezTo>
                  <a:pt x="972" y="126"/>
                  <a:pt x="969" y="127"/>
                  <a:pt x="969" y="129"/>
                </a:cubicBezTo>
                <a:cubicBezTo>
                  <a:pt x="971" y="129"/>
                  <a:pt x="972" y="129"/>
                  <a:pt x="973" y="129"/>
                </a:cubicBezTo>
                <a:cubicBezTo>
                  <a:pt x="974" y="128"/>
                  <a:pt x="976" y="128"/>
                  <a:pt x="977" y="128"/>
                </a:cubicBezTo>
                <a:cubicBezTo>
                  <a:pt x="980" y="128"/>
                  <a:pt x="982" y="130"/>
                  <a:pt x="985" y="131"/>
                </a:cubicBezTo>
                <a:cubicBezTo>
                  <a:pt x="987" y="131"/>
                  <a:pt x="989" y="130"/>
                  <a:pt x="990" y="128"/>
                </a:cubicBezTo>
                <a:cubicBezTo>
                  <a:pt x="991" y="126"/>
                  <a:pt x="992" y="124"/>
                  <a:pt x="994" y="123"/>
                </a:cubicBezTo>
                <a:cubicBezTo>
                  <a:pt x="996" y="121"/>
                  <a:pt x="997" y="120"/>
                  <a:pt x="999" y="119"/>
                </a:cubicBezTo>
                <a:cubicBezTo>
                  <a:pt x="1001" y="119"/>
                  <a:pt x="1003" y="118"/>
                  <a:pt x="1006" y="118"/>
                </a:cubicBezTo>
                <a:cubicBezTo>
                  <a:pt x="1008" y="118"/>
                  <a:pt x="1011" y="118"/>
                  <a:pt x="1012" y="115"/>
                </a:cubicBezTo>
                <a:cubicBezTo>
                  <a:pt x="1013" y="114"/>
                  <a:pt x="1012" y="111"/>
                  <a:pt x="1013" y="109"/>
                </a:cubicBezTo>
                <a:cubicBezTo>
                  <a:pt x="1014" y="107"/>
                  <a:pt x="1016" y="104"/>
                  <a:pt x="1013" y="103"/>
                </a:cubicBezTo>
                <a:cubicBezTo>
                  <a:pt x="1012" y="102"/>
                  <a:pt x="1011" y="103"/>
                  <a:pt x="1010" y="103"/>
                </a:cubicBezTo>
                <a:cubicBezTo>
                  <a:pt x="1009" y="102"/>
                  <a:pt x="1008" y="102"/>
                  <a:pt x="1007" y="101"/>
                </a:cubicBezTo>
                <a:cubicBezTo>
                  <a:pt x="1006" y="101"/>
                  <a:pt x="1005" y="100"/>
                  <a:pt x="1004" y="101"/>
                </a:cubicBezTo>
                <a:cubicBezTo>
                  <a:pt x="1003" y="101"/>
                  <a:pt x="1003" y="103"/>
                  <a:pt x="1002" y="103"/>
                </a:cubicBezTo>
                <a:cubicBezTo>
                  <a:pt x="1001" y="104"/>
                  <a:pt x="1000" y="104"/>
                  <a:pt x="1000" y="105"/>
                </a:cubicBezTo>
                <a:cubicBezTo>
                  <a:pt x="999" y="106"/>
                  <a:pt x="1000" y="106"/>
                  <a:pt x="1001" y="107"/>
                </a:cubicBezTo>
                <a:cubicBezTo>
                  <a:pt x="1003" y="109"/>
                  <a:pt x="1001" y="111"/>
                  <a:pt x="999" y="112"/>
                </a:cubicBezTo>
                <a:cubicBezTo>
                  <a:pt x="998" y="113"/>
                  <a:pt x="997" y="113"/>
                  <a:pt x="996" y="113"/>
                </a:cubicBezTo>
                <a:cubicBezTo>
                  <a:pt x="995" y="114"/>
                  <a:pt x="994" y="115"/>
                  <a:pt x="994" y="116"/>
                </a:cubicBezTo>
                <a:cubicBezTo>
                  <a:pt x="993" y="117"/>
                  <a:pt x="992" y="119"/>
                  <a:pt x="991" y="118"/>
                </a:cubicBezTo>
                <a:cubicBezTo>
                  <a:pt x="990" y="117"/>
                  <a:pt x="991" y="116"/>
                  <a:pt x="991" y="115"/>
                </a:cubicBezTo>
                <a:cubicBezTo>
                  <a:pt x="991" y="114"/>
                  <a:pt x="992" y="114"/>
                  <a:pt x="993" y="113"/>
                </a:cubicBezTo>
                <a:cubicBezTo>
                  <a:pt x="994" y="112"/>
                  <a:pt x="995" y="112"/>
                  <a:pt x="994" y="111"/>
                </a:cubicBezTo>
                <a:cubicBezTo>
                  <a:pt x="994" y="109"/>
                  <a:pt x="992" y="110"/>
                  <a:pt x="992" y="109"/>
                </a:cubicBezTo>
                <a:cubicBezTo>
                  <a:pt x="991" y="109"/>
                  <a:pt x="992" y="107"/>
                  <a:pt x="992" y="106"/>
                </a:cubicBezTo>
                <a:cubicBezTo>
                  <a:pt x="994" y="105"/>
                  <a:pt x="995" y="101"/>
                  <a:pt x="995" y="99"/>
                </a:cubicBezTo>
                <a:cubicBezTo>
                  <a:pt x="994" y="96"/>
                  <a:pt x="990" y="96"/>
                  <a:pt x="988" y="97"/>
                </a:cubicBezTo>
                <a:cubicBezTo>
                  <a:pt x="986" y="99"/>
                  <a:pt x="987" y="101"/>
                  <a:pt x="986" y="103"/>
                </a:cubicBezTo>
                <a:cubicBezTo>
                  <a:pt x="986" y="104"/>
                  <a:pt x="985" y="104"/>
                  <a:pt x="984" y="105"/>
                </a:cubicBezTo>
                <a:cubicBezTo>
                  <a:pt x="983" y="105"/>
                  <a:pt x="984" y="106"/>
                  <a:pt x="983" y="107"/>
                </a:cubicBezTo>
                <a:cubicBezTo>
                  <a:pt x="982" y="109"/>
                  <a:pt x="978" y="108"/>
                  <a:pt x="980" y="111"/>
                </a:cubicBezTo>
                <a:cubicBezTo>
                  <a:pt x="981" y="112"/>
                  <a:pt x="982" y="111"/>
                  <a:pt x="981" y="113"/>
                </a:cubicBezTo>
                <a:close/>
                <a:moveTo>
                  <a:pt x="951" y="116"/>
                </a:moveTo>
                <a:cubicBezTo>
                  <a:pt x="952" y="116"/>
                  <a:pt x="953" y="116"/>
                  <a:pt x="954" y="116"/>
                </a:cubicBezTo>
                <a:cubicBezTo>
                  <a:pt x="955" y="115"/>
                  <a:pt x="956" y="112"/>
                  <a:pt x="958" y="111"/>
                </a:cubicBezTo>
                <a:cubicBezTo>
                  <a:pt x="959" y="110"/>
                  <a:pt x="962" y="111"/>
                  <a:pt x="964" y="111"/>
                </a:cubicBezTo>
                <a:cubicBezTo>
                  <a:pt x="967" y="111"/>
                  <a:pt x="966" y="113"/>
                  <a:pt x="965" y="115"/>
                </a:cubicBezTo>
                <a:cubicBezTo>
                  <a:pt x="964" y="115"/>
                  <a:pt x="964" y="116"/>
                  <a:pt x="965" y="117"/>
                </a:cubicBezTo>
                <a:cubicBezTo>
                  <a:pt x="966" y="117"/>
                  <a:pt x="967" y="117"/>
                  <a:pt x="968" y="116"/>
                </a:cubicBezTo>
                <a:cubicBezTo>
                  <a:pt x="969" y="116"/>
                  <a:pt x="970" y="116"/>
                  <a:pt x="971" y="116"/>
                </a:cubicBezTo>
                <a:cubicBezTo>
                  <a:pt x="972" y="116"/>
                  <a:pt x="973" y="115"/>
                  <a:pt x="974" y="114"/>
                </a:cubicBezTo>
                <a:cubicBezTo>
                  <a:pt x="974" y="113"/>
                  <a:pt x="976" y="113"/>
                  <a:pt x="977" y="113"/>
                </a:cubicBezTo>
                <a:cubicBezTo>
                  <a:pt x="978" y="112"/>
                  <a:pt x="978" y="111"/>
                  <a:pt x="978" y="110"/>
                </a:cubicBezTo>
                <a:cubicBezTo>
                  <a:pt x="979" y="108"/>
                  <a:pt x="980" y="107"/>
                  <a:pt x="979" y="105"/>
                </a:cubicBezTo>
                <a:cubicBezTo>
                  <a:pt x="978" y="103"/>
                  <a:pt x="975" y="103"/>
                  <a:pt x="974" y="101"/>
                </a:cubicBezTo>
                <a:cubicBezTo>
                  <a:pt x="974" y="100"/>
                  <a:pt x="973" y="100"/>
                  <a:pt x="973" y="99"/>
                </a:cubicBezTo>
                <a:cubicBezTo>
                  <a:pt x="972" y="98"/>
                  <a:pt x="972" y="97"/>
                  <a:pt x="972" y="96"/>
                </a:cubicBezTo>
                <a:cubicBezTo>
                  <a:pt x="971" y="94"/>
                  <a:pt x="968" y="93"/>
                  <a:pt x="967" y="96"/>
                </a:cubicBezTo>
                <a:cubicBezTo>
                  <a:pt x="966" y="98"/>
                  <a:pt x="970" y="99"/>
                  <a:pt x="967" y="101"/>
                </a:cubicBezTo>
                <a:cubicBezTo>
                  <a:pt x="965" y="102"/>
                  <a:pt x="963" y="104"/>
                  <a:pt x="961" y="105"/>
                </a:cubicBezTo>
                <a:cubicBezTo>
                  <a:pt x="960" y="107"/>
                  <a:pt x="957" y="106"/>
                  <a:pt x="956" y="107"/>
                </a:cubicBezTo>
                <a:cubicBezTo>
                  <a:pt x="954" y="109"/>
                  <a:pt x="954" y="110"/>
                  <a:pt x="952" y="110"/>
                </a:cubicBezTo>
                <a:cubicBezTo>
                  <a:pt x="949" y="111"/>
                  <a:pt x="949" y="112"/>
                  <a:pt x="950" y="114"/>
                </a:cubicBezTo>
                <a:cubicBezTo>
                  <a:pt x="950" y="115"/>
                  <a:pt x="950" y="115"/>
                  <a:pt x="951" y="116"/>
                </a:cubicBezTo>
                <a:close/>
                <a:moveTo>
                  <a:pt x="981" y="102"/>
                </a:moveTo>
                <a:cubicBezTo>
                  <a:pt x="982" y="102"/>
                  <a:pt x="983" y="101"/>
                  <a:pt x="983" y="100"/>
                </a:cubicBezTo>
                <a:cubicBezTo>
                  <a:pt x="983" y="99"/>
                  <a:pt x="981" y="98"/>
                  <a:pt x="982" y="96"/>
                </a:cubicBezTo>
                <a:cubicBezTo>
                  <a:pt x="982" y="95"/>
                  <a:pt x="983" y="95"/>
                  <a:pt x="984" y="96"/>
                </a:cubicBezTo>
                <a:cubicBezTo>
                  <a:pt x="984" y="96"/>
                  <a:pt x="984" y="97"/>
                  <a:pt x="985" y="97"/>
                </a:cubicBezTo>
                <a:cubicBezTo>
                  <a:pt x="987" y="98"/>
                  <a:pt x="988" y="95"/>
                  <a:pt x="989" y="95"/>
                </a:cubicBezTo>
                <a:cubicBezTo>
                  <a:pt x="991" y="94"/>
                  <a:pt x="993" y="93"/>
                  <a:pt x="995" y="92"/>
                </a:cubicBezTo>
                <a:cubicBezTo>
                  <a:pt x="997" y="90"/>
                  <a:pt x="998" y="88"/>
                  <a:pt x="999" y="87"/>
                </a:cubicBezTo>
                <a:cubicBezTo>
                  <a:pt x="1000" y="86"/>
                  <a:pt x="1003" y="83"/>
                  <a:pt x="1002" y="82"/>
                </a:cubicBezTo>
                <a:cubicBezTo>
                  <a:pt x="1001" y="81"/>
                  <a:pt x="998" y="83"/>
                  <a:pt x="997" y="84"/>
                </a:cubicBezTo>
                <a:cubicBezTo>
                  <a:pt x="995" y="84"/>
                  <a:pt x="993" y="84"/>
                  <a:pt x="991" y="86"/>
                </a:cubicBezTo>
                <a:cubicBezTo>
                  <a:pt x="989" y="87"/>
                  <a:pt x="987" y="89"/>
                  <a:pt x="985" y="90"/>
                </a:cubicBezTo>
                <a:cubicBezTo>
                  <a:pt x="982" y="93"/>
                  <a:pt x="980" y="95"/>
                  <a:pt x="981" y="100"/>
                </a:cubicBezTo>
                <a:cubicBezTo>
                  <a:pt x="981" y="100"/>
                  <a:pt x="980" y="101"/>
                  <a:pt x="981" y="102"/>
                </a:cubicBezTo>
                <a:close/>
                <a:moveTo>
                  <a:pt x="930" y="142"/>
                </a:moveTo>
                <a:cubicBezTo>
                  <a:pt x="932" y="142"/>
                  <a:pt x="933" y="141"/>
                  <a:pt x="935" y="139"/>
                </a:cubicBezTo>
                <a:cubicBezTo>
                  <a:pt x="936" y="137"/>
                  <a:pt x="939" y="137"/>
                  <a:pt x="941" y="135"/>
                </a:cubicBezTo>
                <a:cubicBezTo>
                  <a:pt x="943" y="133"/>
                  <a:pt x="940" y="133"/>
                  <a:pt x="939" y="131"/>
                </a:cubicBezTo>
                <a:cubicBezTo>
                  <a:pt x="938" y="131"/>
                  <a:pt x="938" y="130"/>
                  <a:pt x="937" y="129"/>
                </a:cubicBezTo>
                <a:cubicBezTo>
                  <a:pt x="937" y="129"/>
                  <a:pt x="935" y="129"/>
                  <a:pt x="934" y="129"/>
                </a:cubicBezTo>
                <a:cubicBezTo>
                  <a:pt x="933" y="129"/>
                  <a:pt x="933" y="130"/>
                  <a:pt x="932" y="131"/>
                </a:cubicBezTo>
                <a:cubicBezTo>
                  <a:pt x="932" y="132"/>
                  <a:pt x="931" y="132"/>
                  <a:pt x="930" y="132"/>
                </a:cubicBezTo>
                <a:cubicBezTo>
                  <a:pt x="927" y="133"/>
                  <a:pt x="920" y="137"/>
                  <a:pt x="924" y="141"/>
                </a:cubicBezTo>
                <a:cubicBezTo>
                  <a:pt x="925" y="142"/>
                  <a:pt x="928" y="142"/>
                  <a:pt x="930" y="142"/>
                </a:cubicBezTo>
                <a:close/>
                <a:moveTo>
                  <a:pt x="1105" y="34"/>
                </a:moveTo>
                <a:cubicBezTo>
                  <a:pt x="1107" y="36"/>
                  <a:pt x="1106" y="39"/>
                  <a:pt x="1108" y="40"/>
                </a:cubicBezTo>
                <a:cubicBezTo>
                  <a:pt x="1110" y="41"/>
                  <a:pt x="1112" y="39"/>
                  <a:pt x="1114" y="39"/>
                </a:cubicBezTo>
                <a:cubicBezTo>
                  <a:pt x="1116" y="39"/>
                  <a:pt x="1120" y="37"/>
                  <a:pt x="1117" y="35"/>
                </a:cubicBezTo>
                <a:cubicBezTo>
                  <a:pt x="1116" y="35"/>
                  <a:pt x="1115" y="35"/>
                  <a:pt x="1114" y="35"/>
                </a:cubicBezTo>
                <a:cubicBezTo>
                  <a:pt x="1114" y="34"/>
                  <a:pt x="1114" y="34"/>
                  <a:pt x="1113" y="33"/>
                </a:cubicBezTo>
                <a:cubicBezTo>
                  <a:pt x="1112" y="32"/>
                  <a:pt x="1111" y="32"/>
                  <a:pt x="1110" y="31"/>
                </a:cubicBezTo>
                <a:cubicBezTo>
                  <a:pt x="1108" y="31"/>
                  <a:pt x="1107" y="30"/>
                  <a:pt x="1105" y="29"/>
                </a:cubicBezTo>
                <a:cubicBezTo>
                  <a:pt x="1104" y="28"/>
                  <a:pt x="1101" y="27"/>
                  <a:pt x="1101" y="29"/>
                </a:cubicBezTo>
                <a:cubicBezTo>
                  <a:pt x="1101" y="32"/>
                  <a:pt x="1104" y="33"/>
                  <a:pt x="1105" y="34"/>
                </a:cubicBezTo>
                <a:close/>
                <a:moveTo>
                  <a:pt x="906" y="155"/>
                </a:moveTo>
                <a:cubicBezTo>
                  <a:pt x="908" y="153"/>
                  <a:pt x="909" y="151"/>
                  <a:pt x="911" y="150"/>
                </a:cubicBezTo>
                <a:cubicBezTo>
                  <a:pt x="912" y="149"/>
                  <a:pt x="913" y="148"/>
                  <a:pt x="912" y="147"/>
                </a:cubicBezTo>
                <a:cubicBezTo>
                  <a:pt x="912" y="146"/>
                  <a:pt x="911" y="147"/>
                  <a:pt x="910" y="145"/>
                </a:cubicBezTo>
                <a:cubicBezTo>
                  <a:pt x="910" y="144"/>
                  <a:pt x="911" y="144"/>
                  <a:pt x="912" y="143"/>
                </a:cubicBezTo>
                <a:cubicBezTo>
                  <a:pt x="912" y="142"/>
                  <a:pt x="913" y="140"/>
                  <a:pt x="912" y="140"/>
                </a:cubicBezTo>
                <a:cubicBezTo>
                  <a:pt x="909" y="139"/>
                  <a:pt x="904" y="151"/>
                  <a:pt x="903" y="152"/>
                </a:cubicBezTo>
                <a:cubicBezTo>
                  <a:pt x="903" y="153"/>
                  <a:pt x="903" y="155"/>
                  <a:pt x="903" y="155"/>
                </a:cubicBezTo>
                <a:cubicBezTo>
                  <a:pt x="904" y="156"/>
                  <a:pt x="905" y="155"/>
                  <a:pt x="906" y="155"/>
                </a:cubicBezTo>
                <a:close/>
                <a:moveTo>
                  <a:pt x="1126" y="37"/>
                </a:moveTo>
                <a:cubicBezTo>
                  <a:pt x="1127" y="37"/>
                  <a:pt x="1127" y="38"/>
                  <a:pt x="1127" y="38"/>
                </a:cubicBezTo>
                <a:cubicBezTo>
                  <a:pt x="1128" y="39"/>
                  <a:pt x="1128" y="38"/>
                  <a:pt x="1130" y="38"/>
                </a:cubicBezTo>
                <a:cubicBezTo>
                  <a:pt x="1131" y="38"/>
                  <a:pt x="1131" y="39"/>
                  <a:pt x="1132" y="39"/>
                </a:cubicBezTo>
                <a:cubicBezTo>
                  <a:pt x="1133" y="40"/>
                  <a:pt x="1134" y="41"/>
                  <a:pt x="1135" y="40"/>
                </a:cubicBezTo>
                <a:cubicBezTo>
                  <a:pt x="1136" y="40"/>
                  <a:pt x="1136" y="39"/>
                  <a:pt x="1137" y="38"/>
                </a:cubicBezTo>
                <a:cubicBezTo>
                  <a:pt x="1137" y="36"/>
                  <a:pt x="1140" y="35"/>
                  <a:pt x="1139" y="32"/>
                </a:cubicBezTo>
                <a:cubicBezTo>
                  <a:pt x="1138" y="31"/>
                  <a:pt x="1137" y="31"/>
                  <a:pt x="1136" y="31"/>
                </a:cubicBezTo>
                <a:cubicBezTo>
                  <a:pt x="1135" y="31"/>
                  <a:pt x="1134" y="32"/>
                  <a:pt x="1133" y="33"/>
                </a:cubicBezTo>
                <a:cubicBezTo>
                  <a:pt x="1133" y="33"/>
                  <a:pt x="1131" y="33"/>
                  <a:pt x="1130" y="33"/>
                </a:cubicBezTo>
                <a:cubicBezTo>
                  <a:pt x="1130" y="34"/>
                  <a:pt x="1129" y="34"/>
                  <a:pt x="1128" y="34"/>
                </a:cubicBezTo>
                <a:cubicBezTo>
                  <a:pt x="1127" y="34"/>
                  <a:pt x="1127" y="34"/>
                  <a:pt x="1127" y="34"/>
                </a:cubicBezTo>
                <a:cubicBezTo>
                  <a:pt x="1126" y="34"/>
                  <a:pt x="1125" y="34"/>
                  <a:pt x="1125" y="35"/>
                </a:cubicBezTo>
                <a:cubicBezTo>
                  <a:pt x="1125" y="36"/>
                  <a:pt x="1126" y="36"/>
                  <a:pt x="1126" y="37"/>
                </a:cubicBezTo>
                <a:close/>
                <a:moveTo>
                  <a:pt x="2257" y="26"/>
                </a:moveTo>
                <a:cubicBezTo>
                  <a:pt x="2258" y="26"/>
                  <a:pt x="2259" y="27"/>
                  <a:pt x="2260" y="27"/>
                </a:cubicBezTo>
                <a:cubicBezTo>
                  <a:pt x="2260" y="28"/>
                  <a:pt x="2262" y="27"/>
                  <a:pt x="2262" y="29"/>
                </a:cubicBezTo>
                <a:cubicBezTo>
                  <a:pt x="2262" y="30"/>
                  <a:pt x="2258" y="28"/>
                  <a:pt x="2256" y="30"/>
                </a:cubicBezTo>
                <a:cubicBezTo>
                  <a:pt x="2255" y="31"/>
                  <a:pt x="2257" y="35"/>
                  <a:pt x="2257" y="36"/>
                </a:cubicBezTo>
                <a:cubicBezTo>
                  <a:pt x="2257" y="39"/>
                  <a:pt x="2258" y="39"/>
                  <a:pt x="2260" y="41"/>
                </a:cubicBezTo>
                <a:cubicBezTo>
                  <a:pt x="2261" y="42"/>
                  <a:pt x="2262" y="42"/>
                  <a:pt x="2262" y="43"/>
                </a:cubicBezTo>
                <a:cubicBezTo>
                  <a:pt x="2263" y="45"/>
                  <a:pt x="2265" y="46"/>
                  <a:pt x="2266" y="47"/>
                </a:cubicBezTo>
                <a:cubicBezTo>
                  <a:pt x="2267" y="47"/>
                  <a:pt x="2268" y="47"/>
                  <a:pt x="2269" y="48"/>
                </a:cubicBezTo>
                <a:cubicBezTo>
                  <a:pt x="2270" y="48"/>
                  <a:pt x="2271" y="51"/>
                  <a:pt x="2273" y="50"/>
                </a:cubicBezTo>
                <a:cubicBezTo>
                  <a:pt x="2273" y="48"/>
                  <a:pt x="2272" y="48"/>
                  <a:pt x="2271" y="47"/>
                </a:cubicBezTo>
                <a:cubicBezTo>
                  <a:pt x="2269" y="45"/>
                  <a:pt x="2270" y="45"/>
                  <a:pt x="2272" y="46"/>
                </a:cubicBezTo>
                <a:cubicBezTo>
                  <a:pt x="2273" y="46"/>
                  <a:pt x="2274" y="46"/>
                  <a:pt x="2275" y="47"/>
                </a:cubicBezTo>
                <a:cubicBezTo>
                  <a:pt x="2276" y="47"/>
                  <a:pt x="2276" y="48"/>
                  <a:pt x="2277" y="49"/>
                </a:cubicBezTo>
                <a:cubicBezTo>
                  <a:pt x="2279" y="50"/>
                  <a:pt x="2282" y="49"/>
                  <a:pt x="2284" y="50"/>
                </a:cubicBezTo>
                <a:cubicBezTo>
                  <a:pt x="2285" y="50"/>
                  <a:pt x="2285" y="52"/>
                  <a:pt x="2286" y="52"/>
                </a:cubicBezTo>
                <a:cubicBezTo>
                  <a:pt x="2287" y="53"/>
                  <a:pt x="2288" y="53"/>
                  <a:pt x="2289" y="54"/>
                </a:cubicBezTo>
                <a:cubicBezTo>
                  <a:pt x="2289" y="55"/>
                  <a:pt x="2288" y="56"/>
                  <a:pt x="2288" y="57"/>
                </a:cubicBezTo>
                <a:cubicBezTo>
                  <a:pt x="2289" y="60"/>
                  <a:pt x="2292" y="58"/>
                  <a:pt x="2294" y="58"/>
                </a:cubicBezTo>
                <a:cubicBezTo>
                  <a:pt x="2295" y="58"/>
                  <a:pt x="2295" y="59"/>
                  <a:pt x="2296" y="60"/>
                </a:cubicBezTo>
                <a:cubicBezTo>
                  <a:pt x="2298" y="61"/>
                  <a:pt x="2300" y="58"/>
                  <a:pt x="2301" y="58"/>
                </a:cubicBezTo>
                <a:cubicBezTo>
                  <a:pt x="2305" y="58"/>
                  <a:pt x="2310" y="61"/>
                  <a:pt x="2314" y="58"/>
                </a:cubicBezTo>
                <a:cubicBezTo>
                  <a:pt x="2315" y="56"/>
                  <a:pt x="2315" y="54"/>
                  <a:pt x="2314" y="52"/>
                </a:cubicBezTo>
                <a:cubicBezTo>
                  <a:pt x="2313" y="50"/>
                  <a:pt x="2314" y="48"/>
                  <a:pt x="2313" y="46"/>
                </a:cubicBezTo>
                <a:cubicBezTo>
                  <a:pt x="2312" y="45"/>
                  <a:pt x="2311" y="43"/>
                  <a:pt x="2309" y="42"/>
                </a:cubicBezTo>
                <a:cubicBezTo>
                  <a:pt x="2308" y="41"/>
                  <a:pt x="2305" y="42"/>
                  <a:pt x="2304" y="41"/>
                </a:cubicBezTo>
                <a:cubicBezTo>
                  <a:pt x="2303" y="40"/>
                  <a:pt x="2302" y="38"/>
                  <a:pt x="2301" y="37"/>
                </a:cubicBezTo>
                <a:cubicBezTo>
                  <a:pt x="2300" y="36"/>
                  <a:pt x="2298" y="36"/>
                  <a:pt x="2297" y="35"/>
                </a:cubicBezTo>
                <a:cubicBezTo>
                  <a:pt x="2296" y="34"/>
                  <a:pt x="2294" y="33"/>
                  <a:pt x="2292" y="32"/>
                </a:cubicBezTo>
                <a:cubicBezTo>
                  <a:pt x="2292" y="32"/>
                  <a:pt x="2292" y="32"/>
                  <a:pt x="2291" y="32"/>
                </a:cubicBezTo>
                <a:cubicBezTo>
                  <a:pt x="2289" y="29"/>
                  <a:pt x="2286" y="27"/>
                  <a:pt x="2284" y="24"/>
                </a:cubicBezTo>
                <a:cubicBezTo>
                  <a:pt x="2283" y="23"/>
                  <a:pt x="2282" y="23"/>
                  <a:pt x="2281" y="23"/>
                </a:cubicBezTo>
                <a:cubicBezTo>
                  <a:pt x="2280" y="23"/>
                  <a:pt x="2280" y="22"/>
                  <a:pt x="2279" y="21"/>
                </a:cubicBezTo>
                <a:cubicBezTo>
                  <a:pt x="2276" y="19"/>
                  <a:pt x="2272" y="16"/>
                  <a:pt x="2268" y="17"/>
                </a:cubicBezTo>
                <a:cubicBezTo>
                  <a:pt x="2268" y="18"/>
                  <a:pt x="2267" y="19"/>
                  <a:pt x="2266" y="19"/>
                </a:cubicBezTo>
                <a:cubicBezTo>
                  <a:pt x="2265" y="20"/>
                  <a:pt x="2264" y="19"/>
                  <a:pt x="2263" y="20"/>
                </a:cubicBezTo>
                <a:cubicBezTo>
                  <a:pt x="2261" y="20"/>
                  <a:pt x="2262" y="23"/>
                  <a:pt x="2259" y="23"/>
                </a:cubicBezTo>
                <a:cubicBezTo>
                  <a:pt x="2258" y="24"/>
                  <a:pt x="2257" y="23"/>
                  <a:pt x="2256" y="24"/>
                </a:cubicBezTo>
                <a:cubicBezTo>
                  <a:pt x="2255" y="25"/>
                  <a:pt x="2257" y="25"/>
                  <a:pt x="2257" y="26"/>
                </a:cubicBezTo>
                <a:close/>
                <a:moveTo>
                  <a:pt x="1953" y="100"/>
                </a:moveTo>
                <a:cubicBezTo>
                  <a:pt x="1954" y="101"/>
                  <a:pt x="1955" y="103"/>
                  <a:pt x="1957" y="104"/>
                </a:cubicBezTo>
                <a:cubicBezTo>
                  <a:pt x="1958" y="105"/>
                  <a:pt x="1960" y="105"/>
                  <a:pt x="1962" y="106"/>
                </a:cubicBezTo>
                <a:cubicBezTo>
                  <a:pt x="1963" y="107"/>
                  <a:pt x="1964" y="108"/>
                  <a:pt x="1966" y="109"/>
                </a:cubicBezTo>
                <a:cubicBezTo>
                  <a:pt x="1968" y="110"/>
                  <a:pt x="1970" y="110"/>
                  <a:pt x="1972" y="108"/>
                </a:cubicBezTo>
                <a:cubicBezTo>
                  <a:pt x="1974" y="107"/>
                  <a:pt x="1977" y="107"/>
                  <a:pt x="1979" y="107"/>
                </a:cubicBezTo>
                <a:cubicBezTo>
                  <a:pt x="1982" y="107"/>
                  <a:pt x="1984" y="106"/>
                  <a:pt x="1986" y="105"/>
                </a:cubicBezTo>
                <a:cubicBezTo>
                  <a:pt x="1989" y="103"/>
                  <a:pt x="1991" y="102"/>
                  <a:pt x="1994" y="101"/>
                </a:cubicBezTo>
                <a:cubicBezTo>
                  <a:pt x="1996" y="101"/>
                  <a:pt x="1997" y="100"/>
                  <a:pt x="1998" y="98"/>
                </a:cubicBezTo>
                <a:cubicBezTo>
                  <a:pt x="2000" y="97"/>
                  <a:pt x="2001" y="95"/>
                  <a:pt x="2002" y="94"/>
                </a:cubicBezTo>
                <a:cubicBezTo>
                  <a:pt x="2003" y="92"/>
                  <a:pt x="2005" y="91"/>
                  <a:pt x="2006" y="90"/>
                </a:cubicBezTo>
                <a:cubicBezTo>
                  <a:pt x="2007" y="89"/>
                  <a:pt x="2006" y="89"/>
                  <a:pt x="2007" y="87"/>
                </a:cubicBezTo>
                <a:cubicBezTo>
                  <a:pt x="2007" y="86"/>
                  <a:pt x="2009" y="86"/>
                  <a:pt x="2010" y="86"/>
                </a:cubicBezTo>
                <a:cubicBezTo>
                  <a:pt x="2011" y="87"/>
                  <a:pt x="2010" y="88"/>
                  <a:pt x="2010" y="89"/>
                </a:cubicBezTo>
                <a:cubicBezTo>
                  <a:pt x="2009" y="90"/>
                  <a:pt x="2009" y="91"/>
                  <a:pt x="2008" y="92"/>
                </a:cubicBezTo>
                <a:cubicBezTo>
                  <a:pt x="2008" y="93"/>
                  <a:pt x="2007" y="93"/>
                  <a:pt x="2006" y="94"/>
                </a:cubicBezTo>
                <a:cubicBezTo>
                  <a:pt x="2006" y="95"/>
                  <a:pt x="2006" y="97"/>
                  <a:pt x="2007" y="97"/>
                </a:cubicBezTo>
                <a:cubicBezTo>
                  <a:pt x="2008" y="96"/>
                  <a:pt x="2009" y="95"/>
                  <a:pt x="2009" y="94"/>
                </a:cubicBezTo>
                <a:cubicBezTo>
                  <a:pt x="2010" y="93"/>
                  <a:pt x="2011" y="93"/>
                  <a:pt x="2012" y="92"/>
                </a:cubicBezTo>
                <a:cubicBezTo>
                  <a:pt x="2013" y="91"/>
                  <a:pt x="2013" y="88"/>
                  <a:pt x="2012" y="87"/>
                </a:cubicBezTo>
                <a:cubicBezTo>
                  <a:pt x="2011" y="85"/>
                  <a:pt x="2010" y="84"/>
                  <a:pt x="2008" y="83"/>
                </a:cubicBezTo>
                <a:cubicBezTo>
                  <a:pt x="2006" y="81"/>
                  <a:pt x="2004" y="80"/>
                  <a:pt x="2003" y="79"/>
                </a:cubicBezTo>
                <a:cubicBezTo>
                  <a:pt x="2000" y="78"/>
                  <a:pt x="1998" y="76"/>
                  <a:pt x="1996" y="75"/>
                </a:cubicBezTo>
                <a:cubicBezTo>
                  <a:pt x="1994" y="74"/>
                  <a:pt x="1991" y="73"/>
                  <a:pt x="1989" y="72"/>
                </a:cubicBezTo>
                <a:cubicBezTo>
                  <a:pt x="1987" y="71"/>
                  <a:pt x="1986" y="71"/>
                  <a:pt x="1984" y="70"/>
                </a:cubicBezTo>
                <a:cubicBezTo>
                  <a:pt x="1983" y="70"/>
                  <a:pt x="1982" y="69"/>
                  <a:pt x="1980" y="69"/>
                </a:cubicBezTo>
                <a:cubicBezTo>
                  <a:pt x="1978" y="68"/>
                  <a:pt x="1975" y="69"/>
                  <a:pt x="1972" y="69"/>
                </a:cubicBezTo>
                <a:cubicBezTo>
                  <a:pt x="1970" y="69"/>
                  <a:pt x="1968" y="70"/>
                  <a:pt x="1966" y="71"/>
                </a:cubicBezTo>
                <a:cubicBezTo>
                  <a:pt x="1964" y="72"/>
                  <a:pt x="1961" y="73"/>
                  <a:pt x="1960" y="75"/>
                </a:cubicBezTo>
                <a:cubicBezTo>
                  <a:pt x="1958" y="77"/>
                  <a:pt x="1956" y="79"/>
                  <a:pt x="1955" y="81"/>
                </a:cubicBezTo>
                <a:cubicBezTo>
                  <a:pt x="1955" y="82"/>
                  <a:pt x="1954" y="84"/>
                  <a:pt x="1954" y="85"/>
                </a:cubicBezTo>
                <a:cubicBezTo>
                  <a:pt x="1954" y="86"/>
                  <a:pt x="1953" y="87"/>
                  <a:pt x="1952" y="88"/>
                </a:cubicBezTo>
                <a:cubicBezTo>
                  <a:pt x="1951" y="90"/>
                  <a:pt x="1950" y="93"/>
                  <a:pt x="1951" y="95"/>
                </a:cubicBezTo>
                <a:cubicBezTo>
                  <a:pt x="1951" y="97"/>
                  <a:pt x="1952" y="99"/>
                  <a:pt x="1953" y="100"/>
                </a:cubicBezTo>
                <a:close/>
                <a:moveTo>
                  <a:pt x="2144" y="5"/>
                </a:moveTo>
                <a:cubicBezTo>
                  <a:pt x="2145" y="6"/>
                  <a:pt x="2146" y="6"/>
                  <a:pt x="2147" y="6"/>
                </a:cubicBezTo>
                <a:cubicBezTo>
                  <a:pt x="2148" y="7"/>
                  <a:pt x="2151" y="7"/>
                  <a:pt x="2152" y="9"/>
                </a:cubicBezTo>
                <a:cubicBezTo>
                  <a:pt x="2153" y="10"/>
                  <a:pt x="2153" y="11"/>
                  <a:pt x="2154" y="11"/>
                </a:cubicBezTo>
                <a:cubicBezTo>
                  <a:pt x="2155" y="12"/>
                  <a:pt x="2156" y="12"/>
                  <a:pt x="2157" y="11"/>
                </a:cubicBezTo>
                <a:cubicBezTo>
                  <a:pt x="2159" y="10"/>
                  <a:pt x="2158" y="8"/>
                  <a:pt x="2159" y="6"/>
                </a:cubicBezTo>
                <a:cubicBezTo>
                  <a:pt x="2161" y="3"/>
                  <a:pt x="2163" y="4"/>
                  <a:pt x="2165" y="4"/>
                </a:cubicBezTo>
                <a:cubicBezTo>
                  <a:pt x="2167" y="5"/>
                  <a:pt x="2170" y="4"/>
                  <a:pt x="2172" y="6"/>
                </a:cubicBezTo>
                <a:cubicBezTo>
                  <a:pt x="2173" y="6"/>
                  <a:pt x="2174" y="7"/>
                  <a:pt x="2173" y="8"/>
                </a:cubicBezTo>
                <a:cubicBezTo>
                  <a:pt x="2173" y="8"/>
                  <a:pt x="2172" y="8"/>
                  <a:pt x="2172" y="9"/>
                </a:cubicBezTo>
                <a:cubicBezTo>
                  <a:pt x="2172" y="9"/>
                  <a:pt x="2172" y="10"/>
                  <a:pt x="2173" y="10"/>
                </a:cubicBezTo>
                <a:cubicBezTo>
                  <a:pt x="2174" y="11"/>
                  <a:pt x="2177" y="9"/>
                  <a:pt x="2179" y="11"/>
                </a:cubicBezTo>
                <a:cubicBezTo>
                  <a:pt x="2180" y="11"/>
                  <a:pt x="2180" y="12"/>
                  <a:pt x="2181" y="12"/>
                </a:cubicBezTo>
                <a:cubicBezTo>
                  <a:pt x="2182" y="12"/>
                  <a:pt x="2182" y="11"/>
                  <a:pt x="2182" y="10"/>
                </a:cubicBezTo>
                <a:cubicBezTo>
                  <a:pt x="2181" y="9"/>
                  <a:pt x="2180" y="9"/>
                  <a:pt x="2179" y="9"/>
                </a:cubicBezTo>
                <a:cubicBezTo>
                  <a:pt x="2178" y="8"/>
                  <a:pt x="2178" y="7"/>
                  <a:pt x="2179" y="7"/>
                </a:cubicBezTo>
                <a:cubicBezTo>
                  <a:pt x="2182" y="6"/>
                  <a:pt x="2182" y="9"/>
                  <a:pt x="2184" y="10"/>
                </a:cubicBezTo>
                <a:cubicBezTo>
                  <a:pt x="2187" y="11"/>
                  <a:pt x="2187" y="12"/>
                  <a:pt x="2190" y="11"/>
                </a:cubicBezTo>
                <a:cubicBezTo>
                  <a:pt x="2191" y="10"/>
                  <a:pt x="2192" y="10"/>
                  <a:pt x="2193" y="10"/>
                </a:cubicBezTo>
                <a:cubicBezTo>
                  <a:pt x="2194" y="11"/>
                  <a:pt x="2195" y="12"/>
                  <a:pt x="2196" y="12"/>
                </a:cubicBezTo>
                <a:cubicBezTo>
                  <a:pt x="2199" y="13"/>
                  <a:pt x="2195" y="8"/>
                  <a:pt x="2194" y="8"/>
                </a:cubicBezTo>
                <a:cubicBezTo>
                  <a:pt x="2193" y="7"/>
                  <a:pt x="2193" y="6"/>
                  <a:pt x="2191" y="6"/>
                </a:cubicBezTo>
                <a:cubicBezTo>
                  <a:pt x="2191" y="5"/>
                  <a:pt x="2189" y="6"/>
                  <a:pt x="2188" y="5"/>
                </a:cubicBezTo>
                <a:cubicBezTo>
                  <a:pt x="2192" y="3"/>
                  <a:pt x="2194" y="6"/>
                  <a:pt x="2197" y="7"/>
                </a:cubicBezTo>
                <a:cubicBezTo>
                  <a:pt x="2199" y="8"/>
                  <a:pt x="2203" y="6"/>
                  <a:pt x="2205" y="9"/>
                </a:cubicBezTo>
                <a:cubicBezTo>
                  <a:pt x="2206" y="10"/>
                  <a:pt x="2207" y="10"/>
                  <a:pt x="2207" y="10"/>
                </a:cubicBezTo>
                <a:cubicBezTo>
                  <a:pt x="2208" y="10"/>
                  <a:pt x="2209" y="10"/>
                  <a:pt x="2210" y="10"/>
                </a:cubicBezTo>
                <a:cubicBezTo>
                  <a:pt x="2212" y="11"/>
                  <a:pt x="2213" y="12"/>
                  <a:pt x="2215" y="12"/>
                </a:cubicBezTo>
                <a:cubicBezTo>
                  <a:pt x="2216" y="12"/>
                  <a:pt x="2220" y="14"/>
                  <a:pt x="2218" y="11"/>
                </a:cubicBezTo>
                <a:cubicBezTo>
                  <a:pt x="2217" y="10"/>
                  <a:pt x="2216" y="9"/>
                  <a:pt x="2214" y="9"/>
                </a:cubicBezTo>
                <a:cubicBezTo>
                  <a:pt x="2212" y="9"/>
                  <a:pt x="2208" y="9"/>
                  <a:pt x="2207" y="8"/>
                </a:cubicBezTo>
                <a:cubicBezTo>
                  <a:pt x="2206" y="6"/>
                  <a:pt x="2208" y="7"/>
                  <a:pt x="2209" y="7"/>
                </a:cubicBezTo>
                <a:cubicBezTo>
                  <a:pt x="2210" y="8"/>
                  <a:pt x="2210" y="8"/>
                  <a:pt x="2212" y="8"/>
                </a:cubicBezTo>
                <a:cubicBezTo>
                  <a:pt x="2214" y="8"/>
                  <a:pt x="2215" y="7"/>
                  <a:pt x="2218" y="9"/>
                </a:cubicBezTo>
                <a:cubicBezTo>
                  <a:pt x="2218" y="9"/>
                  <a:pt x="2219" y="9"/>
                  <a:pt x="2219" y="10"/>
                </a:cubicBezTo>
                <a:cubicBezTo>
                  <a:pt x="2220" y="10"/>
                  <a:pt x="2220" y="10"/>
                  <a:pt x="2220" y="10"/>
                </a:cubicBezTo>
                <a:cubicBezTo>
                  <a:pt x="2224" y="11"/>
                  <a:pt x="2223" y="8"/>
                  <a:pt x="2224" y="5"/>
                </a:cubicBezTo>
                <a:cubicBezTo>
                  <a:pt x="2225" y="4"/>
                  <a:pt x="2227" y="4"/>
                  <a:pt x="2228" y="4"/>
                </a:cubicBezTo>
                <a:cubicBezTo>
                  <a:pt x="2229" y="4"/>
                  <a:pt x="2231" y="6"/>
                  <a:pt x="2231" y="4"/>
                </a:cubicBezTo>
                <a:cubicBezTo>
                  <a:pt x="2231" y="3"/>
                  <a:pt x="2231" y="3"/>
                  <a:pt x="2230" y="3"/>
                </a:cubicBezTo>
                <a:cubicBezTo>
                  <a:pt x="2142" y="3"/>
                  <a:pt x="2142" y="3"/>
                  <a:pt x="2142" y="3"/>
                </a:cubicBezTo>
                <a:cubicBezTo>
                  <a:pt x="2142" y="3"/>
                  <a:pt x="2142" y="3"/>
                  <a:pt x="2142" y="3"/>
                </a:cubicBezTo>
                <a:cubicBezTo>
                  <a:pt x="2143" y="3"/>
                  <a:pt x="2143" y="5"/>
                  <a:pt x="2144" y="5"/>
                </a:cubicBezTo>
                <a:close/>
                <a:moveTo>
                  <a:pt x="2126" y="3"/>
                </a:moveTo>
                <a:cubicBezTo>
                  <a:pt x="2127" y="3"/>
                  <a:pt x="2128" y="3"/>
                  <a:pt x="2129" y="4"/>
                </a:cubicBezTo>
                <a:cubicBezTo>
                  <a:pt x="2131" y="4"/>
                  <a:pt x="2133" y="4"/>
                  <a:pt x="2135" y="5"/>
                </a:cubicBezTo>
                <a:cubicBezTo>
                  <a:pt x="2137" y="5"/>
                  <a:pt x="2138" y="6"/>
                  <a:pt x="2139" y="7"/>
                </a:cubicBezTo>
                <a:cubicBezTo>
                  <a:pt x="2140" y="7"/>
                  <a:pt x="2142" y="10"/>
                  <a:pt x="2142" y="8"/>
                </a:cubicBezTo>
                <a:cubicBezTo>
                  <a:pt x="2143" y="6"/>
                  <a:pt x="2139" y="4"/>
                  <a:pt x="2138" y="3"/>
                </a:cubicBezTo>
                <a:cubicBezTo>
                  <a:pt x="2125" y="3"/>
                  <a:pt x="2125" y="3"/>
                  <a:pt x="2125" y="3"/>
                </a:cubicBezTo>
                <a:cubicBezTo>
                  <a:pt x="2125" y="3"/>
                  <a:pt x="2125" y="3"/>
                  <a:pt x="2126" y="3"/>
                </a:cubicBezTo>
                <a:close/>
                <a:moveTo>
                  <a:pt x="2581" y="207"/>
                </a:moveTo>
                <a:cubicBezTo>
                  <a:pt x="2586" y="206"/>
                  <a:pt x="2591" y="204"/>
                  <a:pt x="2595" y="206"/>
                </a:cubicBezTo>
                <a:cubicBezTo>
                  <a:pt x="2598" y="207"/>
                  <a:pt x="2600" y="208"/>
                  <a:pt x="2602" y="209"/>
                </a:cubicBezTo>
                <a:cubicBezTo>
                  <a:pt x="2603" y="211"/>
                  <a:pt x="2604" y="213"/>
                  <a:pt x="2607" y="213"/>
                </a:cubicBezTo>
                <a:cubicBezTo>
                  <a:pt x="2612" y="214"/>
                  <a:pt x="2616" y="210"/>
                  <a:pt x="2620" y="209"/>
                </a:cubicBezTo>
                <a:cubicBezTo>
                  <a:pt x="2623" y="208"/>
                  <a:pt x="2625" y="208"/>
                  <a:pt x="2628" y="207"/>
                </a:cubicBezTo>
                <a:cubicBezTo>
                  <a:pt x="2631" y="207"/>
                  <a:pt x="2633" y="206"/>
                  <a:pt x="2636" y="205"/>
                </a:cubicBezTo>
                <a:cubicBezTo>
                  <a:pt x="2640" y="204"/>
                  <a:pt x="2644" y="204"/>
                  <a:pt x="2647" y="203"/>
                </a:cubicBezTo>
                <a:cubicBezTo>
                  <a:pt x="2647" y="3"/>
                  <a:pt x="2647" y="3"/>
                  <a:pt x="2647" y="3"/>
                </a:cubicBezTo>
                <a:cubicBezTo>
                  <a:pt x="2518" y="3"/>
                  <a:pt x="2518" y="3"/>
                  <a:pt x="2518" y="3"/>
                </a:cubicBezTo>
                <a:cubicBezTo>
                  <a:pt x="2518" y="3"/>
                  <a:pt x="2518" y="3"/>
                  <a:pt x="2518" y="4"/>
                </a:cubicBezTo>
                <a:cubicBezTo>
                  <a:pt x="2518" y="6"/>
                  <a:pt x="2516" y="7"/>
                  <a:pt x="2515" y="9"/>
                </a:cubicBezTo>
                <a:cubicBezTo>
                  <a:pt x="2513" y="13"/>
                  <a:pt x="2518" y="18"/>
                  <a:pt x="2514" y="21"/>
                </a:cubicBezTo>
                <a:cubicBezTo>
                  <a:pt x="2513" y="23"/>
                  <a:pt x="2512" y="25"/>
                  <a:pt x="2512" y="27"/>
                </a:cubicBezTo>
                <a:cubicBezTo>
                  <a:pt x="2512" y="29"/>
                  <a:pt x="2510" y="32"/>
                  <a:pt x="2512" y="33"/>
                </a:cubicBezTo>
                <a:cubicBezTo>
                  <a:pt x="2514" y="33"/>
                  <a:pt x="2515" y="33"/>
                  <a:pt x="2516" y="34"/>
                </a:cubicBezTo>
                <a:cubicBezTo>
                  <a:pt x="2516" y="34"/>
                  <a:pt x="2517" y="36"/>
                  <a:pt x="2517" y="36"/>
                </a:cubicBezTo>
                <a:cubicBezTo>
                  <a:pt x="2518" y="38"/>
                  <a:pt x="2516" y="40"/>
                  <a:pt x="2515" y="41"/>
                </a:cubicBezTo>
                <a:cubicBezTo>
                  <a:pt x="2514" y="43"/>
                  <a:pt x="2512" y="45"/>
                  <a:pt x="2511" y="43"/>
                </a:cubicBezTo>
                <a:cubicBezTo>
                  <a:pt x="2510" y="43"/>
                  <a:pt x="2510" y="42"/>
                  <a:pt x="2509" y="41"/>
                </a:cubicBezTo>
                <a:cubicBezTo>
                  <a:pt x="2509" y="41"/>
                  <a:pt x="2509" y="40"/>
                  <a:pt x="2508" y="39"/>
                </a:cubicBezTo>
                <a:cubicBezTo>
                  <a:pt x="2505" y="37"/>
                  <a:pt x="2506" y="42"/>
                  <a:pt x="2505" y="43"/>
                </a:cubicBezTo>
                <a:cubicBezTo>
                  <a:pt x="2505" y="45"/>
                  <a:pt x="2503" y="46"/>
                  <a:pt x="2503" y="48"/>
                </a:cubicBezTo>
                <a:cubicBezTo>
                  <a:pt x="2502" y="50"/>
                  <a:pt x="2501" y="53"/>
                  <a:pt x="2501" y="55"/>
                </a:cubicBezTo>
                <a:cubicBezTo>
                  <a:pt x="2501" y="58"/>
                  <a:pt x="2501" y="60"/>
                  <a:pt x="2502" y="63"/>
                </a:cubicBezTo>
                <a:cubicBezTo>
                  <a:pt x="2502" y="64"/>
                  <a:pt x="2503" y="68"/>
                  <a:pt x="2505" y="66"/>
                </a:cubicBezTo>
                <a:cubicBezTo>
                  <a:pt x="2505" y="65"/>
                  <a:pt x="2505" y="64"/>
                  <a:pt x="2505" y="63"/>
                </a:cubicBezTo>
                <a:cubicBezTo>
                  <a:pt x="2506" y="62"/>
                  <a:pt x="2507" y="62"/>
                  <a:pt x="2507" y="61"/>
                </a:cubicBezTo>
                <a:cubicBezTo>
                  <a:pt x="2508" y="61"/>
                  <a:pt x="2508" y="59"/>
                  <a:pt x="2509" y="59"/>
                </a:cubicBezTo>
                <a:cubicBezTo>
                  <a:pt x="2510" y="58"/>
                  <a:pt x="2511" y="59"/>
                  <a:pt x="2512" y="60"/>
                </a:cubicBezTo>
                <a:cubicBezTo>
                  <a:pt x="2514" y="61"/>
                  <a:pt x="2515" y="60"/>
                  <a:pt x="2518" y="61"/>
                </a:cubicBezTo>
                <a:cubicBezTo>
                  <a:pt x="2520" y="62"/>
                  <a:pt x="2522" y="63"/>
                  <a:pt x="2524" y="63"/>
                </a:cubicBezTo>
                <a:cubicBezTo>
                  <a:pt x="2527" y="64"/>
                  <a:pt x="2527" y="66"/>
                  <a:pt x="2529" y="68"/>
                </a:cubicBezTo>
                <a:cubicBezTo>
                  <a:pt x="2531" y="69"/>
                  <a:pt x="2533" y="68"/>
                  <a:pt x="2535" y="70"/>
                </a:cubicBezTo>
                <a:cubicBezTo>
                  <a:pt x="2536" y="70"/>
                  <a:pt x="2537" y="71"/>
                  <a:pt x="2538" y="70"/>
                </a:cubicBezTo>
                <a:cubicBezTo>
                  <a:pt x="2539" y="70"/>
                  <a:pt x="2539" y="69"/>
                  <a:pt x="2540" y="69"/>
                </a:cubicBezTo>
                <a:cubicBezTo>
                  <a:pt x="2542" y="68"/>
                  <a:pt x="2541" y="73"/>
                  <a:pt x="2541" y="74"/>
                </a:cubicBezTo>
                <a:cubicBezTo>
                  <a:pt x="2540" y="76"/>
                  <a:pt x="2538" y="77"/>
                  <a:pt x="2539" y="79"/>
                </a:cubicBezTo>
                <a:cubicBezTo>
                  <a:pt x="2539" y="82"/>
                  <a:pt x="2540" y="83"/>
                  <a:pt x="2542" y="84"/>
                </a:cubicBezTo>
                <a:cubicBezTo>
                  <a:pt x="2542" y="85"/>
                  <a:pt x="2543" y="86"/>
                  <a:pt x="2543" y="87"/>
                </a:cubicBezTo>
                <a:cubicBezTo>
                  <a:pt x="2544" y="88"/>
                  <a:pt x="2545" y="88"/>
                  <a:pt x="2546" y="89"/>
                </a:cubicBezTo>
                <a:cubicBezTo>
                  <a:pt x="2547" y="89"/>
                  <a:pt x="2547" y="90"/>
                  <a:pt x="2548" y="91"/>
                </a:cubicBezTo>
                <a:cubicBezTo>
                  <a:pt x="2549" y="93"/>
                  <a:pt x="2549" y="95"/>
                  <a:pt x="2551" y="96"/>
                </a:cubicBezTo>
                <a:cubicBezTo>
                  <a:pt x="2552" y="98"/>
                  <a:pt x="2554" y="97"/>
                  <a:pt x="2555" y="97"/>
                </a:cubicBezTo>
                <a:cubicBezTo>
                  <a:pt x="2556" y="98"/>
                  <a:pt x="2557" y="99"/>
                  <a:pt x="2558" y="99"/>
                </a:cubicBezTo>
                <a:cubicBezTo>
                  <a:pt x="2560" y="100"/>
                  <a:pt x="2562" y="99"/>
                  <a:pt x="2564" y="98"/>
                </a:cubicBezTo>
                <a:cubicBezTo>
                  <a:pt x="2565" y="98"/>
                  <a:pt x="2569" y="98"/>
                  <a:pt x="2570" y="100"/>
                </a:cubicBezTo>
                <a:cubicBezTo>
                  <a:pt x="2570" y="101"/>
                  <a:pt x="2568" y="100"/>
                  <a:pt x="2568" y="100"/>
                </a:cubicBezTo>
                <a:cubicBezTo>
                  <a:pt x="2566" y="101"/>
                  <a:pt x="2566" y="102"/>
                  <a:pt x="2567" y="102"/>
                </a:cubicBezTo>
                <a:cubicBezTo>
                  <a:pt x="2568" y="103"/>
                  <a:pt x="2569" y="103"/>
                  <a:pt x="2569" y="104"/>
                </a:cubicBezTo>
                <a:cubicBezTo>
                  <a:pt x="2569" y="106"/>
                  <a:pt x="2568" y="106"/>
                  <a:pt x="2567" y="107"/>
                </a:cubicBezTo>
                <a:cubicBezTo>
                  <a:pt x="2565" y="108"/>
                  <a:pt x="2566" y="111"/>
                  <a:pt x="2565" y="113"/>
                </a:cubicBezTo>
                <a:cubicBezTo>
                  <a:pt x="2564" y="117"/>
                  <a:pt x="2561" y="119"/>
                  <a:pt x="2558" y="122"/>
                </a:cubicBezTo>
                <a:cubicBezTo>
                  <a:pt x="2557" y="123"/>
                  <a:pt x="2556" y="124"/>
                  <a:pt x="2556" y="126"/>
                </a:cubicBezTo>
                <a:cubicBezTo>
                  <a:pt x="2555" y="128"/>
                  <a:pt x="2555" y="130"/>
                  <a:pt x="2552" y="132"/>
                </a:cubicBezTo>
                <a:cubicBezTo>
                  <a:pt x="2551" y="133"/>
                  <a:pt x="2550" y="136"/>
                  <a:pt x="2547" y="134"/>
                </a:cubicBezTo>
                <a:cubicBezTo>
                  <a:pt x="2546" y="133"/>
                  <a:pt x="2545" y="131"/>
                  <a:pt x="2543" y="130"/>
                </a:cubicBezTo>
                <a:cubicBezTo>
                  <a:pt x="2543" y="129"/>
                  <a:pt x="2542" y="129"/>
                  <a:pt x="2541" y="128"/>
                </a:cubicBezTo>
                <a:cubicBezTo>
                  <a:pt x="2540" y="127"/>
                  <a:pt x="2539" y="127"/>
                  <a:pt x="2538" y="126"/>
                </a:cubicBezTo>
                <a:cubicBezTo>
                  <a:pt x="2537" y="124"/>
                  <a:pt x="2536" y="122"/>
                  <a:pt x="2534" y="121"/>
                </a:cubicBezTo>
                <a:cubicBezTo>
                  <a:pt x="2532" y="119"/>
                  <a:pt x="2530" y="118"/>
                  <a:pt x="2528" y="116"/>
                </a:cubicBezTo>
                <a:cubicBezTo>
                  <a:pt x="2527" y="116"/>
                  <a:pt x="2526" y="115"/>
                  <a:pt x="2525" y="115"/>
                </a:cubicBezTo>
                <a:cubicBezTo>
                  <a:pt x="2524" y="114"/>
                  <a:pt x="2523" y="113"/>
                  <a:pt x="2522" y="112"/>
                </a:cubicBezTo>
                <a:cubicBezTo>
                  <a:pt x="2521" y="110"/>
                  <a:pt x="2519" y="108"/>
                  <a:pt x="2517" y="107"/>
                </a:cubicBezTo>
                <a:cubicBezTo>
                  <a:pt x="2516" y="106"/>
                  <a:pt x="2515" y="105"/>
                  <a:pt x="2514" y="104"/>
                </a:cubicBezTo>
                <a:cubicBezTo>
                  <a:pt x="2512" y="103"/>
                  <a:pt x="2511" y="103"/>
                  <a:pt x="2509" y="103"/>
                </a:cubicBezTo>
                <a:cubicBezTo>
                  <a:pt x="2506" y="102"/>
                  <a:pt x="2503" y="102"/>
                  <a:pt x="2499" y="101"/>
                </a:cubicBezTo>
                <a:cubicBezTo>
                  <a:pt x="2496" y="101"/>
                  <a:pt x="2494" y="100"/>
                  <a:pt x="2492" y="99"/>
                </a:cubicBezTo>
                <a:cubicBezTo>
                  <a:pt x="2489" y="97"/>
                  <a:pt x="2487" y="96"/>
                  <a:pt x="2484" y="95"/>
                </a:cubicBezTo>
                <a:cubicBezTo>
                  <a:pt x="2483" y="95"/>
                  <a:pt x="2482" y="94"/>
                  <a:pt x="2480" y="94"/>
                </a:cubicBezTo>
                <a:cubicBezTo>
                  <a:pt x="2478" y="94"/>
                  <a:pt x="2476" y="92"/>
                  <a:pt x="2474" y="91"/>
                </a:cubicBezTo>
                <a:cubicBezTo>
                  <a:pt x="2473" y="90"/>
                  <a:pt x="2472" y="88"/>
                  <a:pt x="2470" y="87"/>
                </a:cubicBezTo>
                <a:cubicBezTo>
                  <a:pt x="2469" y="86"/>
                  <a:pt x="2466" y="86"/>
                  <a:pt x="2464" y="85"/>
                </a:cubicBezTo>
                <a:cubicBezTo>
                  <a:pt x="2462" y="84"/>
                  <a:pt x="2460" y="83"/>
                  <a:pt x="2458" y="83"/>
                </a:cubicBezTo>
                <a:cubicBezTo>
                  <a:pt x="2455" y="83"/>
                  <a:pt x="2454" y="82"/>
                  <a:pt x="2452" y="81"/>
                </a:cubicBezTo>
                <a:cubicBezTo>
                  <a:pt x="2450" y="81"/>
                  <a:pt x="2449" y="82"/>
                  <a:pt x="2447" y="83"/>
                </a:cubicBezTo>
                <a:cubicBezTo>
                  <a:pt x="2446" y="85"/>
                  <a:pt x="2444" y="87"/>
                  <a:pt x="2445" y="84"/>
                </a:cubicBezTo>
                <a:cubicBezTo>
                  <a:pt x="2445" y="83"/>
                  <a:pt x="2445" y="81"/>
                  <a:pt x="2445" y="81"/>
                </a:cubicBezTo>
                <a:cubicBezTo>
                  <a:pt x="2446" y="80"/>
                  <a:pt x="2447" y="81"/>
                  <a:pt x="2448" y="81"/>
                </a:cubicBezTo>
                <a:cubicBezTo>
                  <a:pt x="2449" y="81"/>
                  <a:pt x="2450" y="80"/>
                  <a:pt x="2449" y="79"/>
                </a:cubicBezTo>
                <a:cubicBezTo>
                  <a:pt x="2448" y="78"/>
                  <a:pt x="2447" y="78"/>
                  <a:pt x="2446" y="78"/>
                </a:cubicBezTo>
                <a:cubicBezTo>
                  <a:pt x="2444" y="77"/>
                  <a:pt x="2443" y="75"/>
                  <a:pt x="2441" y="75"/>
                </a:cubicBezTo>
                <a:cubicBezTo>
                  <a:pt x="2439" y="74"/>
                  <a:pt x="2436" y="73"/>
                  <a:pt x="2434" y="72"/>
                </a:cubicBezTo>
                <a:cubicBezTo>
                  <a:pt x="2430" y="69"/>
                  <a:pt x="2424" y="66"/>
                  <a:pt x="2419" y="65"/>
                </a:cubicBezTo>
                <a:cubicBezTo>
                  <a:pt x="2416" y="64"/>
                  <a:pt x="2413" y="63"/>
                  <a:pt x="2410" y="63"/>
                </a:cubicBezTo>
                <a:cubicBezTo>
                  <a:pt x="2407" y="62"/>
                  <a:pt x="2405" y="61"/>
                  <a:pt x="2402" y="60"/>
                </a:cubicBezTo>
                <a:cubicBezTo>
                  <a:pt x="2401" y="60"/>
                  <a:pt x="2400" y="60"/>
                  <a:pt x="2399" y="59"/>
                </a:cubicBezTo>
                <a:cubicBezTo>
                  <a:pt x="2397" y="58"/>
                  <a:pt x="2394" y="58"/>
                  <a:pt x="2391" y="58"/>
                </a:cubicBezTo>
                <a:cubicBezTo>
                  <a:pt x="2389" y="58"/>
                  <a:pt x="2386" y="58"/>
                  <a:pt x="2383" y="58"/>
                </a:cubicBezTo>
                <a:cubicBezTo>
                  <a:pt x="2381" y="57"/>
                  <a:pt x="2379" y="56"/>
                  <a:pt x="2377" y="56"/>
                </a:cubicBezTo>
                <a:cubicBezTo>
                  <a:pt x="2374" y="55"/>
                  <a:pt x="2371" y="55"/>
                  <a:pt x="2369" y="55"/>
                </a:cubicBezTo>
                <a:cubicBezTo>
                  <a:pt x="2366" y="55"/>
                  <a:pt x="2364" y="55"/>
                  <a:pt x="2361" y="54"/>
                </a:cubicBezTo>
                <a:cubicBezTo>
                  <a:pt x="2357" y="54"/>
                  <a:pt x="2352" y="53"/>
                  <a:pt x="2347" y="53"/>
                </a:cubicBezTo>
                <a:cubicBezTo>
                  <a:pt x="2345" y="53"/>
                  <a:pt x="2343" y="52"/>
                  <a:pt x="2341" y="51"/>
                </a:cubicBezTo>
                <a:cubicBezTo>
                  <a:pt x="2339" y="50"/>
                  <a:pt x="2337" y="50"/>
                  <a:pt x="2334" y="50"/>
                </a:cubicBezTo>
                <a:cubicBezTo>
                  <a:pt x="2333" y="50"/>
                  <a:pt x="2332" y="50"/>
                  <a:pt x="2331" y="50"/>
                </a:cubicBezTo>
                <a:cubicBezTo>
                  <a:pt x="2330" y="50"/>
                  <a:pt x="2329" y="51"/>
                  <a:pt x="2328" y="52"/>
                </a:cubicBezTo>
                <a:cubicBezTo>
                  <a:pt x="2326" y="53"/>
                  <a:pt x="2325" y="54"/>
                  <a:pt x="2323" y="55"/>
                </a:cubicBezTo>
                <a:cubicBezTo>
                  <a:pt x="2319" y="57"/>
                  <a:pt x="2316" y="59"/>
                  <a:pt x="2312" y="60"/>
                </a:cubicBezTo>
                <a:cubicBezTo>
                  <a:pt x="2310" y="60"/>
                  <a:pt x="2307" y="59"/>
                  <a:pt x="2306" y="61"/>
                </a:cubicBezTo>
                <a:cubicBezTo>
                  <a:pt x="2306" y="61"/>
                  <a:pt x="2305" y="63"/>
                  <a:pt x="2306" y="64"/>
                </a:cubicBezTo>
                <a:cubicBezTo>
                  <a:pt x="2306" y="65"/>
                  <a:pt x="2307" y="65"/>
                  <a:pt x="2308" y="66"/>
                </a:cubicBezTo>
                <a:cubicBezTo>
                  <a:pt x="2310" y="68"/>
                  <a:pt x="2308" y="72"/>
                  <a:pt x="2311" y="73"/>
                </a:cubicBezTo>
                <a:cubicBezTo>
                  <a:pt x="2313" y="74"/>
                  <a:pt x="2315" y="75"/>
                  <a:pt x="2316" y="77"/>
                </a:cubicBezTo>
                <a:cubicBezTo>
                  <a:pt x="2317" y="79"/>
                  <a:pt x="2318" y="81"/>
                  <a:pt x="2318" y="84"/>
                </a:cubicBezTo>
                <a:cubicBezTo>
                  <a:pt x="2318" y="85"/>
                  <a:pt x="2318" y="86"/>
                  <a:pt x="2318" y="87"/>
                </a:cubicBezTo>
                <a:cubicBezTo>
                  <a:pt x="2318" y="88"/>
                  <a:pt x="2319" y="88"/>
                  <a:pt x="2320" y="89"/>
                </a:cubicBezTo>
                <a:cubicBezTo>
                  <a:pt x="2320" y="90"/>
                  <a:pt x="2320" y="91"/>
                  <a:pt x="2321" y="91"/>
                </a:cubicBezTo>
                <a:cubicBezTo>
                  <a:pt x="2323" y="91"/>
                  <a:pt x="2323" y="90"/>
                  <a:pt x="2324" y="89"/>
                </a:cubicBezTo>
                <a:cubicBezTo>
                  <a:pt x="2325" y="86"/>
                  <a:pt x="2327" y="88"/>
                  <a:pt x="2327" y="90"/>
                </a:cubicBezTo>
                <a:cubicBezTo>
                  <a:pt x="2327" y="92"/>
                  <a:pt x="2329" y="95"/>
                  <a:pt x="2328" y="97"/>
                </a:cubicBezTo>
                <a:cubicBezTo>
                  <a:pt x="2327" y="98"/>
                  <a:pt x="2326" y="99"/>
                  <a:pt x="2326" y="100"/>
                </a:cubicBezTo>
                <a:cubicBezTo>
                  <a:pt x="2325" y="100"/>
                  <a:pt x="2324" y="101"/>
                  <a:pt x="2323" y="102"/>
                </a:cubicBezTo>
                <a:cubicBezTo>
                  <a:pt x="2322" y="103"/>
                  <a:pt x="2321" y="104"/>
                  <a:pt x="2320" y="104"/>
                </a:cubicBezTo>
                <a:cubicBezTo>
                  <a:pt x="2319" y="105"/>
                  <a:pt x="2318" y="105"/>
                  <a:pt x="2317" y="105"/>
                </a:cubicBezTo>
                <a:cubicBezTo>
                  <a:pt x="2313" y="106"/>
                  <a:pt x="2310" y="107"/>
                  <a:pt x="2306" y="109"/>
                </a:cubicBezTo>
                <a:cubicBezTo>
                  <a:pt x="2304" y="110"/>
                  <a:pt x="2301" y="110"/>
                  <a:pt x="2299" y="112"/>
                </a:cubicBezTo>
                <a:cubicBezTo>
                  <a:pt x="2298" y="113"/>
                  <a:pt x="2297" y="116"/>
                  <a:pt x="2298" y="118"/>
                </a:cubicBezTo>
                <a:cubicBezTo>
                  <a:pt x="2298" y="120"/>
                  <a:pt x="2300" y="122"/>
                  <a:pt x="2299" y="124"/>
                </a:cubicBezTo>
                <a:cubicBezTo>
                  <a:pt x="2297" y="126"/>
                  <a:pt x="2296" y="128"/>
                  <a:pt x="2294" y="128"/>
                </a:cubicBezTo>
                <a:cubicBezTo>
                  <a:pt x="2291" y="129"/>
                  <a:pt x="2288" y="129"/>
                  <a:pt x="2285" y="129"/>
                </a:cubicBezTo>
                <a:cubicBezTo>
                  <a:pt x="2283" y="128"/>
                  <a:pt x="2281" y="127"/>
                  <a:pt x="2279" y="126"/>
                </a:cubicBezTo>
                <a:cubicBezTo>
                  <a:pt x="2277" y="125"/>
                  <a:pt x="2275" y="125"/>
                  <a:pt x="2274" y="124"/>
                </a:cubicBezTo>
                <a:cubicBezTo>
                  <a:pt x="2273" y="122"/>
                  <a:pt x="2275" y="120"/>
                  <a:pt x="2275" y="118"/>
                </a:cubicBezTo>
                <a:cubicBezTo>
                  <a:pt x="2274" y="116"/>
                  <a:pt x="2272" y="116"/>
                  <a:pt x="2274" y="113"/>
                </a:cubicBezTo>
                <a:cubicBezTo>
                  <a:pt x="2275" y="113"/>
                  <a:pt x="2275" y="113"/>
                  <a:pt x="2276" y="113"/>
                </a:cubicBezTo>
                <a:cubicBezTo>
                  <a:pt x="2276" y="112"/>
                  <a:pt x="2276" y="111"/>
                  <a:pt x="2277" y="111"/>
                </a:cubicBezTo>
                <a:cubicBezTo>
                  <a:pt x="2277" y="110"/>
                  <a:pt x="2279" y="110"/>
                  <a:pt x="2280" y="111"/>
                </a:cubicBezTo>
                <a:cubicBezTo>
                  <a:pt x="2281" y="111"/>
                  <a:pt x="2282" y="111"/>
                  <a:pt x="2283" y="110"/>
                </a:cubicBezTo>
                <a:cubicBezTo>
                  <a:pt x="2284" y="109"/>
                  <a:pt x="2283" y="108"/>
                  <a:pt x="2283" y="107"/>
                </a:cubicBezTo>
                <a:cubicBezTo>
                  <a:pt x="2283" y="105"/>
                  <a:pt x="2280" y="104"/>
                  <a:pt x="2278" y="103"/>
                </a:cubicBezTo>
                <a:cubicBezTo>
                  <a:pt x="2277" y="102"/>
                  <a:pt x="2276" y="101"/>
                  <a:pt x="2274" y="101"/>
                </a:cubicBezTo>
                <a:cubicBezTo>
                  <a:pt x="2273" y="100"/>
                  <a:pt x="2271" y="101"/>
                  <a:pt x="2271" y="100"/>
                </a:cubicBezTo>
                <a:cubicBezTo>
                  <a:pt x="2270" y="98"/>
                  <a:pt x="2272" y="97"/>
                  <a:pt x="2273" y="98"/>
                </a:cubicBezTo>
                <a:cubicBezTo>
                  <a:pt x="2274" y="98"/>
                  <a:pt x="2277" y="98"/>
                  <a:pt x="2276" y="96"/>
                </a:cubicBezTo>
                <a:cubicBezTo>
                  <a:pt x="2276" y="95"/>
                  <a:pt x="2273" y="95"/>
                  <a:pt x="2272" y="95"/>
                </a:cubicBezTo>
                <a:cubicBezTo>
                  <a:pt x="2269" y="96"/>
                  <a:pt x="2266" y="96"/>
                  <a:pt x="2263" y="97"/>
                </a:cubicBezTo>
                <a:cubicBezTo>
                  <a:pt x="2262" y="97"/>
                  <a:pt x="2262" y="98"/>
                  <a:pt x="2261" y="98"/>
                </a:cubicBezTo>
                <a:cubicBezTo>
                  <a:pt x="2258" y="100"/>
                  <a:pt x="2255" y="101"/>
                  <a:pt x="2253" y="104"/>
                </a:cubicBezTo>
                <a:cubicBezTo>
                  <a:pt x="2252" y="105"/>
                  <a:pt x="2249" y="107"/>
                  <a:pt x="2248" y="105"/>
                </a:cubicBezTo>
                <a:cubicBezTo>
                  <a:pt x="2248" y="104"/>
                  <a:pt x="2250" y="100"/>
                  <a:pt x="2248" y="100"/>
                </a:cubicBezTo>
                <a:cubicBezTo>
                  <a:pt x="2247" y="101"/>
                  <a:pt x="2246" y="102"/>
                  <a:pt x="2245" y="102"/>
                </a:cubicBezTo>
                <a:cubicBezTo>
                  <a:pt x="2244" y="102"/>
                  <a:pt x="2243" y="103"/>
                  <a:pt x="2242" y="103"/>
                </a:cubicBezTo>
                <a:cubicBezTo>
                  <a:pt x="2239" y="104"/>
                  <a:pt x="2237" y="106"/>
                  <a:pt x="2235" y="107"/>
                </a:cubicBezTo>
                <a:cubicBezTo>
                  <a:pt x="2233" y="108"/>
                  <a:pt x="2232" y="108"/>
                  <a:pt x="2230" y="109"/>
                </a:cubicBezTo>
                <a:cubicBezTo>
                  <a:pt x="2227" y="110"/>
                  <a:pt x="2226" y="112"/>
                  <a:pt x="2224" y="114"/>
                </a:cubicBezTo>
                <a:cubicBezTo>
                  <a:pt x="2222" y="116"/>
                  <a:pt x="2221" y="117"/>
                  <a:pt x="2219" y="117"/>
                </a:cubicBezTo>
                <a:cubicBezTo>
                  <a:pt x="2214" y="118"/>
                  <a:pt x="2210" y="115"/>
                  <a:pt x="2206" y="114"/>
                </a:cubicBezTo>
                <a:cubicBezTo>
                  <a:pt x="2203" y="114"/>
                  <a:pt x="2201" y="115"/>
                  <a:pt x="2199" y="115"/>
                </a:cubicBezTo>
                <a:cubicBezTo>
                  <a:pt x="2196" y="115"/>
                  <a:pt x="2194" y="115"/>
                  <a:pt x="2192" y="115"/>
                </a:cubicBezTo>
                <a:cubicBezTo>
                  <a:pt x="2189" y="115"/>
                  <a:pt x="2188" y="114"/>
                  <a:pt x="2186" y="113"/>
                </a:cubicBezTo>
                <a:cubicBezTo>
                  <a:pt x="2184" y="113"/>
                  <a:pt x="2181" y="113"/>
                  <a:pt x="2179" y="114"/>
                </a:cubicBezTo>
                <a:cubicBezTo>
                  <a:pt x="2175" y="114"/>
                  <a:pt x="2172" y="116"/>
                  <a:pt x="2169" y="119"/>
                </a:cubicBezTo>
                <a:cubicBezTo>
                  <a:pt x="2167" y="121"/>
                  <a:pt x="2166" y="122"/>
                  <a:pt x="2164" y="123"/>
                </a:cubicBezTo>
                <a:cubicBezTo>
                  <a:pt x="2162" y="123"/>
                  <a:pt x="2161" y="125"/>
                  <a:pt x="2159" y="126"/>
                </a:cubicBezTo>
                <a:cubicBezTo>
                  <a:pt x="2157" y="127"/>
                  <a:pt x="2155" y="128"/>
                  <a:pt x="2153" y="129"/>
                </a:cubicBezTo>
                <a:cubicBezTo>
                  <a:pt x="2152" y="130"/>
                  <a:pt x="2151" y="131"/>
                  <a:pt x="2150" y="132"/>
                </a:cubicBezTo>
                <a:cubicBezTo>
                  <a:pt x="2149" y="134"/>
                  <a:pt x="2147" y="139"/>
                  <a:pt x="2144" y="136"/>
                </a:cubicBezTo>
                <a:cubicBezTo>
                  <a:pt x="2144" y="135"/>
                  <a:pt x="2143" y="134"/>
                  <a:pt x="2142" y="134"/>
                </a:cubicBezTo>
                <a:cubicBezTo>
                  <a:pt x="2141" y="133"/>
                  <a:pt x="2139" y="131"/>
                  <a:pt x="2137" y="131"/>
                </a:cubicBezTo>
                <a:cubicBezTo>
                  <a:pt x="2135" y="131"/>
                  <a:pt x="2134" y="133"/>
                  <a:pt x="2132" y="134"/>
                </a:cubicBezTo>
                <a:cubicBezTo>
                  <a:pt x="2131" y="135"/>
                  <a:pt x="2130" y="136"/>
                  <a:pt x="2129" y="135"/>
                </a:cubicBezTo>
                <a:cubicBezTo>
                  <a:pt x="2128" y="134"/>
                  <a:pt x="2129" y="132"/>
                  <a:pt x="2129" y="132"/>
                </a:cubicBezTo>
                <a:cubicBezTo>
                  <a:pt x="2128" y="131"/>
                  <a:pt x="2125" y="132"/>
                  <a:pt x="2124" y="133"/>
                </a:cubicBezTo>
                <a:cubicBezTo>
                  <a:pt x="2124" y="133"/>
                  <a:pt x="2123" y="134"/>
                  <a:pt x="2123" y="135"/>
                </a:cubicBezTo>
                <a:cubicBezTo>
                  <a:pt x="2121" y="136"/>
                  <a:pt x="2118" y="135"/>
                  <a:pt x="2116" y="134"/>
                </a:cubicBezTo>
                <a:cubicBezTo>
                  <a:pt x="2115" y="133"/>
                  <a:pt x="2113" y="133"/>
                  <a:pt x="2111" y="132"/>
                </a:cubicBezTo>
                <a:cubicBezTo>
                  <a:pt x="2110" y="131"/>
                  <a:pt x="2109" y="131"/>
                  <a:pt x="2108" y="131"/>
                </a:cubicBezTo>
                <a:cubicBezTo>
                  <a:pt x="2108" y="130"/>
                  <a:pt x="2106" y="130"/>
                  <a:pt x="2105" y="130"/>
                </a:cubicBezTo>
                <a:cubicBezTo>
                  <a:pt x="2105" y="128"/>
                  <a:pt x="2110" y="129"/>
                  <a:pt x="2111" y="129"/>
                </a:cubicBezTo>
                <a:cubicBezTo>
                  <a:pt x="2112" y="128"/>
                  <a:pt x="2112" y="128"/>
                  <a:pt x="2113" y="127"/>
                </a:cubicBezTo>
                <a:cubicBezTo>
                  <a:pt x="2114" y="126"/>
                  <a:pt x="2115" y="126"/>
                  <a:pt x="2116" y="126"/>
                </a:cubicBezTo>
                <a:cubicBezTo>
                  <a:pt x="2118" y="126"/>
                  <a:pt x="2121" y="126"/>
                  <a:pt x="2121" y="124"/>
                </a:cubicBezTo>
                <a:cubicBezTo>
                  <a:pt x="2121" y="122"/>
                  <a:pt x="2119" y="119"/>
                  <a:pt x="2118" y="118"/>
                </a:cubicBezTo>
                <a:cubicBezTo>
                  <a:pt x="2117" y="117"/>
                  <a:pt x="2114" y="115"/>
                  <a:pt x="2115" y="113"/>
                </a:cubicBezTo>
                <a:cubicBezTo>
                  <a:pt x="2116" y="111"/>
                  <a:pt x="2118" y="111"/>
                  <a:pt x="2118" y="109"/>
                </a:cubicBezTo>
                <a:cubicBezTo>
                  <a:pt x="2119" y="107"/>
                  <a:pt x="2119" y="106"/>
                  <a:pt x="2120" y="105"/>
                </a:cubicBezTo>
                <a:cubicBezTo>
                  <a:pt x="2121" y="104"/>
                  <a:pt x="2123" y="105"/>
                  <a:pt x="2123" y="103"/>
                </a:cubicBezTo>
                <a:cubicBezTo>
                  <a:pt x="2123" y="101"/>
                  <a:pt x="2119" y="101"/>
                  <a:pt x="2117" y="101"/>
                </a:cubicBezTo>
                <a:cubicBezTo>
                  <a:pt x="2117" y="101"/>
                  <a:pt x="2115" y="101"/>
                  <a:pt x="2114" y="101"/>
                </a:cubicBezTo>
                <a:cubicBezTo>
                  <a:pt x="2113" y="100"/>
                  <a:pt x="2115" y="99"/>
                  <a:pt x="2115" y="98"/>
                </a:cubicBezTo>
                <a:cubicBezTo>
                  <a:pt x="2114" y="98"/>
                  <a:pt x="2113" y="98"/>
                  <a:pt x="2112" y="99"/>
                </a:cubicBezTo>
                <a:cubicBezTo>
                  <a:pt x="2111" y="99"/>
                  <a:pt x="2109" y="100"/>
                  <a:pt x="2108" y="100"/>
                </a:cubicBezTo>
                <a:cubicBezTo>
                  <a:pt x="2106" y="100"/>
                  <a:pt x="2103" y="100"/>
                  <a:pt x="2101" y="101"/>
                </a:cubicBezTo>
                <a:cubicBezTo>
                  <a:pt x="2098" y="102"/>
                  <a:pt x="2096" y="104"/>
                  <a:pt x="2094" y="105"/>
                </a:cubicBezTo>
                <a:cubicBezTo>
                  <a:pt x="2091" y="106"/>
                  <a:pt x="2088" y="106"/>
                  <a:pt x="2085" y="107"/>
                </a:cubicBezTo>
                <a:cubicBezTo>
                  <a:pt x="2083" y="108"/>
                  <a:pt x="2081" y="110"/>
                  <a:pt x="2078" y="112"/>
                </a:cubicBezTo>
                <a:cubicBezTo>
                  <a:pt x="2076" y="113"/>
                  <a:pt x="2072" y="113"/>
                  <a:pt x="2072" y="116"/>
                </a:cubicBezTo>
                <a:cubicBezTo>
                  <a:pt x="2073" y="116"/>
                  <a:pt x="2074" y="116"/>
                  <a:pt x="2075" y="117"/>
                </a:cubicBezTo>
                <a:cubicBezTo>
                  <a:pt x="2076" y="118"/>
                  <a:pt x="2076" y="118"/>
                  <a:pt x="2077" y="118"/>
                </a:cubicBezTo>
                <a:cubicBezTo>
                  <a:pt x="2080" y="119"/>
                  <a:pt x="2081" y="119"/>
                  <a:pt x="2082" y="121"/>
                </a:cubicBezTo>
                <a:cubicBezTo>
                  <a:pt x="2082" y="122"/>
                  <a:pt x="2084" y="123"/>
                  <a:pt x="2084" y="124"/>
                </a:cubicBezTo>
                <a:cubicBezTo>
                  <a:pt x="2084" y="125"/>
                  <a:pt x="2082" y="125"/>
                  <a:pt x="2081" y="125"/>
                </a:cubicBezTo>
                <a:cubicBezTo>
                  <a:pt x="2079" y="126"/>
                  <a:pt x="2077" y="128"/>
                  <a:pt x="2075" y="130"/>
                </a:cubicBezTo>
                <a:cubicBezTo>
                  <a:pt x="2072" y="131"/>
                  <a:pt x="2071" y="129"/>
                  <a:pt x="2072" y="127"/>
                </a:cubicBezTo>
                <a:cubicBezTo>
                  <a:pt x="2072" y="125"/>
                  <a:pt x="2072" y="125"/>
                  <a:pt x="2072" y="123"/>
                </a:cubicBezTo>
                <a:cubicBezTo>
                  <a:pt x="2073" y="123"/>
                  <a:pt x="2074" y="122"/>
                  <a:pt x="2074" y="121"/>
                </a:cubicBezTo>
                <a:cubicBezTo>
                  <a:pt x="2073" y="119"/>
                  <a:pt x="2069" y="122"/>
                  <a:pt x="2068" y="119"/>
                </a:cubicBezTo>
                <a:cubicBezTo>
                  <a:pt x="2068" y="118"/>
                  <a:pt x="2069" y="118"/>
                  <a:pt x="2070" y="117"/>
                </a:cubicBezTo>
                <a:cubicBezTo>
                  <a:pt x="2071" y="116"/>
                  <a:pt x="2069" y="116"/>
                  <a:pt x="2068" y="117"/>
                </a:cubicBezTo>
                <a:cubicBezTo>
                  <a:pt x="2067" y="117"/>
                  <a:pt x="2067" y="118"/>
                  <a:pt x="2066" y="118"/>
                </a:cubicBezTo>
                <a:cubicBezTo>
                  <a:pt x="2064" y="118"/>
                  <a:pt x="2063" y="118"/>
                  <a:pt x="2062" y="118"/>
                </a:cubicBezTo>
                <a:cubicBezTo>
                  <a:pt x="2060" y="118"/>
                  <a:pt x="2058" y="119"/>
                  <a:pt x="2056" y="119"/>
                </a:cubicBezTo>
                <a:cubicBezTo>
                  <a:pt x="2054" y="120"/>
                  <a:pt x="2052" y="120"/>
                  <a:pt x="2051" y="121"/>
                </a:cubicBezTo>
                <a:cubicBezTo>
                  <a:pt x="2050" y="122"/>
                  <a:pt x="2050" y="124"/>
                  <a:pt x="2049" y="125"/>
                </a:cubicBezTo>
                <a:cubicBezTo>
                  <a:pt x="2048" y="126"/>
                  <a:pt x="2047" y="126"/>
                  <a:pt x="2046" y="126"/>
                </a:cubicBezTo>
                <a:cubicBezTo>
                  <a:pt x="2043" y="126"/>
                  <a:pt x="2041" y="127"/>
                  <a:pt x="2038" y="128"/>
                </a:cubicBezTo>
                <a:cubicBezTo>
                  <a:pt x="2036" y="128"/>
                  <a:pt x="2033" y="128"/>
                  <a:pt x="2031" y="129"/>
                </a:cubicBezTo>
                <a:cubicBezTo>
                  <a:pt x="2028" y="129"/>
                  <a:pt x="2027" y="129"/>
                  <a:pt x="2024" y="130"/>
                </a:cubicBezTo>
                <a:cubicBezTo>
                  <a:pt x="2023" y="131"/>
                  <a:pt x="2021" y="131"/>
                  <a:pt x="2020" y="132"/>
                </a:cubicBezTo>
                <a:cubicBezTo>
                  <a:pt x="2018" y="133"/>
                  <a:pt x="2017" y="135"/>
                  <a:pt x="2015" y="136"/>
                </a:cubicBezTo>
                <a:cubicBezTo>
                  <a:pt x="2014" y="137"/>
                  <a:pt x="2013" y="137"/>
                  <a:pt x="2011" y="138"/>
                </a:cubicBezTo>
                <a:cubicBezTo>
                  <a:pt x="2009" y="139"/>
                  <a:pt x="2008" y="140"/>
                  <a:pt x="2006" y="142"/>
                </a:cubicBezTo>
                <a:cubicBezTo>
                  <a:pt x="2002" y="145"/>
                  <a:pt x="1997" y="146"/>
                  <a:pt x="1992" y="147"/>
                </a:cubicBezTo>
                <a:cubicBezTo>
                  <a:pt x="1988" y="148"/>
                  <a:pt x="1985" y="152"/>
                  <a:pt x="1980" y="153"/>
                </a:cubicBezTo>
                <a:cubicBezTo>
                  <a:pt x="1978" y="153"/>
                  <a:pt x="1976" y="154"/>
                  <a:pt x="1974" y="154"/>
                </a:cubicBezTo>
                <a:cubicBezTo>
                  <a:pt x="1972" y="154"/>
                  <a:pt x="1969" y="153"/>
                  <a:pt x="1969" y="155"/>
                </a:cubicBezTo>
                <a:cubicBezTo>
                  <a:pt x="1968" y="156"/>
                  <a:pt x="1969" y="157"/>
                  <a:pt x="1969" y="158"/>
                </a:cubicBezTo>
                <a:cubicBezTo>
                  <a:pt x="1969" y="159"/>
                  <a:pt x="1969" y="160"/>
                  <a:pt x="1970" y="161"/>
                </a:cubicBezTo>
                <a:cubicBezTo>
                  <a:pt x="1971" y="162"/>
                  <a:pt x="1974" y="161"/>
                  <a:pt x="1975" y="163"/>
                </a:cubicBezTo>
                <a:cubicBezTo>
                  <a:pt x="1975" y="166"/>
                  <a:pt x="1971" y="166"/>
                  <a:pt x="1970" y="165"/>
                </a:cubicBezTo>
                <a:cubicBezTo>
                  <a:pt x="1969" y="165"/>
                  <a:pt x="1968" y="164"/>
                  <a:pt x="1967" y="164"/>
                </a:cubicBezTo>
                <a:cubicBezTo>
                  <a:pt x="1966" y="163"/>
                  <a:pt x="1965" y="164"/>
                  <a:pt x="1964" y="164"/>
                </a:cubicBezTo>
                <a:cubicBezTo>
                  <a:pt x="1961" y="164"/>
                  <a:pt x="1960" y="164"/>
                  <a:pt x="1958" y="163"/>
                </a:cubicBezTo>
                <a:cubicBezTo>
                  <a:pt x="1956" y="162"/>
                  <a:pt x="1954" y="163"/>
                  <a:pt x="1952" y="163"/>
                </a:cubicBezTo>
                <a:cubicBezTo>
                  <a:pt x="1950" y="164"/>
                  <a:pt x="1949" y="166"/>
                  <a:pt x="1947" y="166"/>
                </a:cubicBezTo>
                <a:cubicBezTo>
                  <a:pt x="1945" y="167"/>
                  <a:pt x="1944" y="167"/>
                  <a:pt x="1942" y="167"/>
                </a:cubicBezTo>
                <a:cubicBezTo>
                  <a:pt x="1941" y="167"/>
                  <a:pt x="1940" y="166"/>
                  <a:pt x="1939" y="167"/>
                </a:cubicBezTo>
                <a:cubicBezTo>
                  <a:pt x="1938" y="168"/>
                  <a:pt x="1940" y="168"/>
                  <a:pt x="1940" y="169"/>
                </a:cubicBezTo>
                <a:cubicBezTo>
                  <a:pt x="1941" y="170"/>
                  <a:pt x="1941" y="171"/>
                  <a:pt x="1941" y="172"/>
                </a:cubicBezTo>
                <a:cubicBezTo>
                  <a:pt x="1942" y="173"/>
                  <a:pt x="1942" y="173"/>
                  <a:pt x="1942" y="175"/>
                </a:cubicBezTo>
                <a:cubicBezTo>
                  <a:pt x="1942" y="176"/>
                  <a:pt x="1942" y="177"/>
                  <a:pt x="1941" y="178"/>
                </a:cubicBezTo>
                <a:cubicBezTo>
                  <a:pt x="1940" y="179"/>
                  <a:pt x="1939" y="179"/>
                  <a:pt x="1939" y="180"/>
                </a:cubicBezTo>
                <a:cubicBezTo>
                  <a:pt x="1937" y="181"/>
                  <a:pt x="1938" y="184"/>
                  <a:pt x="1937" y="186"/>
                </a:cubicBezTo>
                <a:cubicBezTo>
                  <a:pt x="1936" y="187"/>
                  <a:pt x="1936" y="188"/>
                  <a:pt x="1936" y="190"/>
                </a:cubicBezTo>
                <a:cubicBezTo>
                  <a:pt x="1937" y="192"/>
                  <a:pt x="1937" y="194"/>
                  <a:pt x="1937" y="195"/>
                </a:cubicBezTo>
                <a:cubicBezTo>
                  <a:pt x="1936" y="197"/>
                  <a:pt x="1935" y="198"/>
                  <a:pt x="1934" y="199"/>
                </a:cubicBezTo>
                <a:cubicBezTo>
                  <a:pt x="1933" y="199"/>
                  <a:pt x="1932" y="200"/>
                  <a:pt x="1932" y="201"/>
                </a:cubicBezTo>
                <a:cubicBezTo>
                  <a:pt x="1931" y="201"/>
                  <a:pt x="1932" y="202"/>
                  <a:pt x="1931" y="203"/>
                </a:cubicBezTo>
                <a:cubicBezTo>
                  <a:pt x="1930" y="204"/>
                  <a:pt x="1928" y="204"/>
                  <a:pt x="1927" y="204"/>
                </a:cubicBezTo>
                <a:cubicBezTo>
                  <a:pt x="1924" y="204"/>
                  <a:pt x="1921" y="204"/>
                  <a:pt x="1918" y="204"/>
                </a:cubicBezTo>
                <a:cubicBezTo>
                  <a:pt x="1916" y="204"/>
                  <a:pt x="1913" y="204"/>
                  <a:pt x="1911" y="204"/>
                </a:cubicBezTo>
                <a:cubicBezTo>
                  <a:pt x="1909" y="205"/>
                  <a:pt x="1906" y="206"/>
                  <a:pt x="1904" y="206"/>
                </a:cubicBezTo>
                <a:cubicBezTo>
                  <a:pt x="1903" y="206"/>
                  <a:pt x="1903" y="205"/>
                  <a:pt x="1902" y="205"/>
                </a:cubicBezTo>
                <a:cubicBezTo>
                  <a:pt x="1901" y="204"/>
                  <a:pt x="1900" y="204"/>
                  <a:pt x="1899" y="204"/>
                </a:cubicBezTo>
                <a:cubicBezTo>
                  <a:pt x="1897" y="204"/>
                  <a:pt x="1895" y="205"/>
                  <a:pt x="1892" y="205"/>
                </a:cubicBezTo>
                <a:cubicBezTo>
                  <a:pt x="1891" y="206"/>
                  <a:pt x="1889" y="207"/>
                  <a:pt x="1887" y="206"/>
                </a:cubicBezTo>
                <a:cubicBezTo>
                  <a:pt x="1885" y="206"/>
                  <a:pt x="1882" y="204"/>
                  <a:pt x="1880" y="203"/>
                </a:cubicBezTo>
                <a:cubicBezTo>
                  <a:pt x="1877" y="199"/>
                  <a:pt x="1875" y="195"/>
                  <a:pt x="1872" y="191"/>
                </a:cubicBezTo>
                <a:cubicBezTo>
                  <a:pt x="1869" y="188"/>
                  <a:pt x="1864" y="185"/>
                  <a:pt x="1860" y="183"/>
                </a:cubicBezTo>
                <a:cubicBezTo>
                  <a:pt x="1857" y="182"/>
                  <a:pt x="1851" y="178"/>
                  <a:pt x="1855" y="174"/>
                </a:cubicBezTo>
                <a:cubicBezTo>
                  <a:pt x="1856" y="172"/>
                  <a:pt x="1857" y="170"/>
                  <a:pt x="1859" y="169"/>
                </a:cubicBezTo>
                <a:cubicBezTo>
                  <a:pt x="1861" y="168"/>
                  <a:pt x="1863" y="168"/>
                  <a:pt x="1865" y="167"/>
                </a:cubicBezTo>
                <a:cubicBezTo>
                  <a:pt x="1867" y="167"/>
                  <a:pt x="1867" y="164"/>
                  <a:pt x="1867" y="162"/>
                </a:cubicBezTo>
                <a:cubicBezTo>
                  <a:pt x="1867" y="160"/>
                  <a:pt x="1869" y="159"/>
                  <a:pt x="1871" y="159"/>
                </a:cubicBezTo>
                <a:cubicBezTo>
                  <a:pt x="1874" y="159"/>
                  <a:pt x="1876" y="159"/>
                  <a:pt x="1878" y="159"/>
                </a:cubicBezTo>
                <a:cubicBezTo>
                  <a:pt x="1880" y="159"/>
                  <a:pt x="1882" y="158"/>
                  <a:pt x="1885" y="158"/>
                </a:cubicBezTo>
                <a:cubicBezTo>
                  <a:pt x="1887" y="158"/>
                  <a:pt x="1889" y="158"/>
                  <a:pt x="1891" y="157"/>
                </a:cubicBezTo>
                <a:cubicBezTo>
                  <a:pt x="1893" y="157"/>
                  <a:pt x="1895" y="156"/>
                  <a:pt x="1897" y="156"/>
                </a:cubicBezTo>
                <a:cubicBezTo>
                  <a:pt x="1900" y="156"/>
                  <a:pt x="1908" y="159"/>
                  <a:pt x="1908" y="154"/>
                </a:cubicBezTo>
                <a:cubicBezTo>
                  <a:pt x="1908" y="151"/>
                  <a:pt x="1905" y="149"/>
                  <a:pt x="1903" y="146"/>
                </a:cubicBezTo>
                <a:cubicBezTo>
                  <a:pt x="1902" y="145"/>
                  <a:pt x="1901" y="144"/>
                  <a:pt x="1901" y="142"/>
                </a:cubicBezTo>
                <a:cubicBezTo>
                  <a:pt x="1900" y="140"/>
                  <a:pt x="1899" y="137"/>
                  <a:pt x="1897" y="136"/>
                </a:cubicBezTo>
                <a:cubicBezTo>
                  <a:pt x="1897" y="136"/>
                  <a:pt x="1896" y="135"/>
                  <a:pt x="1895" y="135"/>
                </a:cubicBezTo>
                <a:cubicBezTo>
                  <a:pt x="1892" y="133"/>
                  <a:pt x="1889" y="132"/>
                  <a:pt x="1887" y="129"/>
                </a:cubicBezTo>
                <a:cubicBezTo>
                  <a:pt x="1886" y="128"/>
                  <a:pt x="1886" y="127"/>
                  <a:pt x="1885" y="127"/>
                </a:cubicBezTo>
                <a:cubicBezTo>
                  <a:pt x="1885" y="126"/>
                  <a:pt x="1883" y="126"/>
                  <a:pt x="1884" y="125"/>
                </a:cubicBezTo>
                <a:cubicBezTo>
                  <a:pt x="1884" y="124"/>
                  <a:pt x="1888" y="123"/>
                  <a:pt x="1885" y="123"/>
                </a:cubicBezTo>
                <a:cubicBezTo>
                  <a:pt x="1883" y="122"/>
                  <a:pt x="1882" y="123"/>
                  <a:pt x="1881" y="123"/>
                </a:cubicBezTo>
                <a:cubicBezTo>
                  <a:pt x="1880" y="123"/>
                  <a:pt x="1879" y="122"/>
                  <a:pt x="1878" y="122"/>
                </a:cubicBezTo>
                <a:cubicBezTo>
                  <a:pt x="1876" y="122"/>
                  <a:pt x="1873" y="122"/>
                  <a:pt x="1871" y="121"/>
                </a:cubicBezTo>
                <a:cubicBezTo>
                  <a:pt x="1870" y="121"/>
                  <a:pt x="1870" y="120"/>
                  <a:pt x="1869" y="120"/>
                </a:cubicBezTo>
                <a:cubicBezTo>
                  <a:pt x="1866" y="120"/>
                  <a:pt x="1863" y="120"/>
                  <a:pt x="1861" y="120"/>
                </a:cubicBezTo>
                <a:cubicBezTo>
                  <a:pt x="1855" y="119"/>
                  <a:pt x="1850" y="118"/>
                  <a:pt x="1844" y="118"/>
                </a:cubicBezTo>
                <a:cubicBezTo>
                  <a:pt x="1842" y="117"/>
                  <a:pt x="1840" y="117"/>
                  <a:pt x="1838" y="117"/>
                </a:cubicBezTo>
                <a:cubicBezTo>
                  <a:pt x="1836" y="117"/>
                  <a:pt x="1833" y="116"/>
                  <a:pt x="1831" y="115"/>
                </a:cubicBezTo>
                <a:cubicBezTo>
                  <a:pt x="1827" y="115"/>
                  <a:pt x="1822" y="114"/>
                  <a:pt x="1818" y="114"/>
                </a:cubicBezTo>
                <a:cubicBezTo>
                  <a:pt x="1814" y="113"/>
                  <a:pt x="1809" y="114"/>
                  <a:pt x="1806" y="112"/>
                </a:cubicBezTo>
                <a:cubicBezTo>
                  <a:pt x="1805" y="112"/>
                  <a:pt x="1804" y="110"/>
                  <a:pt x="1803" y="112"/>
                </a:cubicBezTo>
                <a:cubicBezTo>
                  <a:pt x="1803" y="113"/>
                  <a:pt x="1804" y="113"/>
                  <a:pt x="1805" y="113"/>
                </a:cubicBezTo>
                <a:cubicBezTo>
                  <a:pt x="1807" y="114"/>
                  <a:pt x="1807" y="115"/>
                  <a:pt x="1809" y="117"/>
                </a:cubicBezTo>
                <a:cubicBezTo>
                  <a:pt x="1811" y="119"/>
                  <a:pt x="1815" y="122"/>
                  <a:pt x="1818" y="123"/>
                </a:cubicBezTo>
                <a:cubicBezTo>
                  <a:pt x="1820" y="124"/>
                  <a:pt x="1823" y="124"/>
                  <a:pt x="1825" y="125"/>
                </a:cubicBezTo>
                <a:cubicBezTo>
                  <a:pt x="1827" y="126"/>
                  <a:pt x="1828" y="128"/>
                  <a:pt x="1829" y="130"/>
                </a:cubicBezTo>
                <a:cubicBezTo>
                  <a:pt x="1831" y="131"/>
                  <a:pt x="1833" y="133"/>
                  <a:pt x="1834" y="135"/>
                </a:cubicBezTo>
                <a:cubicBezTo>
                  <a:pt x="1835" y="136"/>
                  <a:pt x="1835" y="137"/>
                  <a:pt x="1835" y="138"/>
                </a:cubicBezTo>
                <a:cubicBezTo>
                  <a:pt x="1835" y="139"/>
                  <a:pt x="1836" y="140"/>
                  <a:pt x="1836" y="141"/>
                </a:cubicBezTo>
                <a:cubicBezTo>
                  <a:pt x="1837" y="144"/>
                  <a:pt x="1836" y="145"/>
                  <a:pt x="1833" y="145"/>
                </a:cubicBezTo>
                <a:cubicBezTo>
                  <a:pt x="1832" y="145"/>
                  <a:pt x="1829" y="146"/>
                  <a:pt x="1830" y="149"/>
                </a:cubicBezTo>
                <a:cubicBezTo>
                  <a:pt x="1831" y="149"/>
                  <a:pt x="1832" y="149"/>
                  <a:pt x="1832" y="151"/>
                </a:cubicBezTo>
                <a:cubicBezTo>
                  <a:pt x="1832" y="152"/>
                  <a:pt x="1831" y="152"/>
                  <a:pt x="1830" y="153"/>
                </a:cubicBezTo>
                <a:cubicBezTo>
                  <a:pt x="1828" y="154"/>
                  <a:pt x="1827" y="156"/>
                  <a:pt x="1827" y="158"/>
                </a:cubicBezTo>
                <a:cubicBezTo>
                  <a:pt x="1827" y="159"/>
                  <a:pt x="1828" y="160"/>
                  <a:pt x="1827" y="161"/>
                </a:cubicBezTo>
                <a:cubicBezTo>
                  <a:pt x="1827" y="163"/>
                  <a:pt x="1826" y="165"/>
                  <a:pt x="1824" y="167"/>
                </a:cubicBezTo>
                <a:cubicBezTo>
                  <a:pt x="1823" y="169"/>
                  <a:pt x="1822" y="171"/>
                  <a:pt x="1821" y="173"/>
                </a:cubicBezTo>
                <a:cubicBezTo>
                  <a:pt x="1820" y="175"/>
                  <a:pt x="1819" y="177"/>
                  <a:pt x="1819" y="179"/>
                </a:cubicBezTo>
                <a:cubicBezTo>
                  <a:pt x="1818" y="185"/>
                  <a:pt x="1822" y="186"/>
                  <a:pt x="1826" y="187"/>
                </a:cubicBezTo>
                <a:cubicBezTo>
                  <a:pt x="1828" y="188"/>
                  <a:pt x="1830" y="189"/>
                  <a:pt x="1831" y="191"/>
                </a:cubicBezTo>
                <a:cubicBezTo>
                  <a:pt x="1833" y="193"/>
                  <a:pt x="1834" y="192"/>
                  <a:pt x="1836" y="193"/>
                </a:cubicBezTo>
                <a:cubicBezTo>
                  <a:pt x="1838" y="194"/>
                  <a:pt x="1840" y="197"/>
                  <a:pt x="1840" y="199"/>
                </a:cubicBezTo>
                <a:cubicBezTo>
                  <a:pt x="1841" y="201"/>
                  <a:pt x="1840" y="202"/>
                  <a:pt x="1840" y="203"/>
                </a:cubicBezTo>
                <a:cubicBezTo>
                  <a:pt x="1840" y="205"/>
                  <a:pt x="1841" y="206"/>
                  <a:pt x="1841" y="207"/>
                </a:cubicBezTo>
                <a:cubicBezTo>
                  <a:pt x="1842" y="210"/>
                  <a:pt x="1841" y="212"/>
                  <a:pt x="1840" y="214"/>
                </a:cubicBezTo>
                <a:cubicBezTo>
                  <a:pt x="1839" y="221"/>
                  <a:pt x="1831" y="225"/>
                  <a:pt x="1829" y="231"/>
                </a:cubicBezTo>
                <a:cubicBezTo>
                  <a:pt x="1829" y="233"/>
                  <a:pt x="1828" y="236"/>
                  <a:pt x="1828" y="238"/>
                </a:cubicBezTo>
                <a:cubicBezTo>
                  <a:pt x="1828" y="240"/>
                  <a:pt x="1829" y="241"/>
                  <a:pt x="1830" y="244"/>
                </a:cubicBezTo>
                <a:cubicBezTo>
                  <a:pt x="1830" y="246"/>
                  <a:pt x="1830" y="248"/>
                  <a:pt x="1830" y="250"/>
                </a:cubicBezTo>
                <a:cubicBezTo>
                  <a:pt x="1831" y="251"/>
                  <a:pt x="1831" y="251"/>
                  <a:pt x="1831" y="252"/>
                </a:cubicBezTo>
                <a:cubicBezTo>
                  <a:pt x="1831" y="252"/>
                  <a:pt x="1830" y="251"/>
                  <a:pt x="1829" y="250"/>
                </a:cubicBezTo>
                <a:cubicBezTo>
                  <a:pt x="1829" y="250"/>
                  <a:pt x="1828" y="249"/>
                  <a:pt x="1828" y="248"/>
                </a:cubicBezTo>
                <a:cubicBezTo>
                  <a:pt x="1828" y="247"/>
                  <a:pt x="1829" y="246"/>
                  <a:pt x="1828" y="245"/>
                </a:cubicBezTo>
                <a:cubicBezTo>
                  <a:pt x="1828" y="245"/>
                  <a:pt x="1827" y="244"/>
                  <a:pt x="1827" y="243"/>
                </a:cubicBezTo>
                <a:cubicBezTo>
                  <a:pt x="1826" y="242"/>
                  <a:pt x="1826" y="241"/>
                  <a:pt x="1826" y="241"/>
                </a:cubicBezTo>
                <a:cubicBezTo>
                  <a:pt x="1825" y="240"/>
                  <a:pt x="1824" y="239"/>
                  <a:pt x="1823" y="239"/>
                </a:cubicBezTo>
                <a:cubicBezTo>
                  <a:pt x="1823" y="238"/>
                  <a:pt x="1822" y="237"/>
                  <a:pt x="1821" y="237"/>
                </a:cubicBezTo>
                <a:cubicBezTo>
                  <a:pt x="1820" y="237"/>
                  <a:pt x="1819" y="238"/>
                  <a:pt x="1818" y="239"/>
                </a:cubicBezTo>
                <a:cubicBezTo>
                  <a:pt x="1817" y="239"/>
                  <a:pt x="1816" y="239"/>
                  <a:pt x="1815" y="239"/>
                </a:cubicBezTo>
                <a:cubicBezTo>
                  <a:pt x="1815" y="240"/>
                  <a:pt x="1814" y="241"/>
                  <a:pt x="1813" y="241"/>
                </a:cubicBezTo>
                <a:cubicBezTo>
                  <a:pt x="1813" y="242"/>
                  <a:pt x="1812" y="242"/>
                  <a:pt x="1811" y="243"/>
                </a:cubicBezTo>
                <a:cubicBezTo>
                  <a:pt x="1810" y="244"/>
                  <a:pt x="1811" y="244"/>
                  <a:pt x="1812" y="245"/>
                </a:cubicBezTo>
                <a:cubicBezTo>
                  <a:pt x="1812" y="246"/>
                  <a:pt x="1812" y="248"/>
                  <a:pt x="1811" y="247"/>
                </a:cubicBezTo>
                <a:cubicBezTo>
                  <a:pt x="1811" y="247"/>
                  <a:pt x="1811" y="246"/>
                  <a:pt x="1811" y="246"/>
                </a:cubicBezTo>
                <a:cubicBezTo>
                  <a:pt x="1810" y="246"/>
                  <a:pt x="1810" y="246"/>
                  <a:pt x="1809" y="246"/>
                </a:cubicBezTo>
                <a:cubicBezTo>
                  <a:pt x="1808" y="245"/>
                  <a:pt x="1807" y="245"/>
                  <a:pt x="1807" y="244"/>
                </a:cubicBezTo>
                <a:cubicBezTo>
                  <a:pt x="1807" y="244"/>
                  <a:pt x="1806" y="243"/>
                  <a:pt x="1807" y="243"/>
                </a:cubicBezTo>
                <a:cubicBezTo>
                  <a:pt x="1807" y="242"/>
                  <a:pt x="1807" y="243"/>
                  <a:pt x="1808" y="243"/>
                </a:cubicBezTo>
                <a:cubicBezTo>
                  <a:pt x="1810" y="242"/>
                  <a:pt x="1809" y="240"/>
                  <a:pt x="1811" y="239"/>
                </a:cubicBezTo>
                <a:cubicBezTo>
                  <a:pt x="1812" y="238"/>
                  <a:pt x="1814" y="239"/>
                  <a:pt x="1815" y="238"/>
                </a:cubicBezTo>
                <a:cubicBezTo>
                  <a:pt x="1816" y="237"/>
                  <a:pt x="1817" y="235"/>
                  <a:pt x="1817" y="233"/>
                </a:cubicBezTo>
                <a:cubicBezTo>
                  <a:pt x="1816" y="231"/>
                  <a:pt x="1814" y="232"/>
                  <a:pt x="1812" y="232"/>
                </a:cubicBezTo>
                <a:cubicBezTo>
                  <a:pt x="1812" y="232"/>
                  <a:pt x="1811" y="231"/>
                  <a:pt x="1810" y="231"/>
                </a:cubicBezTo>
                <a:cubicBezTo>
                  <a:pt x="1808" y="230"/>
                  <a:pt x="1806" y="228"/>
                  <a:pt x="1805" y="227"/>
                </a:cubicBezTo>
                <a:cubicBezTo>
                  <a:pt x="1802" y="224"/>
                  <a:pt x="1796" y="226"/>
                  <a:pt x="1792" y="225"/>
                </a:cubicBezTo>
                <a:cubicBezTo>
                  <a:pt x="1791" y="225"/>
                  <a:pt x="1790" y="225"/>
                  <a:pt x="1789" y="224"/>
                </a:cubicBezTo>
                <a:cubicBezTo>
                  <a:pt x="1788" y="224"/>
                  <a:pt x="1787" y="224"/>
                  <a:pt x="1786" y="224"/>
                </a:cubicBezTo>
                <a:cubicBezTo>
                  <a:pt x="1784" y="224"/>
                  <a:pt x="1783" y="223"/>
                  <a:pt x="1781" y="222"/>
                </a:cubicBezTo>
                <a:cubicBezTo>
                  <a:pt x="1779" y="221"/>
                  <a:pt x="1777" y="220"/>
                  <a:pt x="1775" y="220"/>
                </a:cubicBezTo>
                <a:cubicBezTo>
                  <a:pt x="1773" y="220"/>
                  <a:pt x="1771" y="223"/>
                  <a:pt x="1769" y="224"/>
                </a:cubicBezTo>
                <a:cubicBezTo>
                  <a:pt x="1767" y="226"/>
                  <a:pt x="1764" y="228"/>
                  <a:pt x="1763" y="231"/>
                </a:cubicBezTo>
                <a:cubicBezTo>
                  <a:pt x="1760" y="234"/>
                  <a:pt x="1757" y="238"/>
                  <a:pt x="1753" y="240"/>
                </a:cubicBezTo>
                <a:cubicBezTo>
                  <a:pt x="1751" y="241"/>
                  <a:pt x="1749" y="241"/>
                  <a:pt x="1747" y="242"/>
                </a:cubicBezTo>
                <a:cubicBezTo>
                  <a:pt x="1745" y="243"/>
                  <a:pt x="1743" y="244"/>
                  <a:pt x="1741" y="244"/>
                </a:cubicBezTo>
                <a:cubicBezTo>
                  <a:pt x="1738" y="245"/>
                  <a:pt x="1736" y="245"/>
                  <a:pt x="1734" y="246"/>
                </a:cubicBezTo>
                <a:cubicBezTo>
                  <a:pt x="1732" y="247"/>
                  <a:pt x="1730" y="248"/>
                  <a:pt x="1728" y="249"/>
                </a:cubicBezTo>
                <a:cubicBezTo>
                  <a:pt x="1725" y="250"/>
                  <a:pt x="1723" y="252"/>
                  <a:pt x="1721" y="253"/>
                </a:cubicBezTo>
                <a:cubicBezTo>
                  <a:pt x="1717" y="256"/>
                  <a:pt x="1713" y="259"/>
                  <a:pt x="1709" y="261"/>
                </a:cubicBezTo>
                <a:cubicBezTo>
                  <a:pt x="1707" y="263"/>
                  <a:pt x="1705" y="264"/>
                  <a:pt x="1704" y="265"/>
                </a:cubicBezTo>
                <a:cubicBezTo>
                  <a:pt x="1702" y="266"/>
                  <a:pt x="1700" y="268"/>
                  <a:pt x="1699" y="269"/>
                </a:cubicBezTo>
                <a:cubicBezTo>
                  <a:pt x="1698" y="271"/>
                  <a:pt x="1697" y="273"/>
                  <a:pt x="1698" y="275"/>
                </a:cubicBezTo>
                <a:cubicBezTo>
                  <a:pt x="1699" y="277"/>
                  <a:pt x="1701" y="278"/>
                  <a:pt x="1702" y="280"/>
                </a:cubicBezTo>
                <a:cubicBezTo>
                  <a:pt x="1703" y="282"/>
                  <a:pt x="1703" y="284"/>
                  <a:pt x="1705" y="286"/>
                </a:cubicBezTo>
                <a:cubicBezTo>
                  <a:pt x="1707" y="287"/>
                  <a:pt x="1708" y="289"/>
                  <a:pt x="1710" y="290"/>
                </a:cubicBezTo>
                <a:cubicBezTo>
                  <a:pt x="1713" y="294"/>
                  <a:pt x="1716" y="297"/>
                  <a:pt x="1718" y="301"/>
                </a:cubicBezTo>
                <a:cubicBezTo>
                  <a:pt x="1718" y="303"/>
                  <a:pt x="1720" y="305"/>
                  <a:pt x="1720" y="307"/>
                </a:cubicBezTo>
                <a:cubicBezTo>
                  <a:pt x="1721" y="309"/>
                  <a:pt x="1721" y="310"/>
                  <a:pt x="1721" y="313"/>
                </a:cubicBezTo>
                <a:cubicBezTo>
                  <a:pt x="1722" y="314"/>
                  <a:pt x="1724" y="317"/>
                  <a:pt x="1721" y="318"/>
                </a:cubicBezTo>
                <a:cubicBezTo>
                  <a:pt x="1720" y="318"/>
                  <a:pt x="1717" y="317"/>
                  <a:pt x="1715" y="317"/>
                </a:cubicBezTo>
                <a:cubicBezTo>
                  <a:pt x="1710" y="316"/>
                  <a:pt x="1706" y="315"/>
                  <a:pt x="1702" y="314"/>
                </a:cubicBezTo>
                <a:cubicBezTo>
                  <a:pt x="1700" y="314"/>
                  <a:pt x="1697" y="314"/>
                  <a:pt x="1695" y="313"/>
                </a:cubicBezTo>
                <a:cubicBezTo>
                  <a:pt x="1693" y="313"/>
                  <a:pt x="1691" y="313"/>
                  <a:pt x="1688" y="313"/>
                </a:cubicBezTo>
                <a:cubicBezTo>
                  <a:pt x="1687" y="313"/>
                  <a:pt x="1685" y="312"/>
                  <a:pt x="1683" y="312"/>
                </a:cubicBezTo>
                <a:cubicBezTo>
                  <a:pt x="1681" y="312"/>
                  <a:pt x="1678" y="312"/>
                  <a:pt x="1676" y="312"/>
                </a:cubicBezTo>
                <a:cubicBezTo>
                  <a:pt x="1671" y="311"/>
                  <a:pt x="1666" y="310"/>
                  <a:pt x="1662" y="309"/>
                </a:cubicBezTo>
                <a:cubicBezTo>
                  <a:pt x="1660" y="309"/>
                  <a:pt x="1658" y="308"/>
                  <a:pt x="1656" y="308"/>
                </a:cubicBezTo>
                <a:cubicBezTo>
                  <a:pt x="1654" y="308"/>
                  <a:pt x="1653" y="308"/>
                  <a:pt x="1653" y="309"/>
                </a:cubicBezTo>
                <a:cubicBezTo>
                  <a:pt x="1652" y="310"/>
                  <a:pt x="1653" y="311"/>
                  <a:pt x="1652" y="312"/>
                </a:cubicBezTo>
                <a:cubicBezTo>
                  <a:pt x="1651" y="312"/>
                  <a:pt x="1649" y="312"/>
                  <a:pt x="1649" y="311"/>
                </a:cubicBezTo>
                <a:cubicBezTo>
                  <a:pt x="1648" y="310"/>
                  <a:pt x="1649" y="309"/>
                  <a:pt x="1650" y="308"/>
                </a:cubicBezTo>
                <a:cubicBezTo>
                  <a:pt x="1651" y="307"/>
                  <a:pt x="1651" y="307"/>
                  <a:pt x="1652" y="307"/>
                </a:cubicBezTo>
                <a:cubicBezTo>
                  <a:pt x="1653" y="307"/>
                  <a:pt x="1654" y="307"/>
                  <a:pt x="1655" y="306"/>
                </a:cubicBezTo>
                <a:cubicBezTo>
                  <a:pt x="1657" y="306"/>
                  <a:pt x="1660" y="307"/>
                  <a:pt x="1660" y="305"/>
                </a:cubicBezTo>
                <a:cubicBezTo>
                  <a:pt x="1661" y="302"/>
                  <a:pt x="1658" y="302"/>
                  <a:pt x="1656" y="301"/>
                </a:cubicBezTo>
                <a:cubicBezTo>
                  <a:pt x="1654" y="300"/>
                  <a:pt x="1653" y="299"/>
                  <a:pt x="1651" y="299"/>
                </a:cubicBezTo>
                <a:cubicBezTo>
                  <a:pt x="1648" y="298"/>
                  <a:pt x="1646" y="297"/>
                  <a:pt x="1644" y="296"/>
                </a:cubicBezTo>
                <a:cubicBezTo>
                  <a:pt x="1641" y="294"/>
                  <a:pt x="1637" y="291"/>
                  <a:pt x="1633" y="290"/>
                </a:cubicBezTo>
                <a:cubicBezTo>
                  <a:pt x="1631" y="289"/>
                  <a:pt x="1629" y="288"/>
                  <a:pt x="1627" y="287"/>
                </a:cubicBezTo>
                <a:cubicBezTo>
                  <a:pt x="1625" y="287"/>
                  <a:pt x="1623" y="286"/>
                  <a:pt x="1621" y="286"/>
                </a:cubicBezTo>
                <a:cubicBezTo>
                  <a:pt x="1619" y="286"/>
                  <a:pt x="1616" y="286"/>
                  <a:pt x="1615" y="287"/>
                </a:cubicBezTo>
                <a:cubicBezTo>
                  <a:pt x="1613" y="288"/>
                  <a:pt x="1612" y="291"/>
                  <a:pt x="1612" y="293"/>
                </a:cubicBezTo>
                <a:cubicBezTo>
                  <a:pt x="1612" y="295"/>
                  <a:pt x="1612" y="296"/>
                  <a:pt x="1610" y="298"/>
                </a:cubicBezTo>
                <a:cubicBezTo>
                  <a:pt x="1608" y="299"/>
                  <a:pt x="1607" y="300"/>
                  <a:pt x="1605" y="299"/>
                </a:cubicBezTo>
                <a:cubicBezTo>
                  <a:pt x="1605" y="298"/>
                  <a:pt x="1603" y="298"/>
                  <a:pt x="1602" y="298"/>
                </a:cubicBezTo>
                <a:cubicBezTo>
                  <a:pt x="1602" y="298"/>
                  <a:pt x="1601" y="300"/>
                  <a:pt x="1602" y="300"/>
                </a:cubicBezTo>
                <a:cubicBezTo>
                  <a:pt x="1603" y="301"/>
                  <a:pt x="1604" y="301"/>
                  <a:pt x="1605" y="302"/>
                </a:cubicBezTo>
                <a:cubicBezTo>
                  <a:pt x="1605" y="303"/>
                  <a:pt x="1605" y="304"/>
                  <a:pt x="1606" y="305"/>
                </a:cubicBezTo>
                <a:cubicBezTo>
                  <a:pt x="1607" y="307"/>
                  <a:pt x="1609" y="308"/>
                  <a:pt x="1610" y="310"/>
                </a:cubicBezTo>
                <a:cubicBezTo>
                  <a:pt x="1612" y="312"/>
                  <a:pt x="1613" y="314"/>
                  <a:pt x="1614" y="315"/>
                </a:cubicBezTo>
                <a:cubicBezTo>
                  <a:pt x="1616" y="317"/>
                  <a:pt x="1618" y="318"/>
                  <a:pt x="1620" y="319"/>
                </a:cubicBezTo>
                <a:cubicBezTo>
                  <a:pt x="1621" y="321"/>
                  <a:pt x="1622" y="322"/>
                  <a:pt x="1624" y="324"/>
                </a:cubicBezTo>
                <a:cubicBezTo>
                  <a:pt x="1625" y="326"/>
                  <a:pt x="1627" y="327"/>
                  <a:pt x="1629" y="327"/>
                </a:cubicBezTo>
                <a:cubicBezTo>
                  <a:pt x="1630" y="327"/>
                  <a:pt x="1631" y="326"/>
                  <a:pt x="1632" y="325"/>
                </a:cubicBezTo>
                <a:cubicBezTo>
                  <a:pt x="1634" y="325"/>
                  <a:pt x="1634" y="325"/>
                  <a:pt x="1636" y="325"/>
                </a:cubicBezTo>
                <a:cubicBezTo>
                  <a:pt x="1638" y="326"/>
                  <a:pt x="1638" y="323"/>
                  <a:pt x="1640" y="322"/>
                </a:cubicBezTo>
                <a:cubicBezTo>
                  <a:pt x="1643" y="321"/>
                  <a:pt x="1642" y="326"/>
                  <a:pt x="1643" y="327"/>
                </a:cubicBezTo>
                <a:cubicBezTo>
                  <a:pt x="1644" y="327"/>
                  <a:pt x="1645" y="328"/>
                  <a:pt x="1646" y="328"/>
                </a:cubicBezTo>
                <a:cubicBezTo>
                  <a:pt x="1647" y="329"/>
                  <a:pt x="1648" y="329"/>
                  <a:pt x="1648" y="330"/>
                </a:cubicBezTo>
                <a:cubicBezTo>
                  <a:pt x="1648" y="333"/>
                  <a:pt x="1648" y="335"/>
                  <a:pt x="1649" y="337"/>
                </a:cubicBezTo>
                <a:cubicBezTo>
                  <a:pt x="1650" y="339"/>
                  <a:pt x="1650" y="341"/>
                  <a:pt x="1649" y="343"/>
                </a:cubicBezTo>
                <a:cubicBezTo>
                  <a:pt x="1648" y="344"/>
                  <a:pt x="1647" y="345"/>
                  <a:pt x="1645" y="346"/>
                </a:cubicBezTo>
                <a:cubicBezTo>
                  <a:pt x="1643" y="347"/>
                  <a:pt x="1641" y="347"/>
                  <a:pt x="1639" y="348"/>
                </a:cubicBezTo>
                <a:cubicBezTo>
                  <a:pt x="1636" y="348"/>
                  <a:pt x="1635" y="350"/>
                  <a:pt x="1634" y="351"/>
                </a:cubicBezTo>
                <a:cubicBezTo>
                  <a:pt x="1632" y="352"/>
                  <a:pt x="1629" y="353"/>
                  <a:pt x="1627" y="352"/>
                </a:cubicBezTo>
                <a:cubicBezTo>
                  <a:pt x="1625" y="351"/>
                  <a:pt x="1624" y="350"/>
                  <a:pt x="1622" y="350"/>
                </a:cubicBezTo>
                <a:cubicBezTo>
                  <a:pt x="1620" y="349"/>
                  <a:pt x="1618" y="348"/>
                  <a:pt x="1616" y="348"/>
                </a:cubicBezTo>
                <a:cubicBezTo>
                  <a:pt x="1614" y="347"/>
                  <a:pt x="1612" y="347"/>
                  <a:pt x="1610" y="346"/>
                </a:cubicBezTo>
                <a:cubicBezTo>
                  <a:pt x="1606" y="345"/>
                  <a:pt x="1602" y="343"/>
                  <a:pt x="1599" y="340"/>
                </a:cubicBezTo>
                <a:cubicBezTo>
                  <a:pt x="1597" y="338"/>
                  <a:pt x="1596" y="336"/>
                  <a:pt x="1594" y="334"/>
                </a:cubicBezTo>
                <a:cubicBezTo>
                  <a:pt x="1592" y="333"/>
                  <a:pt x="1591" y="331"/>
                  <a:pt x="1589" y="330"/>
                </a:cubicBezTo>
                <a:cubicBezTo>
                  <a:pt x="1586" y="328"/>
                  <a:pt x="1583" y="327"/>
                  <a:pt x="1580" y="326"/>
                </a:cubicBezTo>
                <a:cubicBezTo>
                  <a:pt x="1577" y="326"/>
                  <a:pt x="1575" y="325"/>
                  <a:pt x="1573" y="325"/>
                </a:cubicBezTo>
                <a:cubicBezTo>
                  <a:pt x="1570" y="325"/>
                  <a:pt x="1568" y="325"/>
                  <a:pt x="1566" y="325"/>
                </a:cubicBezTo>
                <a:cubicBezTo>
                  <a:pt x="1564" y="324"/>
                  <a:pt x="1563" y="323"/>
                  <a:pt x="1560" y="322"/>
                </a:cubicBezTo>
                <a:cubicBezTo>
                  <a:pt x="1558" y="322"/>
                  <a:pt x="1557" y="321"/>
                  <a:pt x="1555" y="320"/>
                </a:cubicBezTo>
                <a:cubicBezTo>
                  <a:pt x="1553" y="318"/>
                  <a:pt x="1552" y="317"/>
                  <a:pt x="1553" y="314"/>
                </a:cubicBezTo>
                <a:cubicBezTo>
                  <a:pt x="1553" y="313"/>
                  <a:pt x="1554" y="313"/>
                  <a:pt x="1554" y="312"/>
                </a:cubicBezTo>
                <a:cubicBezTo>
                  <a:pt x="1554" y="310"/>
                  <a:pt x="1554" y="310"/>
                  <a:pt x="1555" y="309"/>
                </a:cubicBezTo>
                <a:cubicBezTo>
                  <a:pt x="1556" y="308"/>
                  <a:pt x="1560" y="308"/>
                  <a:pt x="1559" y="306"/>
                </a:cubicBezTo>
                <a:cubicBezTo>
                  <a:pt x="1558" y="305"/>
                  <a:pt x="1557" y="306"/>
                  <a:pt x="1557" y="304"/>
                </a:cubicBezTo>
                <a:cubicBezTo>
                  <a:pt x="1557" y="303"/>
                  <a:pt x="1557" y="303"/>
                  <a:pt x="1556" y="302"/>
                </a:cubicBezTo>
                <a:cubicBezTo>
                  <a:pt x="1555" y="300"/>
                  <a:pt x="1553" y="299"/>
                  <a:pt x="1552" y="297"/>
                </a:cubicBezTo>
                <a:cubicBezTo>
                  <a:pt x="1551" y="296"/>
                  <a:pt x="1550" y="295"/>
                  <a:pt x="1550" y="294"/>
                </a:cubicBezTo>
                <a:cubicBezTo>
                  <a:pt x="1550" y="293"/>
                  <a:pt x="1550" y="292"/>
                  <a:pt x="1550" y="291"/>
                </a:cubicBezTo>
                <a:cubicBezTo>
                  <a:pt x="1549" y="288"/>
                  <a:pt x="1547" y="286"/>
                  <a:pt x="1546" y="283"/>
                </a:cubicBezTo>
                <a:cubicBezTo>
                  <a:pt x="1546" y="282"/>
                  <a:pt x="1545" y="282"/>
                  <a:pt x="1544" y="281"/>
                </a:cubicBezTo>
                <a:cubicBezTo>
                  <a:pt x="1544" y="280"/>
                  <a:pt x="1543" y="280"/>
                  <a:pt x="1542" y="279"/>
                </a:cubicBezTo>
                <a:cubicBezTo>
                  <a:pt x="1542" y="279"/>
                  <a:pt x="1540" y="279"/>
                  <a:pt x="1540" y="278"/>
                </a:cubicBezTo>
                <a:cubicBezTo>
                  <a:pt x="1539" y="277"/>
                  <a:pt x="1540" y="276"/>
                  <a:pt x="1541" y="276"/>
                </a:cubicBezTo>
                <a:cubicBezTo>
                  <a:pt x="1543" y="276"/>
                  <a:pt x="1543" y="275"/>
                  <a:pt x="1544" y="275"/>
                </a:cubicBezTo>
                <a:cubicBezTo>
                  <a:pt x="1546" y="273"/>
                  <a:pt x="1548" y="274"/>
                  <a:pt x="1549" y="272"/>
                </a:cubicBezTo>
                <a:cubicBezTo>
                  <a:pt x="1550" y="270"/>
                  <a:pt x="1550" y="268"/>
                  <a:pt x="1550" y="266"/>
                </a:cubicBezTo>
                <a:cubicBezTo>
                  <a:pt x="1549" y="263"/>
                  <a:pt x="1549" y="261"/>
                  <a:pt x="1550" y="259"/>
                </a:cubicBezTo>
                <a:cubicBezTo>
                  <a:pt x="1551" y="256"/>
                  <a:pt x="1553" y="259"/>
                  <a:pt x="1554" y="260"/>
                </a:cubicBezTo>
                <a:cubicBezTo>
                  <a:pt x="1555" y="261"/>
                  <a:pt x="1556" y="261"/>
                  <a:pt x="1557" y="261"/>
                </a:cubicBezTo>
                <a:cubicBezTo>
                  <a:pt x="1558" y="260"/>
                  <a:pt x="1558" y="259"/>
                  <a:pt x="1557" y="258"/>
                </a:cubicBezTo>
                <a:cubicBezTo>
                  <a:pt x="1557" y="257"/>
                  <a:pt x="1556" y="256"/>
                  <a:pt x="1556" y="255"/>
                </a:cubicBezTo>
                <a:cubicBezTo>
                  <a:pt x="1556" y="254"/>
                  <a:pt x="1555" y="254"/>
                  <a:pt x="1554" y="253"/>
                </a:cubicBezTo>
                <a:cubicBezTo>
                  <a:pt x="1554" y="252"/>
                  <a:pt x="1553" y="251"/>
                  <a:pt x="1552" y="250"/>
                </a:cubicBezTo>
                <a:cubicBezTo>
                  <a:pt x="1552" y="249"/>
                  <a:pt x="1551" y="249"/>
                  <a:pt x="1550" y="248"/>
                </a:cubicBezTo>
                <a:cubicBezTo>
                  <a:pt x="1550" y="247"/>
                  <a:pt x="1549" y="245"/>
                  <a:pt x="1548" y="245"/>
                </a:cubicBezTo>
                <a:cubicBezTo>
                  <a:pt x="1548" y="244"/>
                  <a:pt x="1547" y="243"/>
                  <a:pt x="1546" y="243"/>
                </a:cubicBezTo>
                <a:cubicBezTo>
                  <a:pt x="1544" y="241"/>
                  <a:pt x="1542" y="240"/>
                  <a:pt x="1540" y="239"/>
                </a:cubicBezTo>
                <a:cubicBezTo>
                  <a:pt x="1538" y="239"/>
                  <a:pt x="1536" y="239"/>
                  <a:pt x="1534" y="239"/>
                </a:cubicBezTo>
                <a:cubicBezTo>
                  <a:pt x="1531" y="238"/>
                  <a:pt x="1530" y="237"/>
                  <a:pt x="1528" y="236"/>
                </a:cubicBezTo>
                <a:cubicBezTo>
                  <a:pt x="1526" y="235"/>
                  <a:pt x="1523" y="235"/>
                  <a:pt x="1521" y="234"/>
                </a:cubicBezTo>
                <a:cubicBezTo>
                  <a:pt x="1519" y="234"/>
                  <a:pt x="1517" y="233"/>
                  <a:pt x="1515" y="232"/>
                </a:cubicBezTo>
                <a:cubicBezTo>
                  <a:pt x="1514" y="232"/>
                  <a:pt x="1512" y="232"/>
                  <a:pt x="1512" y="232"/>
                </a:cubicBezTo>
                <a:cubicBezTo>
                  <a:pt x="1511" y="231"/>
                  <a:pt x="1512" y="230"/>
                  <a:pt x="1513" y="230"/>
                </a:cubicBezTo>
                <a:cubicBezTo>
                  <a:pt x="1515" y="230"/>
                  <a:pt x="1517" y="229"/>
                  <a:pt x="1519" y="229"/>
                </a:cubicBezTo>
                <a:cubicBezTo>
                  <a:pt x="1520" y="228"/>
                  <a:pt x="1521" y="225"/>
                  <a:pt x="1519" y="223"/>
                </a:cubicBezTo>
                <a:cubicBezTo>
                  <a:pt x="1518" y="222"/>
                  <a:pt x="1515" y="223"/>
                  <a:pt x="1514" y="222"/>
                </a:cubicBezTo>
                <a:cubicBezTo>
                  <a:pt x="1512" y="222"/>
                  <a:pt x="1511" y="221"/>
                  <a:pt x="1510" y="221"/>
                </a:cubicBezTo>
                <a:cubicBezTo>
                  <a:pt x="1508" y="221"/>
                  <a:pt x="1507" y="221"/>
                  <a:pt x="1505" y="221"/>
                </a:cubicBezTo>
                <a:cubicBezTo>
                  <a:pt x="1504" y="221"/>
                  <a:pt x="1504" y="219"/>
                  <a:pt x="1503" y="219"/>
                </a:cubicBezTo>
                <a:cubicBezTo>
                  <a:pt x="1502" y="218"/>
                  <a:pt x="1501" y="218"/>
                  <a:pt x="1500" y="218"/>
                </a:cubicBezTo>
                <a:cubicBezTo>
                  <a:pt x="1499" y="217"/>
                  <a:pt x="1501" y="217"/>
                  <a:pt x="1501" y="217"/>
                </a:cubicBezTo>
                <a:cubicBezTo>
                  <a:pt x="1502" y="217"/>
                  <a:pt x="1503" y="217"/>
                  <a:pt x="1504" y="216"/>
                </a:cubicBezTo>
                <a:cubicBezTo>
                  <a:pt x="1505" y="216"/>
                  <a:pt x="1509" y="215"/>
                  <a:pt x="1507" y="213"/>
                </a:cubicBezTo>
                <a:cubicBezTo>
                  <a:pt x="1506" y="213"/>
                  <a:pt x="1504" y="213"/>
                  <a:pt x="1504" y="213"/>
                </a:cubicBezTo>
                <a:cubicBezTo>
                  <a:pt x="1503" y="213"/>
                  <a:pt x="1502" y="212"/>
                  <a:pt x="1501" y="212"/>
                </a:cubicBezTo>
                <a:cubicBezTo>
                  <a:pt x="1499" y="212"/>
                  <a:pt x="1496" y="213"/>
                  <a:pt x="1495" y="211"/>
                </a:cubicBezTo>
                <a:cubicBezTo>
                  <a:pt x="1494" y="210"/>
                  <a:pt x="1495" y="209"/>
                  <a:pt x="1495" y="208"/>
                </a:cubicBezTo>
                <a:cubicBezTo>
                  <a:pt x="1495" y="205"/>
                  <a:pt x="1490" y="207"/>
                  <a:pt x="1489" y="206"/>
                </a:cubicBezTo>
                <a:cubicBezTo>
                  <a:pt x="1488" y="206"/>
                  <a:pt x="1487" y="205"/>
                  <a:pt x="1486" y="205"/>
                </a:cubicBezTo>
                <a:cubicBezTo>
                  <a:pt x="1484" y="204"/>
                  <a:pt x="1482" y="204"/>
                  <a:pt x="1482" y="201"/>
                </a:cubicBezTo>
                <a:cubicBezTo>
                  <a:pt x="1482" y="200"/>
                  <a:pt x="1482" y="199"/>
                  <a:pt x="1483" y="198"/>
                </a:cubicBezTo>
                <a:cubicBezTo>
                  <a:pt x="1484" y="198"/>
                  <a:pt x="1485" y="197"/>
                  <a:pt x="1485" y="197"/>
                </a:cubicBezTo>
                <a:cubicBezTo>
                  <a:pt x="1485" y="195"/>
                  <a:pt x="1484" y="196"/>
                  <a:pt x="1483" y="195"/>
                </a:cubicBezTo>
                <a:cubicBezTo>
                  <a:pt x="1482" y="195"/>
                  <a:pt x="1482" y="194"/>
                  <a:pt x="1481" y="193"/>
                </a:cubicBezTo>
                <a:cubicBezTo>
                  <a:pt x="1480" y="192"/>
                  <a:pt x="1478" y="192"/>
                  <a:pt x="1477" y="191"/>
                </a:cubicBezTo>
                <a:cubicBezTo>
                  <a:pt x="1476" y="191"/>
                  <a:pt x="1476" y="190"/>
                  <a:pt x="1475" y="190"/>
                </a:cubicBezTo>
                <a:cubicBezTo>
                  <a:pt x="1475" y="190"/>
                  <a:pt x="1474" y="189"/>
                  <a:pt x="1474" y="189"/>
                </a:cubicBezTo>
                <a:cubicBezTo>
                  <a:pt x="1476" y="189"/>
                  <a:pt x="1478" y="190"/>
                  <a:pt x="1480" y="190"/>
                </a:cubicBezTo>
                <a:cubicBezTo>
                  <a:pt x="1481" y="190"/>
                  <a:pt x="1482" y="190"/>
                  <a:pt x="1483" y="190"/>
                </a:cubicBezTo>
                <a:cubicBezTo>
                  <a:pt x="1484" y="190"/>
                  <a:pt x="1485" y="191"/>
                  <a:pt x="1486" y="191"/>
                </a:cubicBezTo>
                <a:cubicBezTo>
                  <a:pt x="1488" y="192"/>
                  <a:pt x="1490" y="191"/>
                  <a:pt x="1492" y="192"/>
                </a:cubicBezTo>
                <a:cubicBezTo>
                  <a:pt x="1493" y="193"/>
                  <a:pt x="1494" y="193"/>
                  <a:pt x="1495" y="193"/>
                </a:cubicBezTo>
                <a:cubicBezTo>
                  <a:pt x="1496" y="194"/>
                  <a:pt x="1496" y="194"/>
                  <a:pt x="1495" y="195"/>
                </a:cubicBezTo>
                <a:cubicBezTo>
                  <a:pt x="1492" y="196"/>
                  <a:pt x="1495" y="197"/>
                  <a:pt x="1496" y="198"/>
                </a:cubicBezTo>
                <a:cubicBezTo>
                  <a:pt x="1498" y="199"/>
                  <a:pt x="1498" y="202"/>
                  <a:pt x="1500" y="203"/>
                </a:cubicBezTo>
                <a:cubicBezTo>
                  <a:pt x="1501" y="203"/>
                  <a:pt x="1502" y="203"/>
                  <a:pt x="1503" y="203"/>
                </a:cubicBezTo>
                <a:cubicBezTo>
                  <a:pt x="1504" y="204"/>
                  <a:pt x="1504" y="205"/>
                  <a:pt x="1505" y="205"/>
                </a:cubicBezTo>
                <a:cubicBezTo>
                  <a:pt x="1506" y="208"/>
                  <a:pt x="1508" y="207"/>
                  <a:pt x="1510" y="208"/>
                </a:cubicBezTo>
                <a:cubicBezTo>
                  <a:pt x="1511" y="209"/>
                  <a:pt x="1512" y="210"/>
                  <a:pt x="1513" y="211"/>
                </a:cubicBezTo>
                <a:cubicBezTo>
                  <a:pt x="1513" y="211"/>
                  <a:pt x="1514" y="211"/>
                  <a:pt x="1515" y="211"/>
                </a:cubicBezTo>
                <a:cubicBezTo>
                  <a:pt x="1517" y="211"/>
                  <a:pt x="1520" y="211"/>
                  <a:pt x="1522" y="212"/>
                </a:cubicBezTo>
                <a:cubicBezTo>
                  <a:pt x="1524" y="213"/>
                  <a:pt x="1525" y="214"/>
                  <a:pt x="1527" y="213"/>
                </a:cubicBezTo>
                <a:cubicBezTo>
                  <a:pt x="1528" y="212"/>
                  <a:pt x="1529" y="212"/>
                  <a:pt x="1530" y="211"/>
                </a:cubicBezTo>
                <a:cubicBezTo>
                  <a:pt x="1531" y="210"/>
                  <a:pt x="1532" y="211"/>
                  <a:pt x="1533" y="210"/>
                </a:cubicBezTo>
                <a:cubicBezTo>
                  <a:pt x="1534" y="210"/>
                  <a:pt x="1535" y="210"/>
                  <a:pt x="1536" y="210"/>
                </a:cubicBezTo>
                <a:cubicBezTo>
                  <a:pt x="1537" y="211"/>
                  <a:pt x="1538" y="212"/>
                  <a:pt x="1539" y="212"/>
                </a:cubicBezTo>
                <a:cubicBezTo>
                  <a:pt x="1541" y="213"/>
                  <a:pt x="1544" y="213"/>
                  <a:pt x="1544" y="215"/>
                </a:cubicBezTo>
                <a:cubicBezTo>
                  <a:pt x="1544" y="218"/>
                  <a:pt x="1542" y="220"/>
                  <a:pt x="1546" y="220"/>
                </a:cubicBezTo>
                <a:cubicBezTo>
                  <a:pt x="1548" y="220"/>
                  <a:pt x="1550" y="220"/>
                  <a:pt x="1552" y="220"/>
                </a:cubicBezTo>
                <a:cubicBezTo>
                  <a:pt x="1556" y="220"/>
                  <a:pt x="1560" y="219"/>
                  <a:pt x="1563" y="221"/>
                </a:cubicBezTo>
                <a:cubicBezTo>
                  <a:pt x="1565" y="221"/>
                  <a:pt x="1566" y="222"/>
                  <a:pt x="1568" y="222"/>
                </a:cubicBezTo>
                <a:cubicBezTo>
                  <a:pt x="1571" y="223"/>
                  <a:pt x="1574" y="224"/>
                  <a:pt x="1577" y="224"/>
                </a:cubicBezTo>
                <a:cubicBezTo>
                  <a:pt x="1580" y="225"/>
                  <a:pt x="1584" y="225"/>
                  <a:pt x="1587" y="226"/>
                </a:cubicBezTo>
                <a:cubicBezTo>
                  <a:pt x="1591" y="227"/>
                  <a:pt x="1595" y="228"/>
                  <a:pt x="1598" y="229"/>
                </a:cubicBezTo>
                <a:cubicBezTo>
                  <a:pt x="1602" y="230"/>
                  <a:pt x="1605" y="231"/>
                  <a:pt x="1608" y="232"/>
                </a:cubicBezTo>
                <a:cubicBezTo>
                  <a:pt x="1611" y="233"/>
                  <a:pt x="1615" y="233"/>
                  <a:pt x="1618" y="234"/>
                </a:cubicBezTo>
                <a:cubicBezTo>
                  <a:pt x="1622" y="235"/>
                  <a:pt x="1626" y="236"/>
                  <a:pt x="1630" y="237"/>
                </a:cubicBezTo>
                <a:cubicBezTo>
                  <a:pt x="1633" y="237"/>
                  <a:pt x="1636" y="239"/>
                  <a:pt x="1640" y="239"/>
                </a:cubicBezTo>
                <a:cubicBezTo>
                  <a:pt x="1642" y="240"/>
                  <a:pt x="1645" y="241"/>
                  <a:pt x="1648" y="241"/>
                </a:cubicBezTo>
                <a:cubicBezTo>
                  <a:pt x="1653" y="243"/>
                  <a:pt x="1658" y="243"/>
                  <a:pt x="1664" y="243"/>
                </a:cubicBezTo>
                <a:cubicBezTo>
                  <a:pt x="1667" y="243"/>
                  <a:pt x="1670" y="244"/>
                  <a:pt x="1673" y="243"/>
                </a:cubicBezTo>
                <a:cubicBezTo>
                  <a:pt x="1680" y="243"/>
                  <a:pt x="1687" y="242"/>
                  <a:pt x="1694" y="239"/>
                </a:cubicBezTo>
                <a:cubicBezTo>
                  <a:pt x="1696" y="238"/>
                  <a:pt x="1697" y="237"/>
                  <a:pt x="1699" y="236"/>
                </a:cubicBezTo>
                <a:cubicBezTo>
                  <a:pt x="1701" y="236"/>
                  <a:pt x="1702" y="236"/>
                  <a:pt x="1704" y="235"/>
                </a:cubicBezTo>
                <a:cubicBezTo>
                  <a:pt x="1707" y="235"/>
                  <a:pt x="1710" y="234"/>
                  <a:pt x="1713" y="233"/>
                </a:cubicBezTo>
                <a:cubicBezTo>
                  <a:pt x="1716" y="231"/>
                  <a:pt x="1718" y="229"/>
                  <a:pt x="1721" y="227"/>
                </a:cubicBezTo>
                <a:cubicBezTo>
                  <a:pt x="1723" y="225"/>
                  <a:pt x="1726" y="223"/>
                  <a:pt x="1728" y="221"/>
                </a:cubicBezTo>
                <a:cubicBezTo>
                  <a:pt x="1730" y="218"/>
                  <a:pt x="1731" y="216"/>
                  <a:pt x="1733" y="213"/>
                </a:cubicBezTo>
                <a:cubicBezTo>
                  <a:pt x="1735" y="210"/>
                  <a:pt x="1738" y="208"/>
                  <a:pt x="1741" y="205"/>
                </a:cubicBezTo>
                <a:cubicBezTo>
                  <a:pt x="1744" y="202"/>
                  <a:pt x="1746" y="199"/>
                  <a:pt x="1748" y="196"/>
                </a:cubicBezTo>
                <a:cubicBezTo>
                  <a:pt x="1748" y="194"/>
                  <a:pt x="1748" y="191"/>
                  <a:pt x="1748" y="189"/>
                </a:cubicBezTo>
                <a:cubicBezTo>
                  <a:pt x="1748" y="187"/>
                  <a:pt x="1746" y="186"/>
                  <a:pt x="1744" y="185"/>
                </a:cubicBezTo>
                <a:cubicBezTo>
                  <a:pt x="1742" y="185"/>
                  <a:pt x="1740" y="184"/>
                  <a:pt x="1740" y="182"/>
                </a:cubicBezTo>
                <a:cubicBezTo>
                  <a:pt x="1740" y="180"/>
                  <a:pt x="1741" y="177"/>
                  <a:pt x="1740" y="174"/>
                </a:cubicBezTo>
                <a:cubicBezTo>
                  <a:pt x="1739" y="174"/>
                  <a:pt x="1739" y="173"/>
                  <a:pt x="1738" y="172"/>
                </a:cubicBezTo>
                <a:cubicBezTo>
                  <a:pt x="1736" y="169"/>
                  <a:pt x="1740" y="161"/>
                  <a:pt x="1734" y="160"/>
                </a:cubicBezTo>
                <a:cubicBezTo>
                  <a:pt x="1732" y="159"/>
                  <a:pt x="1730" y="160"/>
                  <a:pt x="1728" y="160"/>
                </a:cubicBezTo>
                <a:cubicBezTo>
                  <a:pt x="1726" y="160"/>
                  <a:pt x="1723" y="159"/>
                  <a:pt x="1721" y="159"/>
                </a:cubicBezTo>
                <a:cubicBezTo>
                  <a:pt x="1719" y="158"/>
                  <a:pt x="1718" y="156"/>
                  <a:pt x="1717" y="154"/>
                </a:cubicBezTo>
                <a:cubicBezTo>
                  <a:pt x="1716" y="152"/>
                  <a:pt x="1714" y="150"/>
                  <a:pt x="1712" y="149"/>
                </a:cubicBezTo>
                <a:cubicBezTo>
                  <a:pt x="1709" y="146"/>
                  <a:pt x="1705" y="143"/>
                  <a:pt x="1702" y="140"/>
                </a:cubicBezTo>
                <a:cubicBezTo>
                  <a:pt x="1702" y="139"/>
                  <a:pt x="1701" y="138"/>
                  <a:pt x="1700" y="138"/>
                </a:cubicBezTo>
                <a:cubicBezTo>
                  <a:pt x="1698" y="137"/>
                  <a:pt x="1699" y="139"/>
                  <a:pt x="1699" y="140"/>
                </a:cubicBezTo>
                <a:cubicBezTo>
                  <a:pt x="1700" y="141"/>
                  <a:pt x="1700" y="142"/>
                  <a:pt x="1699" y="142"/>
                </a:cubicBezTo>
                <a:cubicBezTo>
                  <a:pt x="1697" y="142"/>
                  <a:pt x="1697" y="140"/>
                  <a:pt x="1696" y="140"/>
                </a:cubicBezTo>
                <a:cubicBezTo>
                  <a:pt x="1694" y="139"/>
                  <a:pt x="1692" y="139"/>
                  <a:pt x="1690" y="138"/>
                </a:cubicBezTo>
                <a:cubicBezTo>
                  <a:pt x="1687" y="137"/>
                  <a:pt x="1685" y="137"/>
                  <a:pt x="1683" y="136"/>
                </a:cubicBezTo>
                <a:cubicBezTo>
                  <a:pt x="1681" y="135"/>
                  <a:pt x="1679" y="134"/>
                  <a:pt x="1676" y="133"/>
                </a:cubicBezTo>
                <a:cubicBezTo>
                  <a:pt x="1674" y="133"/>
                  <a:pt x="1671" y="131"/>
                  <a:pt x="1668" y="131"/>
                </a:cubicBezTo>
                <a:cubicBezTo>
                  <a:pt x="1663" y="130"/>
                  <a:pt x="1659" y="129"/>
                  <a:pt x="1656" y="126"/>
                </a:cubicBezTo>
                <a:cubicBezTo>
                  <a:pt x="1652" y="121"/>
                  <a:pt x="1648" y="116"/>
                  <a:pt x="1642" y="114"/>
                </a:cubicBezTo>
                <a:cubicBezTo>
                  <a:pt x="1640" y="113"/>
                  <a:pt x="1638" y="113"/>
                  <a:pt x="1636" y="112"/>
                </a:cubicBezTo>
                <a:cubicBezTo>
                  <a:pt x="1634" y="111"/>
                  <a:pt x="1632" y="109"/>
                  <a:pt x="1630" y="108"/>
                </a:cubicBezTo>
                <a:cubicBezTo>
                  <a:pt x="1628" y="107"/>
                  <a:pt x="1626" y="106"/>
                  <a:pt x="1624" y="105"/>
                </a:cubicBezTo>
                <a:cubicBezTo>
                  <a:pt x="1622" y="104"/>
                  <a:pt x="1620" y="103"/>
                  <a:pt x="1617" y="103"/>
                </a:cubicBezTo>
                <a:cubicBezTo>
                  <a:pt x="1615" y="102"/>
                  <a:pt x="1613" y="101"/>
                  <a:pt x="1611" y="100"/>
                </a:cubicBezTo>
                <a:cubicBezTo>
                  <a:pt x="1609" y="99"/>
                  <a:pt x="1607" y="97"/>
                  <a:pt x="1605" y="96"/>
                </a:cubicBezTo>
                <a:cubicBezTo>
                  <a:pt x="1602" y="95"/>
                  <a:pt x="1600" y="94"/>
                  <a:pt x="1597" y="93"/>
                </a:cubicBezTo>
                <a:cubicBezTo>
                  <a:pt x="1595" y="92"/>
                  <a:pt x="1592" y="91"/>
                  <a:pt x="1590" y="91"/>
                </a:cubicBezTo>
                <a:cubicBezTo>
                  <a:pt x="1588" y="90"/>
                  <a:pt x="1585" y="88"/>
                  <a:pt x="1583" y="87"/>
                </a:cubicBezTo>
                <a:cubicBezTo>
                  <a:pt x="1581" y="86"/>
                  <a:pt x="1579" y="85"/>
                  <a:pt x="1577" y="84"/>
                </a:cubicBezTo>
                <a:cubicBezTo>
                  <a:pt x="1575" y="83"/>
                  <a:pt x="1573" y="82"/>
                  <a:pt x="1571" y="82"/>
                </a:cubicBezTo>
                <a:cubicBezTo>
                  <a:pt x="1566" y="80"/>
                  <a:pt x="1561" y="81"/>
                  <a:pt x="1556" y="80"/>
                </a:cubicBezTo>
                <a:cubicBezTo>
                  <a:pt x="1552" y="80"/>
                  <a:pt x="1548" y="79"/>
                  <a:pt x="1544" y="78"/>
                </a:cubicBezTo>
                <a:cubicBezTo>
                  <a:pt x="1540" y="77"/>
                  <a:pt x="1535" y="78"/>
                  <a:pt x="1531" y="78"/>
                </a:cubicBezTo>
                <a:cubicBezTo>
                  <a:pt x="1528" y="77"/>
                  <a:pt x="1525" y="77"/>
                  <a:pt x="1522" y="77"/>
                </a:cubicBezTo>
                <a:cubicBezTo>
                  <a:pt x="1521" y="77"/>
                  <a:pt x="1519" y="77"/>
                  <a:pt x="1519" y="78"/>
                </a:cubicBezTo>
                <a:cubicBezTo>
                  <a:pt x="1517" y="78"/>
                  <a:pt x="1517" y="79"/>
                  <a:pt x="1517" y="80"/>
                </a:cubicBezTo>
                <a:cubicBezTo>
                  <a:pt x="1516" y="81"/>
                  <a:pt x="1515" y="82"/>
                  <a:pt x="1515" y="83"/>
                </a:cubicBezTo>
                <a:cubicBezTo>
                  <a:pt x="1515" y="85"/>
                  <a:pt x="1514" y="88"/>
                  <a:pt x="1512" y="89"/>
                </a:cubicBezTo>
                <a:cubicBezTo>
                  <a:pt x="1510" y="90"/>
                  <a:pt x="1508" y="91"/>
                  <a:pt x="1506" y="91"/>
                </a:cubicBezTo>
                <a:cubicBezTo>
                  <a:pt x="1504" y="92"/>
                  <a:pt x="1502" y="93"/>
                  <a:pt x="1502" y="95"/>
                </a:cubicBezTo>
                <a:cubicBezTo>
                  <a:pt x="1501" y="93"/>
                  <a:pt x="1503" y="91"/>
                  <a:pt x="1505" y="91"/>
                </a:cubicBezTo>
                <a:cubicBezTo>
                  <a:pt x="1506" y="91"/>
                  <a:pt x="1507" y="91"/>
                  <a:pt x="1507" y="90"/>
                </a:cubicBezTo>
                <a:cubicBezTo>
                  <a:pt x="1508" y="89"/>
                  <a:pt x="1509" y="89"/>
                  <a:pt x="1509" y="88"/>
                </a:cubicBezTo>
                <a:cubicBezTo>
                  <a:pt x="1510" y="87"/>
                  <a:pt x="1514" y="87"/>
                  <a:pt x="1514" y="85"/>
                </a:cubicBezTo>
                <a:cubicBezTo>
                  <a:pt x="1513" y="84"/>
                  <a:pt x="1511" y="85"/>
                  <a:pt x="1511" y="84"/>
                </a:cubicBezTo>
                <a:cubicBezTo>
                  <a:pt x="1510" y="84"/>
                  <a:pt x="1509" y="83"/>
                  <a:pt x="1509" y="83"/>
                </a:cubicBezTo>
                <a:cubicBezTo>
                  <a:pt x="1508" y="82"/>
                  <a:pt x="1507" y="82"/>
                  <a:pt x="1507" y="81"/>
                </a:cubicBezTo>
                <a:cubicBezTo>
                  <a:pt x="1508" y="79"/>
                  <a:pt x="1509" y="80"/>
                  <a:pt x="1510" y="80"/>
                </a:cubicBezTo>
                <a:cubicBezTo>
                  <a:pt x="1512" y="79"/>
                  <a:pt x="1511" y="76"/>
                  <a:pt x="1511" y="74"/>
                </a:cubicBezTo>
                <a:cubicBezTo>
                  <a:pt x="1511" y="73"/>
                  <a:pt x="1511" y="72"/>
                  <a:pt x="1510" y="73"/>
                </a:cubicBezTo>
                <a:cubicBezTo>
                  <a:pt x="1509" y="73"/>
                  <a:pt x="1509" y="74"/>
                  <a:pt x="1508" y="74"/>
                </a:cubicBezTo>
                <a:cubicBezTo>
                  <a:pt x="1507" y="75"/>
                  <a:pt x="1505" y="74"/>
                  <a:pt x="1504" y="75"/>
                </a:cubicBezTo>
                <a:cubicBezTo>
                  <a:pt x="1504" y="75"/>
                  <a:pt x="1503" y="76"/>
                  <a:pt x="1502" y="76"/>
                </a:cubicBezTo>
                <a:cubicBezTo>
                  <a:pt x="1501" y="76"/>
                  <a:pt x="1501" y="76"/>
                  <a:pt x="1500" y="77"/>
                </a:cubicBezTo>
                <a:cubicBezTo>
                  <a:pt x="1499" y="78"/>
                  <a:pt x="1496" y="79"/>
                  <a:pt x="1495" y="78"/>
                </a:cubicBezTo>
                <a:cubicBezTo>
                  <a:pt x="1494" y="77"/>
                  <a:pt x="1495" y="76"/>
                  <a:pt x="1494" y="76"/>
                </a:cubicBezTo>
                <a:cubicBezTo>
                  <a:pt x="1493" y="75"/>
                  <a:pt x="1492" y="76"/>
                  <a:pt x="1491" y="76"/>
                </a:cubicBezTo>
                <a:cubicBezTo>
                  <a:pt x="1490" y="76"/>
                  <a:pt x="1489" y="75"/>
                  <a:pt x="1488" y="74"/>
                </a:cubicBezTo>
                <a:cubicBezTo>
                  <a:pt x="1485" y="73"/>
                  <a:pt x="1483" y="75"/>
                  <a:pt x="1480" y="74"/>
                </a:cubicBezTo>
                <a:cubicBezTo>
                  <a:pt x="1479" y="73"/>
                  <a:pt x="1479" y="72"/>
                  <a:pt x="1478" y="72"/>
                </a:cubicBezTo>
                <a:cubicBezTo>
                  <a:pt x="1477" y="72"/>
                  <a:pt x="1476" y="72"/>
                  <a:pt x="1475" y="71"/>
                </a:cubicBezTo>
                <a:cubicBezTo>
                  <a:pt x="1474" y="70"/>
                  <a:pt x="1475" y="69"/>
                  <a:pt x="1474" y="68"/>
                </a:cubicBezTo>
                <a:cubicBezTo>
                  <a:pt x="1473" y="67"/>
                  <a:pt x="1472" y="67"/>
                  <a:pt x="1472" y="67"/>
                </a:cubicBezTo>
                <a:cubicBezTo>
                  <a:pt x="1470" y="65"/>
                  <a:pt x="1470" y="62"/>
                  <a:pt x="1471" y="61"/>
                </a:cubicBezTo>
                <a:cubicBezTo>
                  <a:pt x="1472" y="60"/>
                  <a:pt x="1473" y="59"/>
                  <a:pt x="1473" y="59"/>
                </a:cubicBezTo>
                <a:cubicBezTo>
                  <a:pt x="1474" y="58"/>
                  <a:pt x="1474" y="56"/>
                  <a:pt x="1475" y="57"/>
                </a:cubicBezTo>
                <a:cubicBezTo>
                  <a:pt x="1476" y="58"/>
                  <a:pt x="1475" y="59"/>
                  <a:pt x="1476" y="60"/>
                </a:cubicBezTo>
                <a:cubicBezTo>
                  <a:pt x="1477" y="60"/>
                  <a:pt x="1477" y="60"/>
                  <a:pt x="1478" y="60"/>
                </a:cubicBezTo>
                <a:cubicBezTo>
                  <a:pt x="1478" y="61"/>
                  <a:pt x="1479" y="61"/>
                  <a:pt x="1479" y="61"/>
                </a:cubicBezTo>
                <a:cubicBezTo>
                  <a:pt x="1481" y="63"/>
                  <a:pt x="1483" y="62"/>
                  <a:pt x="1485" y="62"/>
                </a:cubicBezTo>
                <a:cubicBezTo>
                  <a:pt x="1488" y="62"/>
                  <a:pt x="1490" y="63"/>
                  <a:pt x="1492" y="64"/>
                </a:cubicBezTo>
                <a:cubicBezTo>
                  <a:pt x="1494" y="64"/>
                  <a:pt x="1496" y="65"/>
                  <a:pt x="1498" y="64"/>
                </a:cubicBezTo>
                <a:cubicBezTo>
                  <a:pt x="1501" y="63"/>
                  <a:pt x="1499" y="61"/>
                  <a:pt x="1501" y="59"/>
                </a:cubicBezTo>
                <a:cubicBezTo>
                  <a:pt x="1502" y="58"/>
                  <a:pt x="1502" y="58"/>
                  <a:pt x="1503" y="57"/>
                </a:cubicBezTo>
                <a:cubicBezTo>
                  <a:pt x="1503" y="56"/>
                  <a:pt x="1503" y="55"/>
                  <a:pt x="1501" y="55"/>
                </a:cubicBezTo>
                <a:cubicBezTo>
                  <a:pt x="1500" y="55"/>
                  <a:pt x="1499" y="55"/>
                  <a:pt x="1498" y="55"/>
                </a:cubicBezTo>
                <a:cubicBezTo>
                  <a:pt x="1497" y="55"/>
                  <a:pt x="1496" y="54"/>
                  <a:pt x="1495" y="54"/>
                </a:cubicBezTo>
                <a:cubicBezTo>
                  <a:pt x="1493" y="53"/>
                  <a:pt x="1491" y="54"/>
                  <a:pt x="1489" y="53"/>
                </a:cubicBezTo>
                <a:cubicBezTo>
                  <a:pt x="1487" y="53"/>
                  <a:pt x="1486" y="51"/>
                  <a:pt x="1484" y="50"/>
                </a:cubicBezTo>
                <a:cubicBezTo>
                  <a:pt x="1482" y="48"/>
                  <a:pt x="1480" y="49"/>
                  <a:pt x="1478" y="49"/>
                </a:cubicBezTo>
                <a:cubicBezTo>
                  <a:pt x="1477" y="49"/>
                  <a:pt x="1477" y="48"/>
                  <a:pt x="1476" y="47"/>
                </a:cubicBezTo>
                <a:cubicBezTo>
                  <a:pt x="1475" y="46"/>
                  <a:pt x="1474" y="46"/>
                  <a:pt x="1474" y="46"/>
                </a:cubicBezTo>
                <a:cubicBezTo>
                  <a:pt x="1473" y="45"/>
                  <a:pt x="1467" y="42"/>
                  <a:pt x="1467" y="45"/>
                </a:cubicBezTo>
                <a:cubicBezTo>
                  <a:pt x="1467" y="46"/>
                  <a:pt x="1469" y="47"/>
                  <a:pt x="1469" y="47"/>
                </a:cubicBezTo>
                <a:cubicBezTo>
                  <a:pt x="1470" y="48"/>
                  <a:pt x="1470" y="49"/>
                  <a:pt x="1471" y="50"/>
                </a:cubicBezTo>
                <a:cubicBezTo>
                  <a:pt x="1472" y="50"/>
                  <a:pt x="1472" y="50"/>
                  <a:pt x="1473" y="52"/>
                </a:cubicBezTo>
                <a:cubicBezTo>
                  <a:pt x="1473" y="53"/>
                  <a:pt x="1473" y="54"/>
                  <a:pt x="1471" y="54"/>
                </a:cubicBezTo>
                <a:cubicBezTo>
                  <a:pt x="1470" y="54"/>
                  <a:pt x="1470" y="53"/>
                  <a:pt x="1469" y="52"/>
                </a:cubicBezTo>
                <a:cubicBezTo>
                  <a:pt x="1468" y="52"/>
                  <a:pt x="1467" y="52"/>
                  <a:pt x="1466" y="51"/>
                </a:cubicBezTo>
                <a:cubicBezTo>
                  <a:pt x="1465" y="51"/>
                  <a:pt x="1464" y="50"/>
                  <a:pt x="1463" y="50"/>
                </a:cubicBezTo>
                <a:cubicBezTo>
                  <a:pt x="1461" y="50"/>
                  <a:pt x="1462" y="52"/>
                  <a:pt x="1462" y="54"/>
                </a:cubicBezTo>
                <a:cubicBezTo>
                  <a:pt x="1462" y="58"/>
                  <a:pt x="1458" y="56"/>
                  <a:pt x="1455" y="56"/>
                </a:cubicBezTo>
                <a:cubicBezTo>
                  <a:pt x="1453" y="56"/>
                  <a:pt x="1450" y="57"/>
                  <a:pt x="1448" y="56"/>
                </a:cubicBezTo>
                <a:cubicBezTo>
                  <a:pt x="1446" y="56"/>
                  <a:pt x="1444" y="55"/>
                  <a:pt x="1442" y="55"/>
                </a:cubicBezTo>
                <a:cubicBezTo>
                  <a:pt x="1440" y="55"/>
                  <a:pt x="1438" y="55"/>
                  <a:pt x="1436" y="53"/>
                </a:cubicBezTo>
                <a:cubicBezTo>
                  <a:pt x="1434" y="53"/>
                  <a:pt x="1431" y="52"/>
                  <a:pt x="1428" y="53"/>
                </a:cubicBezTo>
                <a:cubicBezTo>
                  <a:pt x="1426" y="53"/>
                  <a:pt x="1425" y="55"/>
                  <a:pt x="1424" y="57"/>
                </a:cubicBezTo>
                <a:cubicBezTo>
                  <a:pt x="1424" y="56"/>
                  <a:pt x="1422" y="53"/>
                  <a:pt x="1421" y="53"/>
                </a:cubicBezTo>
                <a:cubicBezTo>
                  <a:pt x="1420" y="52"/>
                  <a:pt x="1420" y="52"/>
                  <a:pt x="1419" y="51"/>
                </a:cubicBezTo>
                <a:cubicBezTo>
                  <a:pt x="1418" y="50"/>
                  <a:pt x="1418" y="49"/>
                  <a:pt x="1417" y="49"/>
                </a:cubicBezTo>
                <a:cubicBezTo>
                  <a:pt x="1416" y="49"/>
                  <a:pt x="1415" y="51"/>
                  <a:pt x="1415" y="51"/>
                </a:cubicBezTo>
                <a:cubicBezTo>
                  <a:pt x="1413" y="53"/>
                  <a:pt x="1411" y="52"/>
                  <a:pt x="1409" y="54"/>
                </a:cubicBezTo>
                <a:cubicBezTo>
                  <a:pt x="1409" y="55"/>
                  <a:pt x="1408" y="56"/>
                  <a:pt x="1407" y="56"/>
                </a:cubicBezTo>
                <a:cubicBezTo>
                  <a:pt x="1406" y="56"/>
                  <a:pt x="1405" y="56"/>
                  <a:pt x="1404" y="57"/>
                </a:cubicBezTo>
                <a:cubicBezTo>
                  <a:pt x="1403" y="57"/>
                  <a:pt x="1403" y="58"/>
                  <a:pt x="1401" y="58"/>
                </a:cubicBezTo>
                <a:cubicBezTo>
                  <a:pt x="1401" y="58"/>
                  <a:pt x="1400" y="58"/>
                  <a:pt x="1399" y="59"/>
                </a:cubicBezTo>
                <a:cubicBezTo>
                  <a:pt x="1399" y="59"/>
                  <a:pt x="1399" y="60"/>
                  <a:pt x="1398" y="60"/>
                </a:cubicBezTo>
                <a:cubicBezTo>
                  <a:pt x="1398" y="59"/>
                  <a:pt x="1399" y="58"/>
                  <a:pt x="1399" y="58"/>
                </a:cubicBezTo>
                <a:cubicBezTo>
                  <a:pt x="1400" y="57"/>
                  <a:pt x="1401" y="57"/>
                  <a:pt x="1402" y="56"/>
                </a:cubicBezTo>
                <a:cubicBezTo>
                  <a:pt x="1404" y="55"/>
                  <a:pt x="1401" y="52"/>
                  <a:pt x="1400" y="52"/>
                </a:cubicBezTo>
                <a:cubicBezTo>
                  <a:pt x="1399" y="52"/>
                  <a:pt x="1398" y="52"/>
                  <a:pt x="1397" y="51"/>
                </a:cubicBezTo>
                <a:cubicBezTo>
                  <a:pt x="1396" y="51"/>
                  <a:pt x="1394" y="50"/>
                  <a:pt x="1394" y="50"/>
                </a:cubicBezTo>
                <a:cubicBezTo>
                  <a:pt x="1393" y="49"/>
                  <a:pt x="1395" y="48"/>
                  <a:pt x="1395" y="47"/>
                </a:cubicBezTo>
                <a:cubicBezTo>
                  <a:pt x="1395" y="46"/>
                  <a:pt x="1395" y="45"/>
                  <a:pt x="1395" y="44"/>
                </a:cubicBezTo>
                <a:cubicBezTo>
                  <a:pt x="1394" y="42"/>
                  <a:pt x="1392" y="41"/>
                  <a:pt x="1390" y="41"/>
                </a:cubicBezTo>
                <a:cubicBezTo>
                  <a:pt x="1389" y="40"/>
                  <a:pt x="1387" y="39"/>
                  <a:pt x="1385" y="39"/>
                </a:cubicBezTo>
                <a:cubicBezTo>
                  <a:pt x="1384" y="39"/>
                  <a:pt x="1383" y="39"/>
                  <a:pt x="1382" y="39"/>
                </a:cubicBezTo>
                <a:cubicBezTo>
                  <a:pt x="1381" y="39"/>
                  <a:pt x="1381" y="38"/>
                  <a:pt x="1380" y="38"/>
                </a:cubicBezTo>
                <a:cubicBezTo>
                  <a:pt x="1378" y="38"/>
                  <a:pt x="1377" y="38"/>
                  <a:pt x="1376" y="38"/>
                </a:cubicBezTo>
                <a:cubicBezTo>
                  <a:pt x="1375" y="38"/>
                  <a:pt x="1375" y="37"/>
                  <a:pt x="1374" y="36"/>
                </a:cubicBezTo>
                <a:cubicBezTo>
                  <a:pt x="1373" y="36"/>
                  <a:pt x="1372" y="36"/>
                  <a:pt x="1371" y="35"/>
                </a:cubicBezTo>
                <a:cubicBezTo>
                  <a:pt x="1371" y="34"/>
                  <a:pt x="1372" y="33"/>
                  <a:pt x="1373" y="33"/>
                </a:cubicBezTo>
                <a:cubicBezTo>
                  <a:pt x="1375" y="33"/>
                  <a:pt x="1377" y="34"/>
                  <a:pt x="1379" y="34"/>
                </a:cubicBezTo>
                <a:cubicBezTo>
                  <a:pt x="1381" y="35"/>
                  <a:pt x="1382" y="36"/>
                  <a:pt x="1385" y="36"/>
                </a:cubicBezTo>
                <a:cubicBezTo>
                  <a:pt x="1387" y="36"/>
                  <a:pt x="1389" y="36"/>
                  <a:pt x="1391" y="37"/>
                </a:cubicBezTo>
                <a:cubicBezTo>
                  <a:pt x="1393" y="37"/>
                  <a:pt x="1395" y="37"/>
                  <a:pt x="1398" y="37"/>
                </a:cubicBezTo>
                <a:cubicBezTo>
                  <a:pt x="1400" y="37"/>
                  <a:pt x="1402" y="37"/>
                  <a:pt x="1404" y="37"/>
                </a:cubicBezTo>
                <a:cubicBezTo>
                  <a:pt x="1406" y="37"/>
                  <a:pt x="1409" y="37"/>
                  <a:pt x="1410" y="38"/>
                </a:cubicBezTo>
                <a:cubicBezTo>
                  <a:pt x="1413" y="39"/>
                  <a:pt x="1414" y="39"/>
                  <a:pt x="1416" y="39"/>
                </a:cubicBezTo>
                <a:cubicBezTo>
                  <a:pt x="1419" y="38"/>
                  <a:pt x="1419" y="36"/>
                  <a:pt x="1421" y="35"/>
                </a:cubicBezTo>
                <a:cubicBezTo>
                  <a:pt x="1422" y="34"/>
                  <a:pt x="1423" y="34"/>
                  <a:pt x="1424" y="34"/>
                </a:cubicBezTo>
                <a:cubicBezTo>
                  <a:pt x="1425" y="33"/>
                  <a:pt x="1425" y="32"/>
                  <a:pt x="1426" y="32"/>
                </a:cubicBezTo>
                <a:cubicBezTo>
                  <a:pt x="1428" y="31"/>
                  <a:pt x="1430" y="31"/>
                  <a:pt x="1433" y="31"/>
                </a:cubicBezTo>
                <a:cubicBezTo>
                  <a:pt x="1435" y="30"/>
                  <a:pt x="1437" y="30"/>
                  <a:pt x="1439" y="29"/>
                </a:cubicBezTo>
                <a:cubicBezTo>
                  <a:pt x="1440" y="29"/>
                  <a:pt x="1441" y="28"/>
                  <a:pt x="1441" y="28"/>
                </a:cubicBezTo>
                <a:cubicBezTo>
                  <a:pt x="1442" y="27"/>
                  <a:pt x="1442" y="26"/>
                  <a:pt x="1442" y="25"/>
                </a:cubicBezTo>
                <a:cubicBezTo>
                  <a:pt x="1443" y="24"/>
                  <a:pt x="1443" y="23"/>
                  <a:pt x="1443" y="22"/>
                </a:cubicBezTo>
                <a:cubicBezTo>
                  <a:pt x="1442" y="21"/>
                  <a:pt x="1441" y="20"/>
                  <a:pt x="1441" y="20"/>
                </a:cubicBezTo>
                <a:cubicBezTo>
                  <a:pt x="1440" y="19"/>
                  <a:pt x="1439" y="19"/>
                  <a:pt x="1438" y="18"/>
                </a:cubicBezTo>
                <a:cubicBezTo>
                  <a:pt x="1437" y="18"/>
                  <a:pt x="1436" y="18"/>
                  <a:pt x="1435" y="18"/>
                </a:cubicBezTo>
                <a:cubicBezTo>
                  <a:pt x="1434" y="18"/>
                  <a:pt x="1433" y="17"/>
                  <a:pt x="1432" y="17"/>
                </a:cubicBezTo>
                <a:cubicBezTo>
                  <a:pt x="1431" y="16"/>
                  <a:pt x="1430" y="16"/>
                  <a:pt x="1429" y="16"/>
                </a:cubicBezTo>
                <a:cubicBezTo>
                  <a:pt x="1427" y="16"/>
                  <a:pt x="1425" y="15"/>
                  <a:pt x="1423" y="15"/>
                </a:cubicBezTo>
                <a:cubicBezTo>
                  <a:pt x="1421" y="14"/>
                  <a:pt x="1418" y="16"/>
                  <a:pt x="1417" y="14"/>
                </a:cubicBezTo>
                <a:cubicBezTo>
                  <a:pt x="1417" y="13"/>
                  <a:pt x="1417" y="12"/>
                  <a:pt x="1417" y="11"/>
                </a:cubicBezTo>
                <a:cubicBezTo>
                  <a:pt x="1417" y="9"/>
                  <a:pt x="1417" y="8"/>
                  <a:pt x="1417" y="7"/>
                </a:cubicBezTo>
                <a:cubicBezTo>
                  <a:pt x="1416" y="6"/>
                  <a:pt x="1415" y="4"/>
                  <a:pt x="1413" y="4"/>
                </a:cubicBezTo>
                <a:cubicBezTo>
                  <a:pt x="1411" y="4"/>
                  <a:pt x="1409" y="5"/>
                  <a:pt x="1408" y="6"/>
                </a:cubicBezTo>
                <a:cubicBezTo>
                  <a:pt x="1407" y="7"/>
                  <a:pt x="1406" y="7"/>
                  <a:pt x="1405" y="7"/>
                </a:cubicBezTo>
                <a:cubicBezTo>
                  <a:pt x="1403" y="7"/>
                  <a:pt x="1404" y="6"/>
                  <a:pt x="1403" y="5"/>
                </a:cubicBezTo>
                <a:cubicBezTo>
                  <a:pt x="1403" y="2"/>
                  <a:pt x="1400" y="3"/>
                  <a:pt x="1398" y="4"/>
                </a:cubicBezTo>
                <a:cubicBezTo>
                  <a:pt x="1397" y="4"/>
                  <a:pt x="1396" y="5"/>
                  <a:pt x="1395" y="5"/>
                </a:cubicBezTo>
                <a:cubicBezTo>
                  <a:pt x="1394" y="6"/>
                  <a:pt x="1394" y="6"/>
                  <a:pt x="1393" y="5"/>
                </a:cubicBezTo>
                <a:cubicBezTo>
                  <a:pt x="1393" y="4"/>
                  <a:pt x="1393" y="3"/>
                  <a:pt x="1392" y="3"/>
                </a:cubicBezTo>
                <a:cubicBezTo>
                  <a:pt x="1391" y="3"/>
                  <a:pt x="1391" y="3"/>
                  <a:pt x="1390" y="3"/>
                </a:cubicBezTo>
                <a:cubicBezTo>
                  <a:pt x="1371" y="3"/>
                  <a:pt x="1371" y="3"/>
                  <a:pt x="1371" y="3"/>
                </a:cubicBezTo>
                <a:cubicBezTo>
                  <a:pt x="1371" y="3"/>
                  <a:pt x="1371" y="3"/>
                  <a:pt x="1371" y="3"/>
                </a:cubicBezTo>
                <a:cubicBezTo>
                  <a:pt x="1370" y="6"/>
                  <a:pt x="1365" y="8"/>
                  <a:pt x="1365" y="12"/>
                </a:cubicBezTo>
                <a:cubicBezTo>
                  <a:pt x="1364" y="14"/>
                  <a:pt x="1366" y="16"/>
                  <a:pt x="1366" y="18"/>
                </a:cubicBezTo>
                <a:cubicBezTo>
                  <a:pt x="1366" y="20"/>
                  <a:pt x="1363" y="22"/>
                  <a:pt x="1362" y="23"/>
                </a:cubicBezTo>
                <a:cubicBezTo>
                  <a:pt x="1361" y="24"/>
                  <a:pt x="1360" y="24"/>
                  <a:pt x="1359" y="24"/>
                </a:cubicBezTo>
                <a:cubicBezTo>
                  <a:pt x="1358" y="24"/>
                  <a:pt x="1358" y="23"/>
                  <a:pt x="1358" y="22"/>
                </a:cubicBezTo>
                <a:cubicBezTo>
                  <a:pt x="1359" y="22"/>
                  <a:pt x="1360" y="21"/>
                  <a:pt x="1360" y="21"/>
                </a:cubicBezTo>
                <a:cubicBezTo>
                  <a:pt x="1361" y="20"/>
                  <a:pt x="1361" y="19"/>
                  <a:pt x="1362" y="18"/>
                </a:cubicBezTo>
                <a:cubicBezTo>
                  <a:pt x="1362" y="17"/>
                  <a:pt x="1363" y="17"/>
                  <a:pt x="1362" y="16"/>
                </a:cubicBezTo>
                <a:cubicBezTo>
                  <a:pt x="1361" y="15"/>
                  <a:pt x="1359" y="18"/>
                  <a:pt x="1358" y="18"/>
                </a:cubicBezTo>
                <a:cubicBezTo>
                  <a:pt x="1357" y="19"/>
                  <a:pt x="1356" y="18"/>
                  <a:pt x="1356" y="18"/>
                </a:cubicBezTo>
                <a:cubicBezTo>
                  <a:pt x="1354" y="18"/>
                  <a:pt x="1353" y="18"/>
                  <a:pt x="1352" y="20"/>
                </a:cubicBezTo>
                <a:cubicBezTo>
                  <a:pt x="1351" y="20"/>
                  <a:pt x="1351" y="20"/>
                  <a:pt x="1350" y="19"/>
                </a:cubicBezTo>
                <a:cubicBezTo>
                  <a:pt x="1350" y="18"/>
                  <a:pt x="1348" y="18"/>
                  <a:pt x="1348" y="17"/>
                </a:cubicBezTo>
                <a:cubicBezTo>
                  <a:pt x="1348" y="16"/>
                  <a:pt x="1349" y="16"/>
                  <a:pt x="1350" y="15"/>
                </a:cubicBezTo>
                <a:cubicBezTo>
                  <a:pt x="1351" y="15"/>
                  <a:pt x="1352" y="14"/>
                  <a:pt x="1352" y="13"/>
                </a:cubicBezTo>
                <a:cubicBezTo>
                  <a:pt x="1354" y="12"/>
                  <a:pt x="1356" y="12"/>
                  <a:pt x="1357" y="11"/>
                </a:cubicBezTo>
                <a:cubicBezTo>
                  <a:pt x="1358" y="10"/>
                  <a:pt x="1358" y="9"/>
                  <a:pt x="1359" y="9"/>
                </a:cubicBezTo>
                <a:cubicBezTo>
                  <a:pt x="1359" y="8"/>
                  <a:pt x="1360" y="8"/>
                  <a:pt x="1361" y="7"/>
                </a:cubicBezTo>
                <a:cubicBezTo>
                  <a:pt x="1361" y="6"/>
                  <a:pt x="1361" y="2"/>
                  <a:pt x="1360" y="3"/>
                </a:cubicBezTo>
                <a:cubicBezTo>
                  <a:pt x="1359" y="3"/>
                  <a:pt x="1359" y="4"/>
                  <a:pt x="1359" y="4"/>
                </a:cubicBezTo>
                <a:cubicBezTo>
                  <a:pt x="1358" y="5"/>
                  <a:pt x="1357" y="5"/>
                  <a:pt x="1357" y="5"/>
                </a:cubicBezTo>
                <a:cubicBezTo>
                  <a:pt x="1355" y="5"/>
                  <a:pt x="1354" y="6"/>
                  <a:pt x="1352" y="6"/>
                </a:cubicBezTo>
                <a:cubicBezTo>
                  <a:pt x="1350" y="6"/>
                  <a:pt x="1351" y="4"/>
                  <a:pt x="1349" y="3"/>
                </a:cubicBezTo>
                <a:cubicBezTo>
                  <a:pt x="1349" y="3"/>
                  <a:pt x="1349" y="3"/>
                  <a:pt x="1349" y="3"/>
                </a:cubicBezTo>
                <a:cubicBezTo>
                  <a:pt x="1331" y="3"/>
                  <a:pt x="1331" y="3"/>
                  <a:pt x="1331" y="3"/>
                </a:cubicBezTo>
                <a:cubicBezTo>
                  <a:pt x="1329" y="3"/>
                  <a:pt x="1326" y="3"/>
                  <a:pt x="1326" y="5"/>
                </a:cubicBezTo>
                <a:cubicBezTo>
                  <a:pt x="1325" y="6"/>
                  <a:pt x="1326" y="6"/>
                  <a:pt x="1327" y="6"/>
                </a:cubicBezTo>
                <a:cubicBezTo>
                  <a:pt x="1328" y="7"/>
                  <a:pt x="1327" y="8"/>
                  <a:pt x="1327" y="9"/>
                </a:cubicBezTo>
                <a:cubicBezTo>
                  <a:pt x="1326" y="10"/>
                  <a:pt x="1326" y="11"/>
                  <a:pt x="1325" y="11"/>
                </a:cubicBezTo>
                <a:cubicBezTo>
                  <a:pt x="1324" y="11"/>
                  <a:pt x="1322" y="11"/>
                  <a:pt x="1321" y="11"/>
                </a:cubicBezTo>
                <a:cubicBezTo>
                  <a:pt x="1319" y="14"/>
                  <a:pt x="1324" y="14"/>
                  <a:pt x="1324" y="16"/>
                </a:cubicBezTo>
                <a:cubicBezTo>
                  <a:pt x="1324" y="19"/>
                  <a:pt x="1320" y="16"/>
                  <a:pt x="1319" y="15"/>
                </a:cubicBezTo>
                <a:cubicBezTo>
                  <a:pt x="1318" y="15"/>
                  <a:pt x="1317" y="16"/>
                  <a:pt x="1316" y="17"/>
                </a:cubicBezTo>
                <a:cubicBezTo>
                  <a:pt x="1315" y="18"/>
                  <a:pt x="1314" y="19"/>
                  <a:pt x="1313" y="20"/>
                </a:cubicBezTo>
                <a:cubicBezTo>
                  <a:pt x="1312" y="20"/>
                  <a:pt x="1312" y="20"/>
                  <a:pt x="1312" y="21"/>
                </a:cubicBezTo>
                <a:cubicBezTo>
                  <a:pt x="1309" y="25"/>
                  <a:pt x="1309" y="19"/>
                  <a:pt x="1309" y="17"/>
                </a:cubicBezTo>
                <a:cubicBezTo>
                  <a:pt x="1310" y="16"/>
                  <a:pt x="1310" y="15"/>
                  <a:pt x="1310" y="14"/>
                </a:cubicBezTo>
                <a:cubicBezTo>
                  <a:pt x="1309" y="13"/>
                  <a:pt x="1308" y="12"/>
                  <a:pt x="1308" y="11"/>
                </a:cubicBezTo>
                <a:cubicBezTo>
                  <a:pt x="1308" y="10"/>
                  <a:pt x="1308" y="9"/>
                  <a:pt x="1307" y="8"/>
                </a:cubicBezTo>
                <a:cubicBezTo>
                  <a:pt x="1307" y="8"/>
                  <a:pt x="1305" y="7"/>
                  <a:pt x="1306" y="6"/>
                </a:cubicBezTo>
                <a:cubicBezTo>
                  <a:pt x="1306" y="5"/>
                  <a:pt x="1308" y="6"/>
                  <a:pt x="1309" y="6"/>
                </a:cubicBezTo>
                <a:cubicBezTo>
                  <a:pt x="1310" y="6"/>
                  <a:pt x="1310" y="5"/>
                  <a:pt x="1311" y="4"/>
                </a:cubicBezTo>
                <a:cubicBezTo>
                  <a:pt x="1311" y="3"/>
                  <a:pt x="1312" y="3"/>
                  <a:pt x="1312" y="3"/>
                </a:cubicBezTo>
                <a:cubicBezTo>
                  <a:pt x="1298" y="3"/>
                  <a:pt x="1298" y="3"/>
                  <a:pt x="1298" y="3"/>
                </a:cubicBezTo>
                <a:cubicBezTo>
                  <a:pt x="1297" y="3"/>
                  <a:pt x="1297" y="3"/>
                  <a:pt x="1296" y="4"/>
                </a:cubicBezTo>
                <a:cubicBezTo>
                  <a:pt x="1294" y="5"/>
                  <a:pt x="1293" y="7"/>
                  <a:pt x="1291" y="9"/>
                </a:cubicBezTo>
                <a:cubicBezTo>
                  <a:pt x="1290" y="11"/>
                  <a:pt x="1288" y="11"/>
                  <a:pt x="1286" y="13"/>
                </a:cubicBezTo>
                <a:cubicBezTo>
                  <a:pt x="1283" y="16"/>
                  <a:pt x="1281" y="19"/>
                  <a:pt x="1277" y="22"/>
                </a:cubicBezTo>
                <a:cubicBezTo>
                  <a:pt x="1277" y="22"/>
                  <a:pt x="1276" y="23"/>
                  <a:pt x="1275" y="23"/>
                </a:cubicBezTo>
                <a:cubicBezTo>
                  <a:pt x="1275" y="25"/>
                  <a:pt x="1276" y="24"/>
                  <a:pt x="1276" y="25"/>
                </a:cubicBezTo>
                <a:cubicBezTo>
                  <a:pt x="1277" y="25"/>
                  <a:pt x="1277" y="26"/>
                  <a:pt x="1277" y="26"/>
                </a:cubicBezTo>
                <a:cubicBezTo>
                  <a:pt x="1277" y="27"/>
                  <a:pt x="1278" y="27"/>
                  <a:pt x="1278" y="27"/>
                </a:cubicBezTo>
                <a:cubicBezTo>
                  <a:pt x="1278" y="28"/>
                  <a:pt x="1277" y="29"/>
                  <a:pt x="1276" y="30"/>
                </a:cubicBezTo>
                <a:cubicBezTo>
                  <a:pt x="1274" y="31"/>
                  <a:pt x="1273" y="32"/>
                  <a:pt x="1272" y="33"/>
                </a:cubicBezTo>
                <a:cubicBezTo>
                  <a:pt x="1271" y="34"/>
                  <a:pt x="1270" y="34"/>
                  <a:pt x="1270" y="35"/>
                </a:cubicBezTo>
                <a:cubicBezTo>
                  <a:pt x="1270" y="36"/>
                  <a:pt x="1270" y="37"/>
                  <a:pt x="1269" y="38"/>
                </a:cubicBezTo>
                <a:cubicBezTo>
                  <a:pt x="1269" y="37"/>
                  <a:pt x="1268" y="37"/>
                  <a:pt x="1268" y="37"/>
                </a:cubicBezTo>
                <a:cubicBezTo>
                  <a:pt x="1268" y="37"/>
                  <a:pt x="1267" y="36"/>
                  <a:pt x="1267" y="36"/>
                </a:cubicBezTo>
                <a:cubicBezTo>
                  <a:pt x="1267" y="35"/>
                  <a:pt x="1267" y="33"/>
                  <a:pt x="1265" y="33"/>
                </a:cubicBezTo>
                <a:cubicBezTo>
                  <a:pt x="1264" y="33"/>
                  <a:pt x="1264" y="38"/>
                  <a:pt x="1262" y="38"/>
                </a:cubicBezTo>
                <a:cubicBezTo>
                  <a:pt x="1262" y="37"/>
                  <a:pt x="1262" y="32"/>
                  <a:pt x="1262" y="31"/>
                </a:cubicBezTo>
                <a:cubicBezTo>
                  <a:pt x="1262" y="29"/>
                  <a:pt x="1264" y="28"/>
                  <a:pt x="1264" y="25"/>
                </a:cubicBezTo>
                <a:cubicBezTo>
                  <a:pt x="1265" y="24"/>
                  <a:pt x="1264" y="23"/>
                  <a:pt x="1265" y="22"/>
                </a:cubicBezTo>
                <a:cubicBezTo>
                  <a:pt x="1266" y="21"/>
                  <a:pt x="1267" y="21"/>
                  <a:pt x="1267" y="20"/>
                </a:cubicBezTo>
                <a:cubicBezTo>
                  <a:pt x="1268" y="19"/>
                  <a:pt x="1268" y="18"/>
                  <a:pt x="1267" y="17"/>
                </a:cubicBezTo>
                <a:cubicBezTo>
                  <a:pt x="1267" y="16"/>
                  <a:pt x="1266" y="16"/>
                  <a:pt x="1267" y="14"/>
                </a:cubicBezTo>
                <a:cubicBezTo>
                  <a:pt x="1268" y="13"/>
                  <a:pt x="1271" y="12"/>
                  <a:pt x="1272" y="11"/>
                </a:cubicBezTo>
                <a:cubicBezTo>
                  <a:pt x="1274" y="9"/>
                  <a:pt x="1275" y="7"/>
                  <a:pt x="1277" y="7"/>
                </a:cubicBezTo>
                <a:cubicBezTo>
                  <a:pt x="1279" y="6"/>
                  <a:pt x="1281" y="6"/>
                  <a:pt x="1282" y="5"/>
                </a:cubicBezTo>
                <a:cubicBezTo>
                  <a:pt x="1283" y="4"/>
                  <a:pt x="1283" y="3"/>
                  <a:pt x="1284" y="3"/>
                </a:cubicBezTo>
                <a:cubicBezTo>
                  <a:pt x="1244" y="3"/>
                  <a:pt x="1244" y="3"/>
                  <a:pt x="1244" y="3"/>
                </a:cubicBezTo>
                <a:cubicBezTo>
                  <a:pt x="1245" y="4"/>
                  <a:pt x="1249" y="2"/>
                  <a:pt x="1249" y="5"/>
                </a:cubicBezTo>
                <a:cubicBezTo>
                  <a:pt x="1249" y="6"/>
                  <a:pt x="1247" y="6"/>
                  <a:pt x="1246" y="6"/>
                </a:cubicBezTo>
                <a:cubicBezTo>
                  <a:pt x="1245" y="6"/>
                  <a:pt x="1244" y="7"/>
                  <a:pt x="1243" y="7"/>
                </a:cubicBezTo>
                <a:cubicBezTo>
                  <a:pt x="1243" y="8"/>
                  <a:pt x="1242" y="9"/>
                  <a:pt x="1241" y="10"/>
                </a:cubicBezTo>
                <a:cubicBezTo>
                  <a:pt x="1241" y="11"/>
                  <a:pt x="1240" y="12"/>
                  <a:pt x="1240" y="13"/>
                </a:cubicBezTo>
                <a:cubicBezTo>
                  <a:pt x="1240" y="14"/>
                  <a:pt x="1244" y="17"/>
                  <a:pt x="1241" y="17"/>
                </a:cubicBezTo>
                <a:cubicBezTo>
                  <a:pt x="1238" y="18"/>
                  <a:pt x="1236" y="16"/>
                  <a:pt x="1234" y="15"/>
                </a:cubicBezTo>
                <a:cubicBezTo>
                  <a:pt x="1231" y="15"/>
                  <a:pt x="1229" y="16"/>
                  <a:pt x="1227" y="18"/>
                </a:cubicBezTo>
                <a:cubicBezTo>
                  <a:pt x="1225" y="19"/>
                  <a:pt x="1223" y="21"/>
                  <a:pt x="1221" y="21"/>
                </a:cubicBezTo>
                <a:cubicBezTo>
                  <a:pt x="1220" y="22"/>
                  <a:pt x="1217" y="23"/>
                  <a:pt x="1216" y="25"/>
                </a:cubicBezTo>
                <a:cubicBezTo>
                  <a:pt x="1215" y="26"/>
                  <a:pt x="1215" y="27"/>
                  <a:pt x="1213" y="28"/>
                </a:cubicBezTo>
                <a:cubicBezTo>
                  <a:pt x="1212" y="29"/>
                  <a:pt x="1211" y="30"/>
                  <a:pt x="1211" y="32"/>
                </a:cubicBezTo>
                <a:cubicBezTo>
                  <a:pt x="1213" y="32"/>
                  <a:pt x="1214" y="36"/>
                  <a:pt x="1212" y="37"/>
                </a:cubicBezTo>
                <a:cubicBezTo>
                  <a:pt x="1211" y="38"/>
                  <a:pt x="1209" y="38"/>
                  <a:pt x="1210" y="39"/>
                </a:cubicBezTo>
                <a:cubicBezTo>
                  <a:pt x="1210" y="39"/>
                  <a:pt x="1212" y="40"/>
                  <a:pt x="1212" y="40"/>
                </a:cubicBezTo>
                <a:cubicBezTo>
                  <a:pt x="1213" y="41"/>
                  <a:pt x="1214" y="41"/>
                  <a:pt x="1215" y="41"/>
                </a:cubicBezTo>
                <a:cubicBezTo>
                  <a:pt x="1216" y="41"/>
                  <a:pt x="1217" y="40"/>
                  <a:pt x="1218" y="41"/>
                </a:cubicBezTo>
                <a:cubicBezTo>
                  <a:pt x="1220" y="42"/>
                  <a:pt x="1214" y="43"/>
                  <a:pt x="1213" y="43"/>
                </a:cubicBezTo>
                <a:cubicBezTo>
                  <a:pt x="1212" y="44"/>
                  <a:pt x="1211" y="45"/>
                  <a:pt x="1209" y="45"/>
                </a:cubicBezTo>
                <a:cubicBezTo>
                  <a:pt x="1208" y="46"/>
                  <a:pt x="1208" y="44"/>
                  <a:pt x="1208" y="43"/>
                </a:cubicBezTo>
                <a:cubicBezTo>
                  <a:pt x="1207" y="42"/>
                  <a:pt x="1207" y="41"/>
                  <a:pt x="1206" y="41"/>
                </a:cubicBezTo>
                <a:cubicBezTo>
                  <a:pt x="1205" y="41"/>
                  <a:pt x="1204" y="41"/>
                  <a:pt x="1204" y="39"/>
                </a:cubicBezTo>
                <a:cubicBezTo>
                  <a:pt x="1205" y="39"/>
                  <a:pt x="1204" y="38"/>
                  <a:pt x="1203" y="37"/>
                </a:cubicBezTo>
                <a:cubicBezTo>
                  <a:pt x="1202" y="37"/>
                  <a:pt x="1201" y="38"/>
                  <a:pt x="1200" y="37"/>
                </a:cubicBezTo>
                <a:cubicBezTo>
                  <a:pt x="1197" y="35"/>
                  <a:pt x="1202" y="35"/>
                  <a:pt x="1203" y="34"/>
                </a:cubicBezTo>
                <a:cubicBezTo>
                  <a:pt x="1204" y="33"/>
                  <a:pt x="1204" y="32"/>
                  <a:pt x="1203" y="32"/>
                </a:cubicBezTo>
                <a:cubicBezTo>
                  <a:pt x="1202" y="31"/>
                  <a:pt x="1200" y="32"/>
                  <a:pt x="1199" y="31"/>
                </a:cubicBezTo>
                <a:cubicBezTo>
                  <a:pt x="1198" y="30"/>
                  <a:pt x="1199" y="29"/>
                  <a:pt x="1200" y="29"/>
                </a:cubicBezTo>
                <a:cubicBezTo>
                  <a:pt x="1201" y="29"/>
                  <a:pt x="1201" y="29"/>
                  <a:pt x="1202" y="29"/>
                </a:cubicBezTo>
                <a:cubicBezTo>
                  <a:pt x="1202" y="28"/>
                  <a:pt x="1202" y="28"/>
                  <a:pt x="1203" y="28"/>
                </a:cubicBezTo>
                <a:cubicBezTo>
                  <a:pt x="1203" y="28"/>
                  <a:pt x="1204" y="28"/>
                  <a:pt x="1204" y="28"/>
                </a:cubicBezTo>
                <a:cubicBezTo>
                  <a:pt x="1204" y="27"/>
                  <a:pt x="1203" y="26"/>
                  <a:pt x="1202" y="26"/>
                </a:cubicBezTo>
                <a:cubicBezTo>
                  <a:pt x="1201" y="26"/>
                  <a:pt x="1201" y="26"/>
                  <a:pt x="1200" y="25"/>
                </a:cubicBezTo>
                <a:cubicBezTo>
                  <a:pt x="1199" y="24"/>
                  <a:pt x="1199" y="24"/>
                  <a:pt x="1198" y="23"/>
                </a:cubicBezTo>
                <a:cubicBezTo>
                  <a:pt x="1197" y="23"/>
                  <a:pt x="1196" y="23"/>
                  <a:pt x="1195" y="23"/>
                </a:cubicBezTo>
                <a:cubicBezTo>
                  <a:pt x="1193" y="23"/>
                  <a:pt x="1184" y="22"/>
                  <a:pt x="1184" y="24"/>
                </a:cubicBezTo>
                <a:cubicBezTo>
                  <a:pt x="1185" y="25"/>
                  <a:pt x="1186" y="24"/>
                  <a:pt x="1187" y="25"/>
                </a:cubicBezTo>
                <a:cubicBezTo>
                  <a:pt x="1188" y="25"/>
                  <a:pt x="1187" y="26"/>
                  <a:pt x="1188" y="27"/>
                </a:cubicBezTo>
                <a:cubicBezTo>
                  <a:pt x="1189" y="28"/>
                  <a:pt x="1190" y="27"/>
                  <a:pt x="1191" y="28"/>
                </a:cubicBezTo>
                <a:cubicBezTo>
                  <a:pt x="1192" y="29"/>
                  <a:pt x="1191" y="30"/>
                  <a:pt x="1190" y="29"/>
                </a:cubicBezTo>
                <a:cubicBezTo>
                  <a:pt x="1189" y="29"/>
                  <a:pt x="1188" y="28"/>
                  <a:pt x="1187" y="28"/>
                </a:cubicBezTo>
                <a:cubicBezTo>
                  <a:pt x="1186" y="28"/>
                  <a:pt x="1185" y="29"/>
                  <a:pt x="1185" y="30"/>
                </a:cubicBezTo>
                <a:cubicBezTo>
                  <a:pt x="1183" y="32"/>
                  <a:pt x="1184" y="33"/>
                  <a:pt x="1186" y="35"/>
                </a:cubicBezTo>
                <a:cubicBezTo>
                  <a:pt x="1186" y="35"/>
                  <a:pt x="1188" y="36"/>
                  <a:pt x="1186" y="37"/>
                </a:cubicBezTo>
                <a:cubicBezTo>
                  <a:pt x="1186" y="37"/>
                  <a:pt x="1184" y="36"/>
                  <a:pt x="1183" y="36"/>
                </a:cubicBezTo>
                <a:cubicBezTo>
                  <a:pt x="1182" y="36"/>
                  <a:pt x="1182" y="35"/>
                  <a:pt x="1180" y="34"/>
                </a:cubicBezTo>
                <a:cubicBezTo>
                  <a:pt x="1179" y="34"/>
                  <a:pt x="1178" y="35"/>
                  <a:pt x="1176" y="34"/>
                </a:cubicBezTo>
                <a:cubicBezTo>
                  <a:pt x="1175" y="33"/>
                  <a:pt x="1175" y="33"/>
                  <a:pt x="1174" y="33"/>
                </a:cubicBezTo>
                <a:cubicBezTo>
                  <a:pt x="1171" y="33"/>
                  <a:pt x="1169" y="33"/>
                  <a:pt x="1166" y="33"/>
                </a:cubicBezTo>
                <a:cubicBezTo>
                  <a:pt x="1164" y="33"/>
                  <a:pt x="1162" y="32"/>
                  <a:pt x="1160" y="31"/>
                </a:cubicBezTo>
                <a:cubicBezTo>
                  <a:pt x="1158" y="31"/>
                  <a:pt x="1156" y="31"/>
                  <a:pt x="1154" y="31"/>
                </a:cubicBezTo>
                <a:cubicBezTo>
                  <a:pt x="1153" y="30"/>
                  <a:pt x="1152" y="30"/>
                  <a:pt x="1151" y="31"/>
                </a:cubicBezTo>
                <a:cubicBezTo>
                  <a:pt x="1150" y="32"/>
                  <a:pt x="1155" y="33"/>
                  <a:pt x="1156" y="33"/>
                </a:cubicBezTo>
                <a:cubicBezTo>
                  <a:pt x="1157" y="34"/>
                  <a:pt x="1158" y="33"/>
                  <a:pt x="1159" y="34"/>
                </a:cubicBezTo>
                <a:cubicBezTo>
                  <a:pt x="1160" y="35"/>
                  <a:pt x="1160" y="36"/>
                  <a:pt x="1160" y="37"/>
                </a:cubicBezTo>
                <a:cubicBezTo>
                  <a:pt x="1160" y="38"/>
                  <a:pt x="1161" y="38"/>
                  <a:pt x="1162" y="38"/>
                </a:cubicBezTo>
                <a:cubicBezTo>
                  <a:pt x="1163" y="38"/>
                  <a:pt x="1164" y="39"/>
                  <a:pt x="1165" y="39"/>
                </a:cubicBezTo>
                <a:cubicBezTo>
                  <a:pt x="1167" y="40"/>
                  <a:pt x="1169" y="40"/>
                  <a:pt x="1171" y="39"/>
                </a:cubicBezTo>
                <a:cubicBezTo>
                  <a:pt x="1172" y="38"/>
                  <a:pt x="1173" y="38"/>
                  <a:pt x="1174" y="37"/>
                </a:cubicBezTo>
                <a:cubicBezTo>
                  <a:pt x="1175" y="37"/>
                  <a:pt x="1176" y="36"/>
                  <a:pt x="1177" y="37"/>
                </a:cubicBezTo>
                <a:cubicBezTo>
                  <a:pt x="1177" y="38"/>
                  <a:pt x="1176" y="39"/>
                  <a:pt x="1176" y="40"/>
                </a:cubicBezTo>
                <a:cubicBezTo>
                  <a:pt x="1176" y="41"/>
                  <a:pt x="1176" y="42"/>
                  <a:pt x="1176" y="43"/>
                </a:cubicBezTo>
                <a:cubicBezTo>
                  <a:pt x="1176" y="44"/>
                  <a:pt x="1176" y="45"/>
                  <a:pt x="1175" y="46"/>
                </a:cubicBezTo>
                <a:cubicBezTo>
                  <a:pt x="1174" y="46"/>
                  <a:pt x="1173" y="46"/>
                  <a:pt x="1172" y="47"/>
                </a:cubicBezTo>
                <a:cubicBezTo>
                  <a:pt x="1171" y="49"/>
                  <a:pt x="1173" y="48"/>
                  <a:pt x="1173" y="49"/>
                </a:cubicBezTo>
                <a:cubicBezTo>
                  <a:pt x="1174" y="49"/>
                  <a:pt x="1175" y="50"/>
                  <a:pt x="1174" y="51"/>
                </a:cubicBezTo>
                <a:cubicBezTo>
                  <a:pt x="1174" y="53"/>
                  <a:pt x="1173" y="54"/>
                  <a:pt x="1172" y="53"/>
                </a:cubicBezTo>
                <a:cubicBezTo>
                  <a:pt x="1171" y="53"/>
                  <a:pt x="1171" y="52"/>
                  <a:pt x="1170" y="52"/>
                </a:cubicBezTo>
                <a:cubicBezTo>
                  <a:pt x="1169" y="50"/>
                  <a:pt x="1167" y="51"/>
                  <a:pt x="1165" y="50"/>
                </a:cubicBezTo>
                <a:cubicBezTo>
                  <a:pt x="1164" y="50"/>
                  <a:pt x="1163" y="50"/>
                  <a:pt x="1162" y="49"/>
                </a:cubicBezTo>
                <a:cubicBezTo>
                  <a:pt x="1160" y="48"/>
                  <a:pt x="1158" y="47"/>
                  <a:pt x="1156" y="46"/>
                </a:cubicBezTo>
                <a:cubicBezTo>
                  <a:pt x="1155" y="45"/>
                  <a:pt x="1152" y="43"/>
                  <a:pt x="1152" y="45"/>
                </a:cubicBezTo>
                <a:cubicBezTo>
                  <a:pt x="1152" y="46"/>
                  <a:pt x="1153" y="47"/>
                  <a:pt x="1152" y="48"/>
                </a:cubicBezTo>
                <a:cubicBezTo>
                  <a:pt x="1152" y="49"/>
                  <a:pt x="1151" y="50"/>
                  <a:pt x="1151" y="51"/>
                </a:cubicBezTo>
                <a:cubicBezTo>
                  <a:pt x="1150" y="52"/>
                  <a:pt x="1148" y="52"/>
                  <a:pt x="1147" y="52"/>
                </a:cubicBezTo>
                <a:cubicBezTo>
                  <a:pt x="1145" y="51"/>
                  <a:pt x="1146" y="50"/>
                  <a:pt x="1145" y="49"/>
                </a:cubicBezTo>
                <a:cubicBezTo>
                  <a:pt x="1145" y="48"/>
                  <a:pt x="1143" y="47"/>
                  <a:pt x="1143" y="47"/>
                </a:cubicBezTo>
                <a:cubicBezTo>
                  <a:pt x="1141" y="47"/>
                  <a:pt x="1140" y="49"/>
                  <a:pt x="1138" y="49"/>
                </a:cubicBezTo>
                <a:cubicBezTo>
                  <a:pt x="1137" y="49"/>
                  <a:pt x="1136" y="49"/>
                  <a:pt x="1135" y="50"/>
                </a:cubicBezTo>
                <a:cubicBezTo>
                  <a:pt x="1133" y="51"/>
                  <a:pt x="1132" y="52"/>
                  <a:pt x="1130" y="53"/>
                </a:cubicBezTo>
                <a:cubicBezTo>
                  <a:pt x="1129" y="54"/>
                  <a:pt x="1128" y="54"/>
                  <a:pt x="1128" y="55"/>
                </a:cubicBezTo>
                <a:cubicBezTo>
                  <a:pt x="1129" y="56"/>
                  <a:pt x="1130" y="57"/>
                  <a:pt x="1130" y="58"/>
                </a:cubicBezTo>
                <a:cubicBezTo>
                  <a:pt x="1130" y="59"/>
                  <a:pt x="1130" y="60"/>
                  <a:pt x="1130" y="61"/>
                </a:cubicBezTo>
                <a:cubicBezTo>
                  <a:pt x="1131" y="62"/>
                  <a:pt x="1132" y="62"/>
                  <a:pt x="1132" y="63"/>
                </a:cubicBezTo>
                <a:cubicBezTo>
                  <a:pt x="1133" y="66"/>
                  <a:pt x="1128" y="64"/>
                  <a:pt x="1127" y="65"/>
                </a:cubicBezTo>
                <a:cubicBezTo>
                  <a:pt x="1126" y="66"/>
                  <a:pt x="1127" y="68"/>
                  <a:pt x="1126" y="69"/>
                </a:cubicBezTo>
                <a:cubicBezTo>
                  <a:pt x="1126" y="70"/>
                  <a:pt x="1126" y="70"/>
                  <a:pt x="1125" y="71"/>
                </a:cubicBezTo>
                <a:cubicBezTo>
                  <a:pt x="1124" y="73"/>
                  <a:pt x="1122" y="74"/>
                  <a:pt x="1121" y="76"/>
                </a:cubicBezTo>
                <a:cubicBezTo>
                  <a:pt x="1120" y="77"/>
                  <a:pt x="1119" y="78"/>
                  <a:pt x="1119" y="77"/>
                </a:cubicBezTo>
                <a:cubicBezTo>
                  <a:pt x="1119" y="76"/>
                  <a:pt x="1120" y="75"/>
                  <a:pt x="1121" y="74"/>
                </a:cubicBezTo>
                <a:cubicBezTo>
                  <a:pt x="1122" y="72"/>
                  <a:pt x="1123" y="70"/>
                  <a:pt x="1123" y="68"/>
                </a:cubicBezTo>
                <a:cubicBezTo>
                  <a:pt x="1123" y="67"/>
                  <a:pt x="1123" y="66"/>
                  <a:pt x="1124" y="65"/>
                </a:cubicBezTo>
                <a:cubicBezTo>
                  <a:pt x="1125" y="64"/>
                  <a:pt x="1126" y="64"/>
                  <a:pt x="1126" y="62"/>
                </a:cubicBezTo>
                <a:cubicBezTo>
                  <a:pt x="1127" y="60"/>
                  <a:pt x="1126" y="58"/>
                  <a:pt x="1125" y="55"/>
                </a:cubicBezTo>
                <a:cubicBezTo>
                  <a:pt x="1125" y="53"/>
                  <a:pt x="1128" y="52"/>
                  <a:pt x="1128" y="49"/>
                </a:cubicBezTo>
                <a:cubicBezTo>
                  <a:pt x="1128" y="48"/>
                  <a:pt x="1127" y="47"/>
                  <a:pt x="1126" y="46"/>
                </a:cubicBezTo>
                <a:cubicBezTo>
                  <a:pt x="1126" y="45"/>
                  <a:pt x="1126" y="43"/>
                  <a:pt x="1124" y="43"/>
                </a:cubicBezTo>
                <a:cubicBezTo>
                  <a:pt x="1123" y="42"/>
                  <a:pt x="1122" y="44"/>
                  <a:pt x="1121" y="45"/>
                </a:cubicBezTo>
                <a:cubicBezTo>
                  <a:pt x="1120" y="46"/>
                  <a:pt x="1120" y="46"/>
                  <a:pt x="1119" y="46"/>
                </a:cubicBezTo>
                <a:cubicBezTo>
                  <a:pt x="1119" y="47"/>
                  <a:pt x="1118" y="46"/>
                  <a:pt x="1117" y="47"/>
                </a:cubicBezTo>
                <a:cubicBezTo>
                  <a:pt x="1117" y="48"/>
                  <a:pt x="1117" y="49"/>
                  <a:pt x="1116" y="50"/>
                </a:cubicBezTo>
                <a:cubicBezTo>
                  <a:pt x="1115" y="52"/>
                  <a:pt x="1116" y="50"/>
                  <a:pt x="1114" y="50"/>
                </a:cubicBezTo>
                <a:cubicBezTo>
                  <a:pt x="1113" y="50"/>
                  <a:pt x="1113" y="52"/>
                  <a:pt x="1113" y="53"/>
                </a:cubicBezTo>
                <a:cubicBezTo>
                  <a:pt x="1113" y="54"/>
                  <a:pt x="1110" y="55"/>
                  <a:pt x="1109" y="57"/>
                </a:cubicBezTo>
                <a:cubicBezTo>
                  <a:pt x="1109" y="58"/>
                  <a:pt x="1109" y="59"/>
                  <a:pt x="1109" y="60"/>
                </a:cubicBezTo>
                <a:cubicBezTo>
                  <a:pt x="1109" y="62"/>
                  <a:pt x="1110" y="61"/>
                  <a:pt x="1111" y="62"/>
                </a:cubicBezTo>
                <a:cubicBezTo>
                  <a:pt x="1112" y="62"/>
                  <a:pt x="1112" y="63"/>
                  <a:pt x="1113" y="63"/>
                </a:cubicBezTo>
                <a:cubicBezTo>
                  <a:pt x="1114" y="64"/>
                  <a:pt x="1115" y="64"/>
                  <a:pt x="1115" y="65"/>
                </a:cubicBezTo>
                <a:cubicBezTo>
                  <a:pt x="1115" y="67"/>
                  <a:pt x="1113" y="67"/>
                  <a:pt x="1112" y="67"/>
                </a:cubicBezTo>
                <a:cubicBezTo>
                  <a:pt x="1111" y="68"/>
                  <a:pt x="1111" y="68"/>
                  <a:pt x="1110" y="69"/>
                </a:cubicBezTo>
                <a:cubicBezTo>
                  <a:pt x="1109" y="71"/>
                  <a:pt x="1107" y="71"/>
                  <a:pt x="1106" y="72"/>
                </a:cubicBezTo>
                <a:cubicBezTo>
                  <a:pt x="1103" y="75"/>
                  <a:pt x="1104" y="70"/>
                  <a:pt x="1105" y="69"/>
                </a:cubicBezTo>
                <a:cubicBezTo>
                  <a:pt x="1105" y="68"/>
                  <a:pt x="1105" y="67"/>
                  <a:pt x="1106" y="66"/>
                </a:cubicBezTo>
                <a:cubicBezTo>
                  <a:pt x="1106" y="66"/>
                  <a:pt x="1107" y="66"/>
                  <a:pt x="1108" y="64"/>
                </a:cubicBezTo>
                <a:cubicBezTo>
                  <a:pt x="1108" y="62"/>
                  <a:pt x="1106" y="62"/>
                  <a:pt x="1105" y="59"/>
                </a:cubicBezTo>
                <a:cubicBezTo>
                  <a:pt x="1105" y="57"/>
                  <a:pt x="1107" y="56"/>
                  <a:pt x="1107" y="54"/>
                </a:cubicBezTo>
                <a:cubicBezTo>
                  <a:pt x="1108" y="50"/>
                  <a:pt x="1104" y="52"/>
                  <a:pt x="1102" y="53"/>
                </a:cubicBezTo>
                <a:cubicBezTo>
                  <a:pt x="1101" y="53"/>
                  <a:pt x="1100" y="53"/>
                  <a:pt x="1098" y="53"/>
                </a:cubicBezTo>
                <a:cubicBezTo>
                  <a:pt x="1096" y="54"/>
                  <a:pt x="1094" y="53"/>
                  <a:pt x="1092" y="54"/>
                </a:cubicBezTo>
                <a:cubicBezTo>
                  <a:pt x="1091" y="55"/>
                  <a:pt x="1089" y="56"/>
                  <a:pt x="1088" y="57"/>
                </a:cubicBezTo>
                <a:cubicBezTo>
                  <a:pt x="1087" y="58"/>
                  <a:pt x="1085" y="60"/>
                  <a:pt x="1084" y="61"/>
                </a:cubicBezTo>
                <a:cubicBezTo>
                  <a:pt x="1083" y="64"/>
                  <a:pt x="1086" y="63"/>
                  <a:pt x="1087" y="64"/>
                </a:cubicBezTo>
                <a:cubicBezTo>
                  <a:pt x="1088" y="64"/>
                  <a:pt x="1088" y="65"/>
                  <a:pt x="1088" y="65"/>
                </a:cubicBezTo>
                <a:cubicBezTo>
                  <a:pt x="1089" y="66"/>
                  <a:pt x="1090" y="66"/>
                  <a:pt x="1091" y="66"/>
                </a:cubicBezTo>
                <a:cubicBezTo>
                  <a:pt x="1093" y="69"/>
                  <a:pt x="1089" y="68"/>
                  <a:pt x="1087" y="68"/>
                </a:cubicBezTo>
                <a:cubicBezTo>
                  <a:pt x="1086" y="68"/>
                  <a:pt x="1085" y="68"/>
                  <a:pt x="1085" y="69"/>
                </a:cubicBezTo>
                <a:cubicBezTo>
                  <a:pt x="1086" y="70"/>
                  <a:pt x="1087" y="71"/>
                  <a:pt x="1086" y="72"/>
                </a:cubicBezTo>
                <a:cubicBezTo>
                  <a:pt x="1086" y="74"/>
                  <a:pt x="1085" y="72"/>
                  <a:pt x="1085" y="71"/>
                </a:cubicBezTo>
                <a:cubicBezTo>
                  <a:pt x="1084" y="70"/>
                  <a:pt x="1083" y="70"/>
                  <a:pt x="1082" y="70"/>
                </a:cubicBezTo>
                <a:cubicBezTo>
                  <a:pt x="1080" y="70"/>
                  <a:pt x="1078" y="70"/>
                  <a:pt x="1076" y="69"/>
                </a:cubicBezTo>
                <a:cubicBezTo>
                  <a:pt x="1075" y="68"/>
                  <a:pt x="1072" y="67"/>
                  <a:pt x="1071" y="69"/>
                </a:cubicBezTo>
                <a:cubicBezTo>
                  <a:pt x="1071" y="70"/>
                  <a:pt x="1073" y="70"/>
                  <a:pt x="1074" y="70"/>
                </a:cubicBezTo>
                <a:cubicBezTo>
                  <a:pt x="1075" y="70"/>
                  <a:pt x="1075" y="71"/>
                  <a:pt x="1075" y="72"/>
                </a:cubicBezTo>
                <a:cubicBezTo>
                  <a:pt x="1076" y="74"/>
                  <a:pt x="1078" y="75"/>
                  <a:pt x="1079" y="76"/>
                </a:cubicBezTo>
                <a:cubicBezTo>
                  <a:pt x="1080" y="77"/>
                  <a:pt x="1081" y="77"/>
                  <a:pt x="1082" y="78"/>
                </a:cubicBezTo>
                <a:cubicBezTo>
                  <a:pt x="1083" y="78"/>
                  <a:pt x="1083" y="79"/>
                  <a:pt x="1082" y="80"/>
                </a:cubicBezTo>
                <a:cubicBezTo>
                  <a:pt x="1081" y="81"/>
                  <a:pt x="1079" y="80"/>
                  <a:pt x="1078" y="80"/>
                </a:cubicBezTo>
                <a:cubicBezTo>
                  <a:pt x="1077" y="80"/>
                  <a:pt x="1076" y="80"/>
                  <a:pt x="1075" y="80"/>
                </a:cubicBezTo>
                <a:cubicBezTo>
                  <a:pt x="1074" y="80"/>
                  <a:pt x="1073" y="79"/>
                  <a:pt x="1072" y="78"/>
                </a:cubicBezTo>
                <a:cubicBezTo>
                  <a:pt x="1070" y="78"/>
                  <a:pt x="1069" y="77"/>
                  <a:pt x="1068" y="76"/>
                </a:cubicBezTo>
                <a:cubicBezTo>
                  <a:pt x="1068" y="76"/>
                  <a:pt x="1067" y="75"/>
                  <a:pt x="1067" y="74"/>
                </a:cubicBezTo>
                <a:cubicBezTo>
                  <a:pt x="1066" y="73"/>
                  <a:pt x="1066" y="73"/>
                  <a:pt x="1066" y="72"/>
                </a:cubicBezTo>
                <a:cubicBezTo>
                  <a:pt x="1067" y="70"/>
                  <a:pt x="1063" y="69"/>
                  <a:pt x="1062" y="70"/>
                </a:cubicBezTo>
                <a:cubicBezTo>
                  <a:pt x="1061" y="70"/>
                  <a:pt x="1061" y="71"/>
                  <a:pt x="1060" y="72"/>
                </a:cubicBezTo>
                <a:cubicBezTo>
                  <a:pt x="1060" y="73"/>
                  <a:pt x="1059" y="74"/>
                  <a:pt x="1059" y="75"/>
                </a:cubicBezTo>
                <a:cubicBezTo>
                  <a:pt x="1056" y="75"/>
                  <a:pt x="1057" y="72"/>
                  <a:pt x="1057" y="71"/>
                </a:cubicBezTo>
                <a:cubicBezTo>
                  <a:pt x="1057" y="69"/>
                  <a:pt x="1056" y="69"/>
                  <a:pt x="1055" y="68"/>
                </a:cubicBezTo>
                <a:cubicBezTo>
                  <a:pt x="1053" y="67"/>
                  <a:pt x="1053" y="65"/>
                  <a:pt x="1052" y="65"/>
                </a:cubicBezTo>
                <a:cubicBezTo>
                  <a:pt x="1050" y="65"/>
                  <a:pt x="1049" y="67"/>
                  <a:pt x="1048" y="66"/>
                </a:cubicBezTo>
                <a:cubicBezTo>
                  <a:pt x="1047" y="65"/>
                  <a:pt x="1047" y="63"/>
                  <a:pt x="1046" y="63"/>
                </a:cubicBezTo>
                <a:cubicBezTo>
                  <a:pt x="1044" y="63"/>
                  <a:pt x="1045" y="65"/>
                  <a:pt x="1044" y="66"/>
                </a:cubicBezTo>
                <a:cubicBezTo>
                  <a:pt x="1043" y="66"/>
                  <a:pt x="1043" y="65"/>
                  <a:pt x="1042" y="64"/>
                </a:cubicBezTo>
                <a:cubicBezTo>
                  <a:pt x="1042" y="63"/>
                  <a:pt x="1040" y="63"/>
                  <a:pt x="1040" y="64"/>
                </a:cubicBezTo>
                <a:cubicBezTo>
                  <a:pt x="1040" y="65"/>
                  <a:pt x="1042" y="66"/>
                  <a:pt x="1043" y="66"/>
                </a:cubicBezTo>
                <a:cubicBezTo>
                  <a:pt x="1043" y="67"/>
                  <a:pt x="1044" y="68"/>
                  <a:pt x="1044" y="69"/>
                </a:cubicBezTo>
                <a:cubicBezTo>
                  <a:pt x="1045" y="70"/>
                  <a:pt x="1045" y="71"/>
                  <a:pt x="1043" y="70"/>
                </a:cubicBezTo>
                <a:cubicBezTo>
                  <a:pt x="1042" y="70"/>
                  <a:pt x="1042" y="69"/>
                  <a:pt x="1041" y="69"/>
                </a:cubicBezTo>
                <a:cubicBezTo>
                  <a:pt x="1040" y="69"/>
                  <a:pt x="1039" y="69"/>
                  <a:pt x="1038" y="69"/>
                </a:cubicBezTo>
                <a:cubicBezTo>
                  <a:pt x="1037" y="69"/>
                  <a:pt x="1035" y="69"/>
                  <a:pt x="1034" y="69"/>
                </a:cubicBezTo>
                <a:cubicBezTo>
                  <a:pt x="1034" y="69"/>
                  <a:pt x="1032" y="69"/>
                  <a:pt x="1031" y="69"/>
                </a:cubicBezTo>
                <a:cubicBezTo>
                  <a:pt x="1030" y="70"/>
                  <a:pt x="1032" y="71"/>
                  <a:pt x="1033" y="71"/>
                </a:cubicBezTo>
                <a:cubicBezTo>
                  <a:pt x="1034" y="71"/>
                  <a:pt x="1034" y="72"/>
                  <a:pt x="1035" y="72"/>
                </a:cubicBezTo>
                <a:cubicBezTo>
                  <a:pt x="1036" y="73"/>
                  <a:pt x="1038" y="73"/>
                  <a:pt x="1037" y="74"/>
                </a:cubicBezTo>
                <a:cubicBezTo>
                  <a:pt x="1036" y="74"/>
                  <a:pt x="1034" y="74"/>
                  <a:pt x="1033" y="74"/>
                </a:cubicBezTo>
                <a:cubicBezTo>
                  <a:pt x="1031" y="74"/>
                  <a:pt x="1028" y="74"/>
                  <a:pt x="1026" y="75"/>
                </a:cubicBezTo>
                <a:cubicBezTo>
                  <a:pt x="1024" y="75"/>
                  <a:pt x="1022" y="77"/>
                  <a:pt x="1023" y="78"/>
                </a:cubicBezTo>
                <a:cubicBezTo>
                  <a:pt x="1024" y="79"/>
                  <a:pt x="1024" y="79"/>
                  <a:pt x="1025" y="79"/>
                </a:cubicBezTo>
                <a:cubicBezTo>
                  <a:pt x="1025" y="79"/>
                  <a:pt x="1025" y="80"/>
                  <a:pt x="1025" y="80"/>
                </a:cubicBezTo>
                <a:cubicBezTo>
                  <a:pt x="1026" y="81"/>
                  <a:pt x="1027" y="81"/>
                  <a:pt x="1027" y="82"/>
                </a:cubicBezTo>
                <a:cubicBezTo>
                  <a:pt x="1030" y="84"/>
                  <a:pt x="1025" y="84"/>
                  <a:pt x="1024" y="84"/>
                </a:cubicBezTo>
                <a:cubicBezTo>
                  <a:pt x="1022" y="85"/>
                  <a:pt x="1023" y="85"/>
                  <a:pt x="1024" y="85"/>
                </a:cubicBezTo>
                <a:cubicBezTo>
                  <a:pt x="1025" y="86"/>
                  <a:pt x="1027" y="86"/>
                  <a:pt x="1025" y="87"/>
                </a:cubicBezTo>
                <a:cubicBezTo>
                  <a:pt x="1025" y="88"/>
                  <a:pt x="1023" y="87"/>
                  <a:pt x="1023" y="88"/>
                </a:cubicBezTo>
                <a:cubicBezTo>
                  <a:pt x="1022" y="89"/>
                  <a:pt x="1022" y="89"/>
                  <a:pt x="1021" y="90"/>
                </a:cubicBezTo>
                <a:cubicBezTo>
                  <a:pt x="1019" y="92"/>
                  <a:pt x="1021" y="93"/>
                  <a:pt x="1023" y="92"/>
                </a:cubicBezTo>
                <a:cubicBezTo>
                  <a:pt x="1024" y="92"/>
                  <a:pt x="1025" y="92"/>
                  <a:pt x="1026" y="92"/>
                </a:cubicBezTo>
                <a:cubicBezTo>
                  <a:pt x="1028" y="92"/>
                  <a:pt x="1027" y="93"/>
                  <a:pt x="1028" y="94"/>
                </a:cubicBezTo>
                <a:cubicBezTo>
                  <a:pt x="1029" y="96"/>
                  <a:pt x="1032" y="95"/>
                  <a:pt x="1033" y="93"/>
                </a:cubicBezTo>
                <a:cubicBezTo>
                  <a:pt x="1034" y="92"/>
                  <a:pt x="1034" y="91"/>
                  <a:pt x="1035" y="91"/>
                </a:cubicBezTo>
                <a:cubicBezTo>
                  <a:pt x="1037" y="91"/>
                  <a:pt x="1038" y="91"/>
                  <a:pt x="1039" y="90"/>
                </a:cubicBezTo>
                <a:cubicBezTo>
                  <a:pt x="1040" y="90"/>
                  <a:pt x="1041" y="89"/>
                  <a:pt x="1042" y="89"/>
                </a:cubicBezTo>
                <a:cubicBezTo>
                  <a:pt x="1043" y="89"/>
                  <a:pt x="1044" y="90"/>
                  <a:pt x="1046" y="89"/>
                </a:cubicBezTo>
                <a:cubicBezTo>
                  <a:pt x="1047" y="89"/>
                  <a:pt x="1048" y="88"/>
                  <a:pt x="1049" y="88"/>
                </a:cubicBezTo>
                <a:cubicBezTo>
                  <a:pt x="1051" y="87"/>
                  <a:pt x="1054" y="87"/>
                  <a:pt x="1055" y="85"/>
                </a:cubicBezTo>
                <a:cubicBezTo>
                  <a:pt x="1053" y="89"/>
                  <a:pt x="1048" y="87"/>
                  <a:pt x="1045" y="90"/>
                </a:cubicBezTo>
                <a:cubicBezTo>
                  <a:pt x="1044" y="91"/>
                  <a:pt x="1044" y="94"/>
                  <a:pt x="1045" y="96"/>
                </a:cubicBezTo>
                <a:cubicBezTo>
                  <a:pt x="1045" y="97"/>
                  <a:pt x="1046" y="96"/>
                  <a:pt x="1047" y="98"/>
                </a:cubicBezTo>
                <a:cubicBezTo>
                  <a:pt x="1047" y="99"/>
                  <a:pt x="1047" y="99"/>
                  <a:pt x="1048" y="100"/>
                </a:cubicBezTo>
                <a:cubicBezTo>
                  <a:pt x="1051" y="102"/>
                  <a:pt x="1047" y="103"/>
                  <a:pt x="1045" y="103"/>
                </a:cubicBezTo>
                <a:cubicBezTo>
                  <a:pt x="1044" y="103"/>
                  <a:pt x="1044" y="104"/>
                  <a:pt x="1043" y="104"/>
                </a:cubicBezTo>
                <a:cubicBezTo>
                  <a:pt x="1042" y="104"/>
                  <a:pt x="1040" y="104"/>
                  <a:pt x="1041" y="105"/>
                </a:cubicBezTo>
                <a:cubicBezTo>
                  <a:pt x="1042" y="106"/>
                  <a:pt x="1044" y="105"/>
                  <a:pt x="1045" y="105"/>
                </a:cubicBezTo>
                <a:cubicBezTo>
                  <a:pt x="1046" y="105"/>
                  <a:pt x="1046" y="106"/>
                  <a:pt x="1045" y="107"/>
                </a:cubicBezTo>
                <a:cubicBezTo>
                  <a:pt x="1043" y="107"/>
                  <a:pt x="1040" y="104"/>
                  <a:pt x="1039" y="105"/>
                </a:cubicBezTo>
                <a:cubicBezTo>
                  <a:pt x="1038" y="106"/>
                  <a:pt x="1041" y="107"/>
                  <a:pt x="1041" y="108"/>
                </a:cubicBezTo>
                <a:cubicBezTo>
                  <a:pt x="1041" y="108"/>
                  <a:pt x="1041" y="109"/>
                  <a:pt x="1041" y="109"/>
                </a:cubicBezTo>
                <a:cubicBezTo>
                  <a:pt x="1042" y="110"/>
                  <a:pt x="1042" y="111"/>
                  <a:pt x="1041" y="111"/>
                </a:cubicBezTo>
                <a:cubicBezTo>
                  <a:pt x="1038" y="112"/>
                  <a:pt x="1036" y="110"/>
                  <a:pt x="1034" y="110"/>
                </a:cubicBezTo>
                <a:cubicBezTo>
                  <a:pt x="1032" y="109"/>
                  <a:pt x="1030" y="110"/>
                  <a:pt x="1028" y="111"/>
                </a:cubicBezTo>
                <a:cubicBezTo>
                  <a:pt x="1026" y="113"/>
                  <a:pt x="1024" y="112"/>
                  <a:pt x="1022" y="114"/>
                </a:cubicBezTo>
                <a:cubicBezTo>
                  <a:pt x="1020" y="115"/>
                  <a:pt x="1018" y="116"/>
                  <a:pt x="1017" y="117"/>
                </a:cubicBezTo>
                <a:cubicBezTo>
                  <a:pt x="1015" y="117"/>
                  <a:pt x="1013" y="118"/>
                  <a:pt x="1013" y="120"/>
                </a:cubicBezTo>
                <a:cubicBezTo>
                  <a:pt x="1013" y="123"/>
                  <a:pt x="1013" y="124"/>
                  <a:pt x="1016" y="124"/>
                </a:cubicBezTo>
                <a:cubicBezTo>
                  <a:pt x="1018" y="124"/>
                  <a:pt x="1020" y="123"/>
                  <a:pt x="1023" y="123"/>
                </a:cubicBezTo>
                <a:cubicBezTo>
                  <a:pt x="1025" y="123"/>
                  <a:pt x="1027" y="123"/>
                  <a:pt x="1029" y="123"/>
                </a:cubicBezTo>
                <a:cubicBezTo>
                  <a:pt x="1031" y="123"/>
                  <a:pt x="1033" y="124"/>
                  <a:pt x="1035" y="122"/>
                </a:cubicBezTo>
                <a:cubicBezTo>
                  <a:pt x="1037" y="121"/>
                  <a:pt x="1039" y="121"/>
                  <a:pt x="1041" y="121"/>
                </a:cubicBezTo>
                <a:cubicBezTo>
                  <a:pt x="1042" y="121"/>
                  <a:pt x="1043" y="121"/>
                  <a:pt x="1043" y="122"/>
                </a:cubicBezTo>
                <a:cubicBezTo>
                  <a:pt x="1044" y="123"/>
                  <a:pt x="1044" y="123"/>
                  <a:pt x="1045" y="124"/>
                </a:cubicBezTo>
                <a:cubicBezTo>
                  <a:pt x="1047" y="124"/>
                  <a:pt x="1048" y="124"/>
                  <a:pt x="1048" y="125"/>
                </a:cubicBezTo>
                <a:cubicBezTo>
                  <a:pt x="1049" y="126"/>
                  <a:pt x="1049" y="127"/>
                  <a:pt x="1048" y="127"/>
                </a:cubicBezTo>
                <a:cubicBezTo>
                  <a:pt x="1045" y="128"/>
                  <a:pt x="1044" y="127"/>
                  <a:pt x="1042" y="129"/>
                </a:cubicBezTo>
                <a:cubicBezTo>
                  <a:pt x="1041" y="130"/>
                  <a:pt x="1040" y="130"/>
                  <a:pt x="1040" y="131"/>
                </a:cubicBezTo>
                <a:cubicBezTo>
                  <a:pt x="1038" y="131"/>
                  <a:pt x="1038" y="131"/>
                  <a:pt x="1037" y="132"/>
                </a:cubicBezTo>
                <a:cubicBezTo>
                  <a:pt x="1037" y="133"/>
                  <a:pt x="1037" y="134"/>
                  <a:pt x="1036" y="135"/>
                </a:cubicBezTo>
                <a:cubicBezTo>
                  <a:pt x="1034" y="135"/>
                  <a:pt x="1034" y="134"/>
                  <a:pt x="1033" y="133"/>
                </a:cubicBezTo>
                <a:cubicBezTo>
                  <a:pt x="1033" y="132"/>
                  <a:pt x="1033" y="132"/>
                  <a:pt x="1031" y="131"/>
                </a:cubicBezTo>
                <a:cubicBezTo>
                  <a:pt x="1030" y="131"/>
                  <a:pt x="1030" y="130"/>
                  <a:pt x="1029" y="129"/>
                </a:cubicBezTo>
                <a:cubicBezTo>
                  <a:pt x="1028" y="127"/>
                  <a:pt x="1026" y="126"/>
                  <a:pt x="1025" y="128"/>
                </a:cubicBezTo>
                <a:cubicBezTo>
                  <a:pt x="1024" y="128"/>
                  <a:pt x="1024" y="129"/>
                  <a:pt x="1023" y="130"/>
                </a:cubicBezTo>
                <a:cubicBezTo>
                  <a:pt x="1023" y="130"/>
                  <a:pt x="1022" y="130"/>
                  <a:pt x="1021" y="130"/>
                </a:cubicBezTo>
                <a:cubicBezTo>
                  <a:pt x="1019" y="131"/>
                  <a:pt x="1019" y="131"/>
                  <a:pt x="1018" y="133"/>
                </a:cubicBezTo>
                <a:cubicBezTo>
                  <a:pt x="1017" y="135"/>
                  <a:pt x="1016" y="136"/>
                  <a:pt x="1015" y="136"/>
                </a:cubicBezTo>
                <a:cubicBezTo>
                  <a:pt x="1014" y="136"/>
                  <a:pt x="1011" y="134"/>
                  <a:pt x="1010" y="136"/>
                </a:cubicBezTo>
                <a:cubicBezTo>
                  <a:pt x="1011" y="136"/>
                  <a:pt x="1015" y="136"/>
                  <a:pt x="1013" y="138"/>
                </a:cubicBezTo>
                <a:cubicBezTo>
                  <a:pt x="1012" y="139"/>
                  <a:pt x="1010" y="138"/>
                  <a:pt x="1009" y="139"/>
                </a:cubicBezTo>
                <a:cubicBezTo>
                  <a:pt x="1009" y="140"/>
                  <a:pt x="1007" y="141"/>
                  <a:pt x="1009" y="141"/>
                </a:cubicBezTo>
                <a:cubicBezTo>
                  <a:pt x="1010" y="141"/>
                  <a:pt x="1010" y="140"/>
                  <a:pt x="1011" y="140"/>
                </a:cubicBezTo>
                <a:cubicBezTo>
                  <a:pt x="1012" y="141"/>
                  <a:pt x="1015" y="142"/>
                  <a:pt x="1013" y="143"/>
                </a:cubicBezTo>
                <a:cubicBezTo>
                  <a:pt x="1012" y="144"/>
                  <a:pt x="1009" y="142"/>
                  <a:pt x="1008" y="144"/>
                </a:cubicBezTo>
                <a:cubicBezTo>
                  <a:pt x="1007" y="145"/>
                  <a:pt x="1009" y="145"/>
                  <a:pt x="1010" y="145"/>
                </a:cubicBezTo>
                <a:cubicBezTo>
                  <a:pt x="1010" y="146"/>
                  <a:pt x="1010" y="146"/>
                  <a:pt x="1010" y="147"/>
                </a:cubicBezTo>
                <a:cubicBezTo>
                  <a:pt x="1011" y="148"/>
                  <a:pt x="1012" y="147"/>
                  <a:pt x="1011" y="149"/>
                </a:cubicBezTo>
                <a:cubicBezTo>
                  <a:pt x="1011" y="150"/>
                  <a:pt x="1009" y="151"/>
                  <a:pt x="1008" y="151"/>
                </a:cubicBezTo>
                <a:cubicBezTo>
                  <a:pt x="1007" y="151"/>
                  <a:pt x="1007" y="151"/>
                  <a:pt x="1006" y="152"/>
                </a:cubicBezTo>
                <a:cubicBezTo>
                  <a:pt x="1006" y="152"/>
                  <a:pt x="1006" y="153"/>
                  <a:pt x="1005" y="153"/>
                </a:cubicBezTo>
                <a:cubicBezTo>
                  <a:pt x="1005" y="151"/>
                  <a:pt x="1005" y="151"/>
                  <a:pt x="1003" y="151"/>
                </a:cubicBezTo>
                <a:cubicBezTo>
                  <a:pt x="1002" y="150"/>
                  <a:pt x="1002" y="150"/>
                  <a:pt x="1002" y="149"/>
                </a:cubicBezTo>
                <a:cubicBezTo>
                  <a:pt x="1002" y="148"/>
                  <a:pt x="1002" y="146"/>
                  <a:pt x="1002" y="145"/>
                </a:cubicBezTo>
                <a:cubicBezTo>
                  <a:pt x="1002" y="144"/>
                  <a:pt x="1002" y="144"/>
                  <a:pt x="1001" y="143"/>
                </a:cubicBezTo>
                <a:cubicBezTo>
                  <a:pt x="999" y="141"/>
                  <a:pt x="1001" y="139"/>
                  <a:pt x="1000" y="137"/>
                </a:cubicBezTo>
                <a:cubicBezTo>
                  <a:pt x="999" y="136"/>
                  <a:pt x="998" y="136"/>
                  <a:pt x="997" y="135"/>
                </a:cubicBezTo>
                <a:cubicBezTo>
                  <a:pt x="996" y="135"/>
                  <a:pt x="996" y="134"/>
                  <a:pt x="995" y="134"/>
                </a:cubicBezTo>
                <a:cubicBezTo>
                  <a:pt x="994" y="134"/>
                  <a:pt x="993" y="135"/>
                  <a:pt x="992" y="136"/>
                </a:cubicBezTo>
                <a:cubicBezTo>
                  <a:pt x="991" y="137"/>
                  <a:pt x="990" y="138"/>
                  <a:pt x="990" y="138"/>
                </a:cubicBezTo>
                <a:cubicBezTo>
                  <a:pt x="989" y="140"/>
                  <a:pt x="988" y="142"/>
                  <a:pt x="985" y="143"/>
                </a:cubicBezTo>
                <a:cubicBezTo>
                  <a:pt x="984" y="142"/>
                  <a:pt x="986" y="141"/>
                  <a:pt x="986" y="141"/>
                </a:cubicBezTo>
                <a:cubicBezTo>
                  <a:pt x="987" y="140"/>
                  <a:pt x="987" y="139"/>
                  <a:pt x="987" y="138"/>
                </a:cubicBezTo>
                <a:cubicBezTo>
                  <a:pt x="986" y="137"/>
                  <a:pt x="986" y="136"/>
                  <a:pt x="984" y="137"/>
                </a:cubicBezTo>
                <a:cubicBezTo>
                  <a:pt x="983" y="138"/>
                  <a:pt x="984" y="139"/>
                  <a:pt x="983" y="140"/>
                </a:cubicBezTo>
                <a:cubicBezTo>
                  <a:pt x="982" y="141"/>
                  <a:pt x="982" y="140"/>
                  <a:pt x="981" y="139"/>
                </a:cubicBezTo>
                <a:cubicBezTo>
                  <a:pt x="980" y="138"/>
                  <a:pt x="979" y="138"/>
                  <a:pt x="978" y="139"/>
                </a:cubicBezTo>
                <a:cubicBezTo>
                  <a:pt x="977" y="140"/>
                  <a:pt x="978" y="141"/>
                  <a:pt x="977" y="142"/>
                </a:cubicBezTo>
                <a:cubicBezTo>
                  <a:pt x="977" y="142"/>
                  <a:pt x="975" y="142"/>
                  <a:pt x="976" y="144"/>
                </a:cubicBezTo>
                <a:cubicBezTo>
                  <a:pt x="978" y="145"/>
                  <a:pt x="980" y="142"/>
                  <a:pt x="982" y="143"/>
                </a:cubicBezTo>
                <a:cubicBezTo>
                  <a:pt x="983" y="143"/>
                  <a:pt x="982" y="144"/>
                  <a:pt x="983" y="144"/>
                </a:cubicBezTo>
                <a:cubicBezTo>
                  <a:pt x="983" y="144"/>
                  <a:pt x="984" y="144"/>
                  <a:pt x="985" y="144"/>
                </a:cubicBezTo>
                <a:cubicBezTo>
                  <a:pt x="986" y="144"/>
                  <a:pt x="987" y="144"/>
                  <a:pt x="988" y="144"/>
                </a:cubicBezTo>
                <a:cubicBezTo>
                  <a:pt x="989" y="144"/>
                  <a:pt x="994" y="145"/>
                  <a:pt x="991" y="147"/>
                </a:cubicBezTo>
                <a:cubicBezTo>
                  <a:pt x="990" y="148"/>
                  <a:pt x="989" y="148"/>
                  <a:pt x="988" y="148"/>
                </a:cubicBezTo>
                <a:cubicBezTo>
                  <a:pt x="987" y="148"/>
                  <a:pt x="986" y="149"/>
                  <a:pt x="985" y="150"/>
                </a:cubicBezTo>
                <a:cubicBezTo>
                  <a:pt x="983" y="151"/>
                  <a:pt x="981" y="150"/>
                  <a:pt x="978" y="151"/>
                </a:cubicBezTo>
                <a:cubicBezTo>
                  <a:pt x="977" y="151"/>
                  <a:pt x="975" y="152"/>
                  <a:pt x="974" y="153"/>
                </a:cubicBezTo>
                <a:cubicBezTo>
                  <a:pt x="971" y="155"/>
                  <a:pt x="972" y="152"/>
                  <a:pt x="970" y="151"/>
                </a:cubicBezTo>
                <a:cubicBezTo>
                  <a:pt x="968" y="151"/>
                  <a:pt x="966" y="152"/>
                  <a:pt x="964" y="153"/>
                </a:cubicBezTo>
                <a:cubicBezTo>
                  <a:pt x="962" y="153"/>
                  <a:pt x="960" y="155"/>
                  <a:pt x="960" y="157"/>
                </a:cubicBezTo>
                <a:cubicBezTo>
                  <a:pt x="960" y="158"/>
                  <a:pt x="961" y="158"/>
                  <a:pt x="961" y="159"/>
                </a:cubicBezTo>
                <a:cubicBezTo>
                  <a:pt x="962" y="159"/>
                  <a:pt x="962" y="161"/>
                  <a:pt x="961" y="162"/>
                </a:cubicBezTo>
                <a:cubicBezTo>
                  <a:pt x="961" y="163"/>
                  <a:pt x="960" y="164"/>
                  <a:pt x="962" y="164"/>
                </a:cubicBezTo>
                <a:cubicBezTo>
                  <a:pt x="963" y="164"/>
                  <a:pt x="963" y="163"/>
                  <a:pt x="964" y="162"/>
                </a:cubicBezTo>
                <a:cubicBezTo>
                  <a:pt x="965" y="161"/>
                  <a:pt x="965" y="160"/>
                  <a:pt x="967" y="160"/>
                </a:cubicBezTo>
                <a:cubicBezTo>
                  <a:pt x="968" y="161"/>
                  <a:pt x="969" y="161"/>
                  <a:pt x="970" y="160"/>
                </a:cubicBezTo>
                <a:cubicBezTo>
                  <a:pt x="972" y="159"/>
                  <a:pt x="972" y="158"/>
                  <a:pt x="974" y="157"/>
                </a:cubicBezTo>
                <a:cubicBezTo>
                  <a:pt x="975" y="156"/>
                  <a:pt x="976" y="156"/>
                  <a:pt x="977" y="155"/>
                </a:cubicBezTo>
                <a:cubicBezTo>
                  <a:pt x="978" y="155"/>
                  <a:pt x="978" y="154"/>
                  <a:pt x="979" y="154"/>
                </a:cubicBezTo>
                <a:cubicBezTo>
                  <a:pt x="981" y="154"/>
                  <a:pt x="981" y="154"/>
                  <a:pt x="982" y="155"/>
                </a:cubicBezTo>
                <a:cubicBezTo>
                  <a:pt x="982" y="156"/>
                  <a:pt x="983" y="156"/>
                  <a:pt x="984" y="156"/>
                </a:cubicBezTo>
                <a:cubicBezTo>
                  <a:pt x="987" y="158"/>
                  <a:pt x="983" y="159"/>
                  <a:pt x="982" y="160"/>
                </a:cubicBezTo>
                <a:cubicBezTo>
                  <a:pt x="981" y="160"/>
                  <a:pt x="980" y="161"/>
                  <a:pt x="979" y="161"/>
                </a:cubicBezTo>
                <a:cubicBezTo>
                  <a:pt x="978" y="162"/>
                  <a:pt x="977" y="162"/>
                  <a:pt x="976" y="162"/>
                </a:cubicBezTo>
                <a:cubicBezTo>
                  <a:pt x="975" y="163"/>
                  <a:pt x="974" y="163"/>
                  <a:pt x="973" y="163"/>
                </a:cubicBezTo>
                <a:cubicBezTo>
                  <a:pt x="972" y="164"/>
                  <a:pt x="972" y="165"/>
                  <a:pt x="974" y="165"/>
                </a:cubicBezTo>
                <a:cubicBezTo>
                  <a:pt x="976" y="165"/>
                  <a:pt x="978" y="163"/>
                  <a:pt x="979" y="166"/>
                </a:cubicBezTo>
                <a:cubicBezTo>
                  <a:pt x="980" y="168"/>
                  <a:pt x="980" y="170"/>
                  <a:pt x="982" y="171"/>
                </a:cubicBezTo>
                <a:cubicBezTo>
                  <a:pt x="983" y="171"/>
                  <a:pt x="984" y="171"/>
                  <a:pt x="985" y="170"/>
                </a:cubicBezTo>
                <a:cubicBezTo>
                  <a:pt x="986" y="170"/>
                  <a:pt x="987" y="170"/>
                  <a:pt x="988" y="170"/>
                </a:cubicBezTo>
                <a:cubicBezTo>
                  <a:pt x="988" y="169"/>
                  <a:pt x="990" y="168"/>
                  <a:pt x="990" y="169"/>
                </a:cubicBezTo>
                <a:cubicBezTo>
                  <a:pt x="991" y="170"/>
                  <a:pt x="989" y="171"/>
                  <a:pt x="989" y="171"/>
                </a:cubicBezTo>
                <a:cubicBezTo>
                  <a:pt x="987" y="172"/>
                  <a:pt x="985" y="173"/>
                  <a:pt x="984" y="175"/>
                </a:cubicBezTo>
                <a:cubicBezTo>
                  <a:pt x="984" y="176"/>
                  <a:pt x="984" y="177"/>
                  <a:pt x="982" y="177"/>
                </a:cubicBezTo>
                <a:cubicBezTo>
                  <a:pt x="981" y="177"/>
                  <a:pt x="981" y="175"/>
                  <a:pt x="980" y="175"/>
                </a:cubicBezTo>
                <a:cubicBezTo>
                  <a:pt x="979" y="174"/>
                  <a:pt x="978" y="174"/>
                  <a:pt x="977" y="174"/>
                </a:cubicBezTo>
                <a:cubicBezTo>
                  <a:pt x="976" y="174"/>
                  <a:pt x="975" y="173"/>
                  <a:pt x="975" y="172"/>
                </a:cubicBezTo>
                <a:cubicBezTo>
                  <a:pt x="973" y="171"/>
                  <a:pt x="971" y="171"/>
                  <a:pt x="968" y="171"/>
                </a:cubicBezTo>
                <a:cubicBezTo>
                  <a:pt x="967" y="171"/>
                  <a:pt x="966" y="171"/>
                  <a:pt x="967" y="170"/>
                </a:cubicBezTo>
                <a:cubicBezTo>
                  <a:pt x="968" y="170"/>
                  <a:pt x="970" y="169"/>
                  <a:pt x="969" y="167"/>
                </a:cubicBezTo>
                <a:cubicBezTo>
                  <a:pt x="968" y="166"/>
                  <a:pt x="966" y="168"/>
                  <a:pt x="966" y="169"/>
                </a:cubicBezTo>
                <a:cubicBezTo>
                  <a:pt x="964" y="170"/>
                  <a:pt x="962" y="170"/>
                  <a:pt x="960" y="171"/>
                </a:cubicBezTo>
                <a:cubicBezTo>
                  <a:pt x="959" y="172"/>
                  <a:pt x="958" y="172"/>
                  <a:pt x="958" y="173"/>
                </a:cubicBezTo>
                <a:cubicBezTo>
                  <a:pt x="960" y="174"/>
                  <a:pt x="963" y="174"/>
                  <a:pt x="964" y="174"/>
                </a:cubicBezTo>
                <a:cubicBezTo>
                  <a:pt x="965" y="174"/>
                  <a:pt x="967" y="174"/>
                  <a:pt x="966" y="175"/>
                </a:cubicBezTo>
                <a:cubicBezTo>
                  <a:pt x="965" y="175"/>
                  <a:pt x="963" y="176"/>
                  <a:pt x="963" y="176"/>
                </a:cubicBezTo>
                <a:cubicBezTo>
                  <a:pt x="962" y="177"/>
                  <a:pt x="962" y="176"/>
                  <a:pt x="961" y="176"/>
                </a:cubicBezTo>
                <a:cubicBezTo>
                  <a:pt x="960" y="175"/>
                  <a:pt x="959" y="175"/>
                  <a:pt x="958" y="175"/>
                </a:cubicBezTo>
                <a:cubicBezTo>
                  <a:pt x="956" y="176"/>
                  <a:pt x="954" y="178"/>
                  <a:pt x="953" y="179"/>
                </a:cubicBezTo>
                <a:cubicBezTo>
                  <a:pt x="952" y="180"/>
                  <a:pt x="952" y="180"/>
                  <a:pt x="951" y="181"/>
                </a:cubicBezTo>
                <a:cubicBezTo>
                  <a:pt x="950" y="181"/>
                  <a:pt x="949" y="181"/>
                  <a:pt x="948" y="182"/>
                </a:cubicBezTo>
                <a:cubicBezTo>
                  <a:pt x="948" y="184"/>
                  <a:pt x="953" y="183"/>
                  <a:pt x="954" y="182"/>
                </a:cubicBezTo>
                <a:cubicBezTo>
                  <a:pt x="956" y="182"/>
                  <a:pt x="958" y="183"/>
                  <a:pt x="960" y="183"/>
                </a:cubicBezTo>
                <a:cubicBezTo>
                  <a:pt x="963" y="183"/>
                  <a:pt x="964" y="181"/>
                  <a:pt x="967" y="181"/>
                </a:cubicBezTo>
                <a:cubicBezTo>
                  <a:pt x="968" y="181"/>
                  <a:pt x="969" y="182"/>
                  <a:pt x="970" y="182"/>
                </a:cubicBezTo>
                <a:cubicBezTo>
                  <a:pt x="971" y="182"/>
                  <a:pt x="971" y="183"/>
                  <a:pt x="972" y="184"/>
                </a:cubicBezTo>
                <a:cubicBezTo>
                  <a:pt x="973" y="184"/>
                  <a:pt x="974" y="183"/>
                  <a:pt x="974" y="184"/>
                </a:cubicBezTo>
                <a:cubicBezTo>
                  <a:pt x="976" y="184"/>
                  <a:pt x="977" y="185"/>
                  <a:pt x="978" y="186"/>
                </a:cubicBezTo>
                <a:cubicBezTo>
                  <a:pt x="978" y="187"/>
                  <a:pt x="980" y="189"/>
                  <a:pt x="979" y="189"/>
                </a:cubicBezTo>
                <a:cubicBezTo>
                  <a:pt x="978" y="190"/>
                  <a:pt x="977" y="187"/>
                  <a:pt x="977" y="187"/>
                </a:cubicBezTo>
                <a:cubicBezTo>
                  <a:pt x="975" y="186"/>
                  <a:pt x="973" y="188"/>
                  <a:pt x="971" y="188"/>
                </a:cubicBezTo>
                <a:cubicBezTo>
                  <a:pt x="970" y="188"/>
                  <a:pt x="970" y="187"/>
                  <a:pt x="969" y="187"/>
                </a:cubicBezTo>
                <a:cubicBezTo>
                  <a:pt x="968" y="186"/>
                  <a:pt x="967" y="186"/>
                  <a:pt x="966" y="186"/>
                </a:cubicBezTo>
                <a:cubicBezTo>
                  <a:pt x="965" y="186"/>
                  <a:pt x="963" y="186"/>
                  <a:pt x="962" y="186"/>
                </a:cubicBezTo>
                <a:cubicBezTo>
                  <a:pt x="960" y="186"/>
                  <a:pt x="958" y="186"/>
                  <a:pt x="956" y="187"/>
                </a:cubicBezTo>
                <a:cubicBezTo>
                  <a:pt x="955" y="187"/>
                  <a:pt x="954" y="188"/>
                  <a:pt x="954" y="188"/>
                </a:cubicBezTo>
                <a:cubicBezTo>
                  <a:pt x="953" y="188"/>
                  <a:pt x="952" y="188"/>
                  <a:pt x="951" y="188"/>
                </a:cubicBezTo>
                <a:cubicBezTo>
                  <a:pt x="949" y="188"/>
                  <a:pt x="945" y="189"/>
                  <a:pt x="946" y="191"/>
                </a:cubicBezTo>
                <a:cubicBezTo>
                  <a:pt x="947" y="192"/>
                  <a:pt x="948" y="192"/>
                  <a:pt x="948" y="193"/>
                </a:cubicBezTo>
                <a:cubicBezTo>
                  <a:pt x="948" y="193"/>
                  <a:pt x="948" y="194"/>
                  <a:pt x="947" y="194"/>
                </a:cubicBezTo>
                <a:cubicBezTo>
                  <a:pt x="946" y="195"/>
                  <a:pt x="944" y="194"/>
                  <a:pt x="943" y="194"/>
                </a:cubicBezTo>
                <a:cubicBezTo>
                  <a:pt x="940" y="194"/>
                  <a:pt x="938" y="196"/>
                  <a:pt x="936" y="196"/>
                </a:cubicBezTo>
                <a:cubicBezTo>
                  <a:pt x="935" y="196"/>
                  <a:pt x="934" y="197"/>
                  <a:pt x="933" y="197"/>
                </a:cubicBezTo>
                <a:cubicBezTo>
                  <a:pt x="932" y="197"/>
                  <a:pt x="931" y="197"/>
                  <a:pt x="930" y="197"/>
                </a:cubicBezTo>
                <a:cubicBezTo>
                  <a:pt x="929" y="198"/>
                  <a:pt x="929" y="198"/>
                  <a:pt x="927" y="199"/>
                </a:cubicBezTo>
                <a:cubicBezTo>
                  <a:pt x="927" y="199"/>
                  <a:pt x="925" y="199"/>
                  <a:pt x="925" y="200"/>
                </a:cubicBezTo>
                <a:cubicBezTo>
                  <a:pt x="924" y="201"/>
                  <a:pt x="926" y="201"/>
                  <a:pt x="926" y="202"/>
                </a:cubicBezTo>
                <a:cubicBezTo>
                  <a:pt x="927" y="202"/>
                  <a:pt x="927" y="203"/>
                  <a:pt x="928" y="204"/>
                </a:cubicBezTo>
                <a:cubicBezTo>
                  <a:pt x="929" y="206"/>
                  <a:pt x="932" y="205"/>
                  <a:pt x="933" y="206"/>
                </a:cubicBezTo>
                <a:cubicBezTo>
                  <a:pt x="933" y="209"/>
                  <a:pt x="928" y="208"/>
                  <a:pt x="927" y="208"/>
                </a:cubicBezTo>
                <a:cubicBezTo>
                  <a:pt x="926" y="208"/>
                  <a:pt x="925" y="208"/>
                  <a:pt x="924" y="209"/>
                </a:cubicBezTo>
                <a:cubicBezTo>
                  <a:pt x="923" y="210"/>
                  <a:pt x="923" y="210"/>
                  <a:pt x="921" y="210"/>
                </a:cubicBezTo>
                <a:cubicBezTo>
                  <a:pt x="920" y="210"/>
                  <a:pt x="919" y="210"/>
                  <a:pt x="918" y="210"/>
                </a:cubicBezTo>
                <a:cubicBezTo>
                  <a:pt x="917" y="211"/>
                  <a:pt x="918" y="211"/>
                  <a:pt x="919" y="212"/>
                </a:cubicBezTo>
                <a:cubicBezTo>
                  <a:pt x="920" y="212"/>
                  <a:pt x="921" y="212"/>
                  <a:pt x="921" y="213"/>
                </a:cubicBezTo>
                <a:cubicBezTo>
                  <a:pt x="920" y="214"/>
                  <a:pt x="919" y="214"/>
                  <a:pt x="918" y="214"/>
                </a:cubicBezTo>
                <a:cubicBezTo>
                  <a:pt x="917" y="214"/>
                  <a:pt x="916" y="213"/>
                  <a:pt x="916" y="215"/>
                </a:cubicBezTo>
                <a:cubicBezTo>
                  <a:pt x="916" y="216"/>
                  <a:pt x="918" y="215"/>
                  <a:pt x="918" y="216"/>
                </a:cubicBezTo>
                <a:cubicBezTo>
                  <a:pt x="919" y="217"/>
                  <a:pt x="918" y="219"/>
                  <a:pt x="919" y="219"/>
                </a:cubicBezTo>
                <a:cubicBezTo>
                  <a:pt x="920" y="220"/>
                  <a:pt x="921" y="218"/>
                  <a:pt x="922" y="218"/>
                </a:cubicBezTo>
                <a:cubicBezTo>
                  <a:pt x="923" y="217"/>
                  <a:pt x="924" y="217"/>
                  <a:pt x="925" y="217"/>
                </a:cubicBezTo>
                <a:cubicBezTo>
                  <a:pt x="926" y="217"/>
                  <a:pt x="927" y="216"/>
                  <a:pt x="928" y="217"/>
                </a:cubicBezTo>
                <a:cubicBezTo>
                  <a:pt x="929" y="218"/>
                  <a:pt x="928" y="218"/>
                  <a:pt x="927" y="219"/>
                </a:cubicBezTo>
                <a:cubicBezTo>
                  <a:pt x="926" y="219"/>
                  <a:pt x="926" y="220"/>
                  <a:pt x="925" y="221"/>
                </a:cubicBezTo>
                <a:cubicBezTo>
                  <a:pt x="924" y="221"/>
                  <a:pt x="923" y="221"/>
                  <a:pt x="922" y="221"/>
                </a:cubicBezTo>
                <a:cubicBezTo>
                  <a:pt x="920" y="221"/>
                  <a:pt x="918" y="221"/>
                  <a:pt x="916" y="220"/>
                </a:cubicBezTo>
                <a:cubicBezTo>
                  <a:pt x="914" y="220"/>
                  <a:pt x="911" y="220"/>
                  <a:pt x="909" y="221"/>
                </a:cubicBezTo>
                <a:cubicBezTo>
                  <a:pt x="907" y="222"/>
                  <a:pt x="907" y="224"/>
                  <a:pt x="908" y="226"/>
                </a:cubicBezTo>
                <a:cubicBezTo>
                  <a:pt x="908" y="228"/>
                  <a:pt x="907" y="230"/>
                  <a:pt x="910" y="231"/>
                </a:cubicBezTo>
                <a:cubicBezTo>
                  <a:pt x="911" y="231"/>
                  <a:pt x="912" y="230"/>
                  <a:pt x="912" y="232"/>
                </a:cubicBezTo>
                <a:cubicBezTo>
                  <a:pt x="913" y="233"/>
                  <a:pt x="913" y="234"/>
                  <a:pt x="912" y="234"/>
                </a:cubicBezTo>
                <a:cubicBezTo>
                  <a:pt x="910" y="235"/>
                  <a:pt x="908" y="235"/>
                  <a:pt x="908" y="237"/>
                </a:cubicBezTo>
                <a:cubicBezTo>
                  <a:pt x="910" y="238"/>
                  <a:pt x="910" y="237"/>
                  <a:pt x="911" y="236"/>
                </a:cubicBezTo>
                <a:cubicBezTo>
                  <a:pt x="912" y="236"/>
                  <a:pt x="913" y="236"/>
                  <a:pt x="914" y="236"/>
                </a:cubicBezTo>
                <a:cubicBezTo>
                  <a:pt x="915" y="236"/>
                  <a:pt x="916" y="236"/>
                  <a:pt x="917" y="236"/>
                </a:cubicBezTo>
                <a:cubicBezTo>
                  <a:pt x="917" y="236"/>
                  <a:pt x="918" y="235"/>
                  <a:pt x="919" y="234"/>
                </a:cubicBezTo>
                <a:cubicBezTo>
                  <a:pt x="920" y="234"/>
                  <a:pt x="921" y="235"/>
                  <a:pt x="922" y="234"/>
                </a:cubicBezTo>
                <a:cubicBezTo>
                  <a:pt x="923" y="234"/>
                  <a:pt x="924" y="234"/>
                  <a:pt x="925" y="233"/>
                </a:cubicBezTo>
                <a:cubicBezTo>
                  <a:pt x="927" y="232"/>
                  <a:pt x="928" y="232"/>
                  <a:pt x="931" y="233"/>
                </a:cubicBezTo>
                <a:cubicBezTo>
                  <a:pt x="932" y="233"/>
                  <a:pt x="933" y="233"/>
                  <a:pt x="934" y="233"/>
                </a:cubicBezTo>
                <a:cubicBezTo>
                  <a:pt x="935" y="233"/>
                  <a:pt x="935" y="232"/>
                  <a:pt x="936" y="232"/>
                </a:cubicBezTo>
                <a:cubicBezTo>
                  <a:pt x="937" y="231"/>
                  <a:pt x="938" y="231"/>
                  <a:pt x="938" y="232"/>
                </a:cubicBezTo>
                <a:cubicBezTo>
                  <a:pt x="938" y="233"/>
                  <a:pt x="937" y="234"/>
                  <a:pt x="936" y="234"/>
                </a:cubicBezTo>
                <a:cubicBezTo>
                  <a:pt x="935" y="235"/>
                  <a:pt x="934" y="235"/>
                  <a:pt x="933" y="235"/>
                </a:cubicBezTo>
                <a:cubicBezTo>
                  <a:pt x="932" y="235"/>
                  <a:pt x="932" y="236"/>
                  <a:pt x="931" y="237"/>
                </a:cubicBezTo>
                <a:cubicBezTo>
                  <a:pt x="930" y="237"/>
                  <a:pt x="929" y="237"/>
                  <a:pt x="928" y="238"/>
                </a:cubicBezTo>
                <a:cubicBezTo>
                  <a:pt x="927" y="238"/>
                  <a:pt x="927" y="239"/>
                  <a:pt x="926" y="239"/>
                </a:cubicBezTo>
                <a:cubicBezTo>
                  <a:pt x="925" y="238"/>
                  <a:pt x="925" y="237"/>
                  <a:pt x="924" y="236"/>
                </a:cubicBezTo>
                <a:cubicBezTo>
                  <a:pt x="923" y="236"/>
                  <a:pt x="922" y="235"/>
                  <a:pt x="922" y="235"/>
                </a:cubicBezTo>
                <a:cubicBezTo>
                  <a:pt x="919" y="234"/>
                  <a:pt x="919" y="236"/>
                  <a:pt x="917" y="237"/>
                </a:cubicBezTo>
                <a:cubicBezTo>
                  <a:pt x="915" y="238"/>
                  <a:pt x="913" y="235"/>
                  <a:pt x="912" y="237"/>
                </a:cubicBezTo>
                <a:cubicBezTo>
                  <a:pt x="911" y="238"/>
                  <a:pt x="911" y="239"/>
                  <a:pt x="910" y="239"/>
                </a:cubicBezTo>
                <a:cubicBezTo>
                  <a:pt x="909" y="239"/>
                  <a:pt x="907" y="239"/>
                  <a:pt x="906" y="239"/>
                </a:cubicBezTo>
                <a:cubicBezTo>
                  <a:pt x="905" y="239"/>
                  <a:pt x="905" y="240"/>
                  <a:pt x="903" y="241"/>
                </a:cubicBezTo>
                <a:cubicBezTo>
                  <a:pt x="902" y="242"/>
                  <a:pt x="901" y="241"/>
                  <a:pt x="901" y="242"/>
                </a:cubicBezTo>
                <a:cubicBezTo>
                  <a:pt x="901" y="245"/>
                  <a:pt x="905" y="243"/>
                  <a:pt x="907" y="244"/>
                </a:cubicBezTo>
                <a:cubicBezTo>
                  <a:pt x="908" y="246"/>
                  <a:pt x="904" y="246"/>
                  <a:pt x="906" y="248"/>
                </a:cubicBezTo>
                <a:cubicBezTo>
                  <a:pt x="907" y="249"/>
                  <a:pt x="910" y="250"/>
                  <a:pt x="909" y="252"/>
                </a:cubicBezTo>
                <a:cubicBezTo>
                  <a:pt x="909" y="251"/>
                  <a:pt x="906" y="249"/>
                  <a:pt x="905" y="249"/>
                </a:cubicBezTo>
                <a:cubicBezTo>
                  <a:pt x="903" y="248"/>
                  <a:pt x="902" y="250"/>
                  <a:pt x="901" y="252"/>
                </a:cubicBezTo>
                <a:cubicBezTo>
                  <a:pt x="900" y="253"/>
                  <a:pt x="898" y="254"/>
                  <a:pt x="896" y="255"/>
                </a:cubicBezTo>
                <a:cubicBezTo>
                  <a:pt x="896" y="256"/>
                  <a:pt x="895" y="257"/>
                  <a:pt x="895" y="258"/>
                </a:cubicBezTo>
                <a:cubicBezTo>
                  <a:pt x="895" y="259"/>
                  <a:pt x="897" y="259"/>
                  <a:pt x="897" y="260"/>
                </a:cubicBezTo>
                <a:cubicBezTo>
                  <a:pt x="897" y="261"/>
                  <a:pt x="896" y="261"/>
                  <a:pt x="895" y="261"/>
                </a:cubicBezTo>
                <a:cubicBezTo>
                  <a:pt x="895" y="261"/>
                  <a:pt x="893" y="261"/>
                  <a:pt x="893" y="261"/>
                </a:cubicBezTo>
                <a:cubicBezTo>
                  <a:pt x="892" y="262"/>
                  <a:pt x="893" y="263"/>
                  <a:pt x="892" y="264"/>
                </a:cubicBezTo>
                <a:cubicBezTo>
                  <a:pt x="892" y="265"/>
                  <a:pt x="891" y="265"/>
                  <a:pt x="890" y="266"/>
                </a:cubicBezTo>
                <a:cubicBezTo>
                  <a:pt x="889" y="269"/>
                  <a:pt x="893" y="268"/>
                  <a:pt x="895" y="269"/>
                </a:cubicBezTo>
                <a:cubicBezTo>
                  <a:pt x="896" y="269"/>
                  <a:pt x="896" y="270"/>
                  <a:pt x="896" y="271"/>
                </a:cubicBezTo>
                <a:cubicBezTo>
                  <a:pt x="897" y="272"/>
                  <a:pt x="897" y="272"/>
                  <a:pt x="898" y="273"/>
                </a:cubicBezTo>
                <a:cubicBezTo>
                  <a:pt x="899" y="273"/>
                  <a:pt x="900" y="275"/>
                  <a:pt x="899" y="275"/>
                </a:cubicBezTo>
                <a:cubicBezTo>
                  <a:pt x="898" y="276"/>
                  <a:pt x="897" y="275"/>
                  <a:pt x="896" y="275"/>
                </a:cubicBezTo>
                <a:cubicBezTo>
                  <a:pt x="896" y="274"/>
                  <a:pt x="895" y="274"/>
                  <a:pt x="894" y="273"/>
                </a:cubicBezTo>
                <a:cubicBezTo>
                  <a:pt x="893" y="273"/>
                  <a:pt x="892" y="273"/>
                  <a:pt x="892" y="272"/>
                </a:cubicBezTo>
                <a:cubicBezTo>
                  <a:pt x="891" y="271"/>
                  <a:pt x="890" y="269"/>
                  <a:pt x="889" y="268"/>
                </a:cubicBezTo>
                <a:cubicBezTo>
                  <a:pt x="887" y="267"/>
                  <a:pt x="887" y="268"/>
                  <a:pt x="887" y="269"/>
                </a:cubicBezTo>
                <a:cubicBezTo>
                  <a:pt x="886" y="270"/>
                  <a:pt x="886" y="271"/>
                  <a:pt x="886" y="272"/>
                </a:cubicBezTo>
                <a:cubicBezTo>
                  <a:pt x="885" y="273"/>
                  <a:pt x="884" y="274"/>
                  <a:pt x="884" y="275"/>
                </a:cubicBezTo>
                <a:cubicBezTo>
                  <a:pt x="883" y="276"/>
                  <a:pt x="883" y="277"/>
                  <a:pt x="883" y="278"/>
                </a:cubicBezTo>
                <a:cubicBezTo>
                  <a:pt x="882" y="280"/>
                  <a:pt x="880" y="282"/>
                  <a:pt x="880" y="284"/>
                </a:cubicBezTo>
                <a:cubicBezTo>
                  <a:pt x="883" y="285"/>
                  <a:pt x="883" y="283"/>
                  <a:pt x="884" y="282"/>
                </a:cubicBezTo>
                <a:cubicBezTo>
                  <a:pt x="885" y="282"/>
                  <a:pt x="886" y="281"/>
                  <a:pt x="887" y="281"/>
                </a:cubicBezTo>
                <a:cubicBezTo>
                  <a:pt x="888" y="281"/>
                  <a:pt x="888" y="280"/>
                  <a:pt x="889" y="281"/>
                </a:cubicBezTo>
                <a:cubicBezTo>
                  <a:pt x="890" y="281"/>
                  <a:pt x="890" y="282"/>
                  <a:pt x="890" y="283"/>
                </a:cubicBezTo>
                <a:cubicBezTo>
                  <a:pt x="890" y="284"/>
                  <a:pt x="891" y="284"/>
                  <a:pt x="891" y="285"/>
                </a:cubicBezTo>
                <a:cubicBezTo>
                  <a:pt x="892" y="287"/>
                  <a:pt x="888" y="286"/>
                  <a:pt x="889" y="289"/>
                </a:cubicBezTo>
                <a:cubicBezTo>
                  <a:pt x="891" y="290"/>
                  <a:pt x="892" y="288"/>
                  <a:pt x="893" y="288"/>
                </a:cubicBezTo>
                <a:cubicBezTo>
                  <a:pt x="894" y="290"/>
                  <a:pt x="891" y="290"/>
                  <a:pt x="890" y="291"/>
                </a:cubicBezTo>
                <a:cubicBezTo>
                  <a:pt x="889" y="292"/>
                  <a:pt x="887" y="293"/>
                  <a:pt x="887" y="291"/>
                </a:cubicBezTo>
                <a:cubicBezTo>
                  <a:pt x="887" y="290"/>
                  <a:pt x="888" y="289"/>
                  <a:pt x="888" y="288"/>
                </a:cubicBezTo>
                <a:cubicBezTo>
                  <a:pt x="888" y="287"/>
                  <a:pt x="888" y="286"/>
                  <a:pt x="887" y="286"/>
                </a:cubicBezTo>
                <a:cubicBezTo>
                  <a:pt x="886" y="285"/>
                  <a:pt x="885" y="285"/>
                  <a:pt x="884" y="286"/>
                </a:cubicBezTo>
                <a:cubicBezTo>
                  <a:pt x="883" y="286"/>
                  <a:pt x="882" y="285"/>
                  <a:pt x="881" y="285"/>
                </a:cubicBezTo>
                <a:cubicBezTo>
                  <a:pt x="879" y="285"/>
                  <a:pt x="879" y="287"/>
                  <a:pt x="878" y="288"/>
                </a:cubicBezTo>
                <a:cubicBezTo>
                  <a:pt x="876" y="289"/>
                  <a:pt x="874" y="290"/>
                  <a:pt x="873" y="292"/>
                </a:cubicBezTo>
                <a:cubicBezTo>
                  <a:pt x="872" y="294"/>
                  <a:pt x="872" y="296"/>
                  <a:pt x="869" y="297"/>
                </a:cubicBezTo>
                <a:cubicBezTo>
                  <a:pt x="868" y="298"/>
                  <a:pt x="866" y="299"/>
                  <a:pt x="865" y="300"/>
                </a:cubicBezTo>
                <a:cubicBezTo>
                  <a:pt x="863" y="302"/>
                  <a:pt x="862" y="303"/>
                  <a:pt x="860" y="304"/>
                </a:cubicBezTo>
                <a:cubicBezTo>
                  <a:pt x="859" y="305"/>
                  <a:pt x="856" y="306"/>
                  <a:pt x="855" y="307"/>
                </a:cubicBezTo>
                <a:cubicBezTo>
                  <a:pt x="855" y="309"/>
                  <a:pt x="859" y="306"/>
                  <a:pt x="860" y="306"/>
                </a:cubicBezTo>
                <a:cubicBezTo>
                  <a:pt x="862" y="306"/>
                  <a:pt x="864" y="305"/>
                  <a:pt x="866" y="303"/>
                </a:cubicBezTo>
                <a:cubicBezTo>
                  <a:pt x="866" y="303"/>
                  <a:pt x="867" y="302"/>
                  <a:pt x="868" y="302"/>
                </a:cubicBezTo>
                <a:cubicBezTo>
                  <a:pt x="870" y="302"/>
                  <a:pt x="869" y="303"/>
                  <a:pt x="868" y="304"/>
                </a:cubicBezTo>
                <a:cubicBezTo>
                  <a:pt x="868" y="305"/>
                  <a:pt x="870" y="308"/>
                  <a:pt x="867" y="309"/>
                </a:cubicBezTo>
                <a:cubicBezTo>
                  <a:pt x="866" y="309"/>
                  <a:pt x="865" y="309"/>
                  <a:pt x="864" y="309"/>
                </a:cubicBezTo>
                <a:cubicBezTo>
                  <a:pt x="863" y="310"/>
                  <a:pt x="861" y="310"/>
                  <a:pt x="861" y="310"/>
                </a:cubicBezTo>
                <a:cubicBezTo>
                  <a:pt x="860" y="312"/>
                  <a:pt x="862" y="312"/>
                  <a:pt x="863" y="312"/>
                </a:cubicBezTo>
                <a:cubicBezTo>
                  <a:pt x="864" y="312"/>
                  <a:pt x="864" y="313"/>
                  <a:pt x="865" y="314"/>
                </a:cubicBezTo>
                <a:cubicBezTo>
                  <a:pt x="866" y="315"/>
                  <a:pt x="867" y="315"/>
                  <a:pt x="867" y="316"/>
                </a:cubicBezTo>
                <a:cubicBezTo>
                  <a:pt x="866" y="318"/>
                  <a:pt x="865" y="317"/>
                  <a:pt x="864" y="318"/>
                </a:cubicBezTo>
                <a:cubicBezTo>
                  <a:pt x="863" y="318"/>
                  <a:pt x="862" y="319"/>
                  <a:pt x="862" y="320"/>
                </a:cubicBezTo>
                <a:cubicBezTo>
                  <a:pt x="862" y="321"/>
                  <a:pt x="863" y="322"/>
                  <a:pt x="862" y="323"/>
                </a:cubicBezTo>
                <a:cubicBezTo>
                  <a:pt x="861" y="324"/>
                  <a:pt x="860" y="324"/>
                  <a:pt x="859" y="324"/>
                </a:cubicBezTo>
                <a:cubicBezTo>
                  <a:pt x="858" y="325"/>
                  <a:pt x="858" y="326"/>
                  <a:pt x="857" y="327"/>
                </a:cubicBezTo>
                <a:cubicBezTo>
                  <a:pt x="856" y="327"/>
                  <a:pt x="856" y="326"/>
                  <a:pt x="857" y="325"/>
                </a:cubicBezTo>
                <a:cubicBezTo>
                  <a:pt x="857" y="324"/>
                  <a:pt x="858" y="323"/>
                  <a:pt x="857" y="322"/>
                </a:cubicBezTo>
                <a:cubicBezTo>
                  <a:pt x="856" y="320"/>
                  <a:pt x="853" y="321"/>
                  <a:pt x="852" y="320"/>
                </a:cubicBezTo>
                <a:cubicBezTo>
                  <a:pt x="851" y="319"/>
                  <a:pt x="850" y="318"/>
                  <a:pt x="849" y="318"/>
                </a:cubicBezTo>
                <a:cubicBezTo>
                  <a:pt x="847" y="318"/>
                  <a:pt x="846" y="319"/>
                  <a:pt x="844" y="320"/>
                </a:cubicBezTo>
                <a:cubicBezTo>
                  <a:pt x="843" y="320"/>
                  <a:pt x="841" y="322"/>
                  <a:pt x="840" y="323"/>
                </a:cubicBezTo>
                <a:cubicBezTo>
                  <a:pt x="838" y="325"/>
                  <a:pt x="836" y="325"/>
                  <a:pt x="834" y="326"/>
                </a:cubicBezTo>
                <a:cubicBezTo>
                  <a:pt x="832" y="327"/>
                  <a:pt x="831" y="329"/>
                  <a:pt x="830" y="330"/>
                </a:cubicBezTo>
                <a:cubicBezTo>
                  <a:pt x="829" y="330"/>
                  <a:pt x="828" y="331"/>
                  <a:pt x="827" y="332"/>
                </a:cubicBezTo>
                <a:cubicBezTo>
                  <a:pt x="826" y="334"/>
                  <a:pt x="828" y="332"/>
                  <a:pt x="829" y="333"/>
                </a:cubicBezTo>
                <a:cubicBezTo>
                  <a:pt x="830" y="335"/>
                  <a:pt x="826" y="337"/>
                  <a:pt x="825" y="337"/>
                </a:cubicBezTo>
                <a:cubicBezTo>
                  <a:pt x="823" y="339"/>
                  <a:pt x="821" y="340"/>
                  <a:pt x="819" y="341"/>
                </a:cubicBezTo>
                <a:cubicBezTo>
                  <a:pt x="818" y="342"/>
                  <a:pt x="818" y="343"/>
                  <a:pt x="817" y="344"/>
                </a:cubicBezTo>
                <a:cubicBezTo>
                  <a:pt x="816" y="346"/>
                  <a:pt x="818" y="344"/>
                  <a:pt x="819" y="345"/>
                </a:cubicBezTo>
                <a:cubicBezTo>
                  <a:pt x="820" y="347"/>
                  <a:pt x="815" y="349"/>
                  <a:pt x="815" y="350"/>
                </a:cubicBezTo>
                <a:cubicBezTo>
                  <a:pt x="813" y="351"/>
                  <a:pt x="811" y="352"/>
                  <a:pt x="810" y="354"/>
                </a:cubicBezTo>
                <a:cubicBezTo>
                  <a:pt x="809" y="354"/>
                  <a:pt x="805" y="357"/>
                  <a:pt x="807" y="358"/>
                </a:cubicBezTo>
                <a:cubicBezTo>
                  <a:pt x="807" y="358"/>
                  <a:pt x="808" y="357"/>
                  <a:pt x="808" y="357"/>
                </a:cubicBezTo>
                <a:cubicBezTo>
                  <a:pt x="809" y="357"/>
                  <a:pt x="809" y="358"/>
                  <a:pt x="809" y="358"/>
                </a:cubicBezTo>
                <a:cubicBezTo>
                  <a:pt x="810" y="359"/>
                  <a:pt x="811" y="359"/>
                  <a:pt x="812" y="358"/>
                </a:cubicBezTo>
                <a:cubicBezTo>
                  <a:pt x="813" y="358"/>
                  <a:pt x="815" y="354"/>
                  <a:pt x="817" y="356"/>
                </a:cubicBezTo>
                <a:cubicBezTo>
                  <a:pt x="818" y="358"/>
                  <a:pt x="814" y="360"/>
                  <a:pt x="814" y="362"/>
                </a:cubicBezTo>
                <a:cubicBezTo>
                  <a:pt x="814" y="363"/>
                  <a:pt x="815" y="363"/>
                  <a:pt x="816" y="364"/>
                </a:cubicBezTo>
                <a:cubicBezTo>
                  <a:pt x="817" y="365"/>
                  <a:pt x="816" y="366"/>
                  <a:pt x="817" y="367"/>
                </a:cubicBezTo>
                <a:cubicBezTo>
                  <a:pt x="819" y="368"/>
                  <a:pt x="822" y="367"/>
                  <a:pt x="824" y="366"/>
                </a:cubicBezTo>
                <a:cubicBezTo>
                  <a:pt x="826" y="365"/>
                  <a:pt x="827" y="363"/>
                  <a:pt x="829" y="363"/>
                </a:cubicBezTo>
                <a:cubicBezTo>
                  <a:pt x="830" y="362"/>
                  <a:pt x="831" y="362"/>
                  <a:pt x="832" y="362"/>
                </a:cubicBezTo>
                <a:cubicBezTo>
                  <a:pt x="834" y="362"/>
                  <a:pt x="834" y="361"/>
                  <a:pt x="836" y="361"/>
                </a:cubicBezTo>
                <a:cubicBezTo>
                  <a:pt x="836" y="361"/>
                  <a:pt x="837" y="361"/>
                  <a:pt x="837" y="360"/>
                </a:cubicBezTo>
                <a:cubicBezTo>
                  <a:pt x="838" y="360"/>
                  <a:pt x="838" y="360"/>
                  <a:pt x="838" y="359"/>
                </a:cubicBezTo>
                <a:cubicBezTo>
                  <a:pt x="839" y="359"/>
                  <a:pt x="840" y="358"/>
                  <a:pt x="841" y="357"/>
                </a:cubicBezTo>
                <a:cubicBezTo>
                  <a:pt x="842" y="356"/>
                  <a:pt x="845" y="354"/>
                  <a:pt x="847" y="354"/>
                </a:cubicBezTo>
                <a:cubicBezTo>
                  <a:pt x="848" y="354"/>
                  <a:pt x="849" y="354"/>
                  <a:pt x="849" y="352"/>
                </a:cubicBezTo>
                <a:cubicBezTo>
                  <a:pt x="850" y="351"/>
                  <a:pt x="849" y="351"/>
                  <a:pt x="848" y="349"/>
                </a:cubicBezTo>
                <a:cubicBezTo>
                  <a:pt x="848" y="349"/>
                  <a:pt x="848" y="347"/>
                  <a:pt x="847" y="347"/>
                </a:cubicBezTo>
                <a:cubicBezTo>
                  <a:pt x="845" y="347"/>
                  <a:pt x="846" y="349"/>
                  <a:pt x="845" y="350"/>
                </a:cubicBezTo>
                <a:cubicBezTo>
                  <a:pt x="844" y="350"/>
                  <a:pt x="842" y="350"/>
                  <a:pt x="843" y="348"/>
                </a:cubicBezTo>
                <a:cubicBezTo>
                  <a:pt x="843" y="347"/>
                  <a:pt x="845" y="347"/>
                  <a:pt x="846" y="347"/>
                </a:cubicBezTo>
                <a:cubicBezTo>
                  <a:pt x="847" y="346"/>
                  <a:pt x="847" y="345"/>
                  <a:pt x="848" y="345"/>
                </a:cubicBezTo>
                <a:cubicBezTo>
                  <a:pt x="849" y="344"/>
                  <a:pt x="850" y="344"/>
                  <a:pt x="851" y="343"/>
                </a:cubicBezTo>
                <a:cubicBezTo>
                  <a:pt x="853" y="342"/>
                  <a:pt x="856" y="337"/>
                  <a:pt x="858" y="339"/>
                </a:cubicBezTo>
                <a:cubicBezTo>
                  <a:pt x="859" y="339"/>
                  <a:pt x="858" y="340"/>
                  <a:pt x="859" y="340"/>
                </a:cubicBezTo>
                <a:cubicBezTo>
                  <a:pt x="859" y="341"/>
                  <a:pt x="859" y="341"/>
                  <a:pt x="860" y="341"/>
                </a:cubicBezTo>
                <a:cubicBezTo>
                  <a:pt x="862" y="343"/>
                  <a:pt x="859" y="343"/>
                  <a:pt x="858" y="344"/>
                </a:cubicBezTo>
                <a:cubicBezTo>
                  <a:pt x="857" y="344"/>
                  <a:pt x="856" y="345"/>
                  <a:pt x="855" y="346"/>
                </a:cubicBezTo>
                <a:cubicBezTo>
                  <a:pt x="854" y="346"/>
                  <a:pt x="853" y="346"/>
                  <a:pt x="853" y="347"/>
                </a:cubicBezTo>
                <a:cubicBezTo>
                  <a:pt x="852" y="347"/>
                  <a:pt x="851" y="348"/>
                  <a:pt x="851" y="348"/>
                </a:cubicBezTo>
                <a:cubicBezTo>
                  <a:pt x="850" y="350"/>
                  <a:pt x="852" y="349"/>
                  <a:pt x="853" y="349"/>
                </a:cubicBezTo>
                <a:cubicBezTo>
                  <a:pt x="854" y="350"/>
                  <a:pt x="853" y="351"/>
                  <a:pt x="855" y="351"/>
                </a:cubicBezTo>
                <a:cubicBezTo>
                  <a:pt x="856" y="351"/>
                  <a:pt x="857" y="351"/>
                  <a:pt x="858" y="351"/>
                </a:cubicBezTo>
                <a:cubicBezTo>
                  <a:pt x="861" y="352"/>
                  <a:pt x="857" y="355"/>
                  <a:pt x="855" y="355"/>
                </a:cubicBezTo>
                <a:cubicBezTo>
                  <a:pt x="854" y="355"/>
                  <a:pt x="853" y="355"/>
                  <a:pt x="852" y="356"/>
                </a:cubicBezTo>
                <a:cubicBezTo>
                  <a:pt x="851" y="357"/>
                  <a:pt x="851" y="357"/>
                  <a:pt x="850" y="358"/>
                </a:cubicBezTo>
                <a:cubicBezTo>
                  <a:pt x="848" y="359"/>
                  <a:pt x="846" y="359"/>
                  <a:pt x="844" y="360"/>
                </a:cubicBezTo>
                <a:cubicBezTo>
                  <a:pt x="843" y="360"/>
                  <a:pt x="842" y="361"/>
                  <a:pt x="841" y="362"/>
                </a:cubicBezTo>
                <a:cubicBezTo>
                  <a:pt x="840" y="362"/>
                  <a:pt x="838" y="363"/>
                  <a:pt x="838" y="364"/>
                </a:cubicBezTo>
                <a:cubicBezTo>
                  <a:pt x="839" y="364"/>
                  <a:pt x="840" y="364"/>
                  <a:pt x="841" y="364"/>
                </a:cubicBezTo>
                <a:cubicBezTo>
                  <a:pt x="843" y="365"/>
                  <a:pt x="842" y="365"/>
                  <a:pt x="841" y="366"/>
                </a:cubicBezTo>
                <a:cubicBezTo>
                  <a:pt x="841" y="367"/>
                  <a:pt x="842" y="367"/>
                  <a:pt x="842" y="368"/>
                </a:cubicBezTo>
                <a:cubicBezTo>
                  <a:pt x="842" y="370"/>
                  <a:pt x="839" y="371"/>
                  <a:pt x="837" y="371"/>
                </a:cubicBezTo>
                <a:cubicBezTo>
                  <a:pt x="836" y="371"/>
                  <a:pt x="835" y="371"/>
                  <a:pt x="834" y="371"/>
                </a:cubicBezTo>
                <a:cubicBezTo>
                  <a:pt x="832" y="371"/>
                  <a:pt x="829" y="370"/>
                  <a:pt x="827" y="371"/>
                </a:cubicBezTo>
                <a:cubicBezTo>
                  <a:pt x="825" y="372"/>
                  <a:pt x="823" y="373"/>
                  <a:pt x="821" y="374"/>
                </a:cubicBezTo>
                <a:cubicBezTo>
                  <a:pt x="819" y="374"/>
                  <a:pt x="817" y="375"/>
                  <a:pt x="815" y="375"/>
                </a:cubicBezTo>
                <a:cubicBezTo>
                  <a:pt x="814" y="373"/>
                  <a:pt x="816" y="371"/>
                  <a:pt x="816" y="369"/>
                </a:cubicBezTo>
                <a:cubicBezTo>
                  <a:pt x="816" y="367"/>
                  <a:pt x="814" y="366"/>
                  <a:pt x="813" y="365"/>
                </a:cubicBezTo>
                <a:cubicBezTo>
                  <a:pt x="812" y="363"/>
                  <a:pt x="812" y="362"/>
                  <a:pt x="810" y="361"/>
                </a:cubicBezTo>
                <a:cubicBezTo>
                  <a:pt x="808" y="360"/>
                  <a:pt x="806" y="361"/>
                  <a:pt x="804" y="362"/>
                </a:cubicBezTo>
                <a:cubicBezTo>
                  <a:pt x="803" y="363"/>
                  <a:pt x="802" y="363"/>
                  <a:pt x="801" y="363"/>
                </a:cubicBezTo>
                <a:cubicBezTo>
                  <a:pt x="800" y="363"/>
                  <a:pt x="799" y="364"/>
                  <a:pt x="798" y="365"/>
                </a:cubicBezTo>
                <a:cubicBezTo>
                  <a:pt x="797" y="365"/>
                  <a:pt x="793" y="367"/>
                  <a:pt x="795" y="368"/>
                </a:cubicBezTo>
                <a:cubicBezTo>
                  <a:pt x="797" y="368"/>
                  <a:pt x="801" y="368"/>
                  <a:pt x="799" y="371"/>
                </a:cubicBezTo>
                <a:cubicBezTo>
                  <a:pt x="799" y="372"/>
                  <a:pt x="797" y="372"/>
                  <a:pt x="796" y="372"/>
                </a:cubicBezTo>
                <a:cubicBezTo>
                  <a:pt x="795" y="373"/>
                  <a:pt x="795" y="374"/>
                  <a:pt x="794" y="374"/>
                </a:cubicBezTo>
                <a:cubicBezTo>
                  <a:pt x="791" y="376"/>
                  <a:pt x="791" y="373"/>
                  <a:pt x="791" y="371"/>
                </a:cubicBezTo>
                <a:cubicBezTo>
                  <a:pt x="790" y="369"/>
                  <a:pt x="787" y="370"/>
                  <a:pt x="786" y="370"/>
                </a:cubicBezTo>
                <a:cubicBezTo>
                  <a:pt x="784" y="370"/>
                  <a:pt x="782" y="370"/>
                  <a:pt x="780" y="371"/>
                </a:cubicBezTo>
                <a:cubicBezTo>
                  <a:pt x="779" y="372"/>
                  <a:pt x="777" y="374"/>
                  <a:pt x="776" y="375"/>
                </a:cubicBezTo>
                <a:cubicBezTo>
                  <a:pt x="775" y="376"/>
                  <a:pt x="774" y="377"/>
                  <a:pt x="776" y="378"/>
                </a:cubicBezTo>
                <a:cubicBezTo>
                  <a:pt x="777" y="378"/>
                  <a:pt x="777" y="379"/>
                  <a:pt x="778" y="379"/>
                </a:cubicBezTo>
                <a:cubicBezTo>
                  <a:pt x="779" y="379"/>
                  <a:pt x="780" y="379"/>
                  <a:pt x="780" y="380"/>
                </a:cubicBezTo>
                <a:cubicBezTo>
                  <a:pt x="782" y="382"/>
                  <a:pt x="778" y="381"/>
                  <a:pt x="776" y="382"/>
                </a:cubicBezTo>
                <a:cubicBezTo>
                  <a:pt x="774" y="383"/>
                  <a:pt x="773" y="383"/>
                  <a:pt x="770" y="382"/>
                </a:cubicBezTo>
                <a:cubicBezTo>
                  <a:pt x="769" y="382"/>
                  <a:pt x="768" y="382"/>
                  <a:pt x="768" y="383"/>
                </a:cubicBezTo>
                <a:cubicBezTo>
                  <a:pt x="767" y="383"/>
                  <a:pt x="767" y="384"/>
                  <a:pt x="767" y="384"/>
                </a:cubicBezTo>
                <a:cubicBezTo>
                  <a:pt x="766" y="384"/>
                  <a:pt x="766" y="384"/>
                  <a:pt x="765" y="384"/>
                </a:cubicBezTo>
                <a:cubicBezTo>
                  <a:pt x="764" y="384"/>
                  <a:pt x="763" y="385"/>
                  <a:pt x="764" y="386"/>
                </a:cubicBezTo>
                <a:cubicBezTo>
                  <a:pt x="765" y="387"/>
                  <a:pt x="766" y="387"/>
                  <a:pt x="767" y="388"/>
                </a:cubicBezTo>
                <a:cubicBezTo>
                  <a:pt x="767" y="389"/>
                  <a:pt x="767" y="390"/>
                  <a:pt x="768" y="390"/>
                </a:cubicBezTo>
                <a:cubicBezTo>
                  <a:pt x="769" y="390"/>
                  <a:pt x="771" y="390"/>
                  <a:pt x="772" y="390"/>
                </a:cubicBezTo>
                <a:cubicBezTo>
                  <a:pt x="773" y="390"/>
                  <a:pt x="773" y="390"/>
                  <a:pt x="774" y="391"/>
                </a:cubicBezTo>
                <a:cubicBezTo>
                  <a:pt x="775" y="391"/>
                  <a:pt x="777" y="391"/>
                  <a:pt x="777" y="392"/>
                </a:cubicBezTo>
                <a:cubicBezTo>
                  <a:pt x="778" y="392"/>
                  <a:pt x="780" y="397"/>
                  <a:pt x="780" y="398"/>
                </a:cubicBezTo>
                <a:cubicBezTo>
                  <a:pt x="779" y="399"/>
                  <a:pt x="779" y="397"/>
                  <a:pt x="778" y="397"/>
                </a:cubicBezTo>
                <a:cubicBezTo>
                  <a:pt x="777" y="396"/>
                  <a:pt x="776" y="396"/>
                  <a:pt x="775" y="396"/>
                </a:cubicBezTo>
                <a:cubicBezTo>
                  <a:pt x="772" y="396"/>
                  <a:pt x="771" y="396"/>
                  <a:pt x="770" y="394"/>
                </a:cubicBezTo>
                <a:cubicBezTo>
                  <a:pt x="769" y="393"/>
                  <a:pt x="769" y="392"/>
                  <a:pt x="768" y="391"/>
                </a:cubicBezTo>
                <a:cubicBezTo>
                  <a:pt x="767" y="391"/>
                  <a:pt x="767" y="390"/>
                  <a:pt x="766" y="390"/>
                </a:cubicBezTo>
                <a:cubicBezTo>
                  <a:pt x="765" y="389"/>
                  <a:pt x="763" y="387"/>
                  <a:pt x="762" y="386"/>
                </a:cubicBezTo>
                <a:cubicBezTo>
                  <a:pt x="760" y="386"/>
                  <a:pt x="757" y="387"/>
                  <a:pt x="757" y="389"/>
                </a:cubicBezTo>
                <a:cubicBezTo>
                  <a:pt x="758" y="391"/>
                  <a:pt x="761" y="391"/>
                  <a:pt x="763" y="393"/>
                </a:cubicBezTo>
                <a:cubicBezTo>
                  <a:pt x="763" y="394"/>
                  <a:pt x="764" y="394"/>
                  <a:pt x="765" y="395"/>
                </a:cubicBezTo>
                <a:cubicBezTo>
                  <a:pt x="765" y="396"/>
                  <a:pt x="766" y="396"/>
                  <a:pt x="767" y="397"/>
                </a:cubicBezTo>
                <a:cubicBezTo>
                  <a:pt x="767" y="398"/>
                  <a:pt x="765" y="399"/>
                  <a:pt x="765" y="398"/>
                </a:cubicBezTo>
                <a:cubicBezTo>
                  <a:pt x="764" y="398"/>
                  <a:pt x="763" y="396"/>
                  <a:pt x="763" y="396"/>
                </a:cubicBezTo>
                <a:cubicBezTo>
                  <a:pt x="762" y="395"/>
                  <a:pt x="761" y="395"/>
                  <a:pt x="760" y="395"/>
                </a:cubicBezTo>
                <a:cubicBezTo>
                  <a:pt x="759" y="394"/>
                  <a:pt x="759" y="393"/>
                  <a:pt x="758" y="393"/>
                </a:cubicBezTo>
                <a:cubicBezTo>
                  <a:pt x="755" y="392"/>
                  <a:pt x="751" y="393"/>
                  <a:pt x="749" y="394"/>
                </a:cubicBezTo>
                <a:cubicBezTo>
                  <a:pt x="747" y="394"/>
                  <a:pt x="743" y="394"/>
                  <a:pt x="742" y="392"/>
                </a:cubicBezTo>
                <a:cubicBezTo>
                  <a:pt x="740" y="391"/>
                  <a:pt x="738" y="389"/>
                  <a:pt x="736" y="390"/>
                </a:cubicBezTo>
                <a:cubicBezTo>
                  <a:pt x="735" y="391"/>
                  <a:pt x="735" y="392"/>
                  <a:pt x="733" y="392"/>
                </a:cubicBezTo>
                <a:cubicBezTo>
                  <a:pt x="732" y="392"/>
                  <a:pt x="731" y="393"/>
                  <a:pt x="730" y="393"/>
                </a:cubicBezTo>
                <a:cubicBezTo>
                  <a:pt x="729" y="394"/>
                  <a:pt x="727" y="394"/>
                  <a:pt x="728" y="396"/>
                </a:cubicBezTo>
                <a:cubicBezTo>
                  <a:pt x="728" y="397"/>
                  <a:pt x="728" y="396"/>
                  <a:pt x="729" y="397"/>
                </a:cubicBezTo>
                <a:cubicBezTo>
                  <a:pt x="730" y="397"/>
                  <a:pt x="730" y="397"/>
                  <a:pt x="731" y="398"/>
                </a:cubicBezTo>
                <a:cubicBezTo>
                  <a:pt x="732" y="399"/>
                  <a:pt x="733" y="399"/>
                  <a:pt x="732" y="401"/>
                </a:cubicBezTo>
                <a:cubicBezTo>
                  <a:pt x="731" y="401"/>
                  <a:pt x="727" y="402"/>
                  <a:pt x="729" y="404"/>
                </a:cubicBezTo>
                <a:cubicBezTo>
                  <a:pt x="730" y="404"/>
                  <a:pt x="733" y="404"/>
                  <a:pt x="734" y="404"/>
                </a:cubicBezTo>
                <a:cubicBezTo>
                  <a:pt x="736" y="403"/>
                  <a:pt x="738" y="403"/>
                  <a:pt x="740" y="403"/>
                </a:cubicBezTo>
                <a:cubicBezTo>
                  <a:pt x="743" y="404"/>
                  <a:pt x="745" y="404"/>
                  <a:pt x="747" y="404"/>
                </a:cubicBezTo>
                <a:cubicBezTo>
                  <a:pt x="748" y="404"/>
                  <a:pt x="749" y="405"/>
                  <a:pt x="748" y="405"/>
                </a:cubicBezTo>
                <a:cubicBezTo>
                  <a:pt x="747" y="406"/>
                  <a:pt x="745" y="406"/>
                  <a:pt x="744" y="406"/>
                </a:cubicBezTo>
                <a:cubicBezTo>
                  <a:pt x="743" y="407"/>
                  <a:pt x="740" y="409"/>
                  <a:pt x="743" y="410"/>
                </a:cubicBezTo>
                <a:cubicBezTo>
                  <a:pt x="744" y="410"/>
                  <a:pt x="745" y="409"/>
                  <a:pt x="746" y="410"/>
                </a:cubicBezTo>
                <a:cubicBezTo>
                  <a:pt x="747" y="410"/>
                  <a:pt x="748" y="411"/>
                  <a:pt x="747" y="411"/>
                </a:cubicBezTo>
                <a:cubicBezTo>
                  <a:pt x="745" y="412"/>
                  <a:pt x="742" y="411"/>
                  <a:pt x="741" y="410"/>
                </a:cubicBezTo>
                <a:cubicBezTo>
                  <a:pt x="739" y="409"/>
                  <a:pt x="736" y="408"/>
                  <a:pt x="734" y="408"/>
                </a:cubicBezTo>
                <a:cubicBezTo>
                  <a:pt x="733" y="408"/>
                  <a:pt x="732" y="408"/>
                  <a:pt x="730" y="408"/>
                </a:cubicBezTo>
                <a:cubicBezTo>
                  <a:pt x="729" y="409"/>
                  <a:pt x="728" y="409"/>
                  <a:pt x="727" y="409"/>
                </a:cubicBezTo>
                <a:cubicBezTo>
                  <a:pt x="726" y="409"/>
                  <a:pt x="725" y="409"/>
                  <a:pt x="724" y="409"/>
                </a:cubicBezTo>
                <a:cubicBezTo>
                  <a:pt x="721" y="408"/>
                  <a:pt x="720" y="408"/>
                  <a:pt x="718" y="409"/>
                </a:cubicBezTo>
                <a:cubicBezTo>
                  <a:pt x="715" y="409"/>
                  <a:pt x="713" y="410"/>
                  <a:pt x="711" y="410"/>
                </a:cubicBezTo>
                <a:cubicBezTo>
                  <a:pt x="710" y="410"/>
                  <a:pt x="708" y="410"/>
                  <a:pt x="709" y="411"/>
                </a:cubicBezTo>
                <a:cubicBezTo>
                  <a:pt x="709" y="412"/>
                  <a:pt x="710" y="412"/>
                  <a:pt x="711" y="412"/>
                </a:cubicBezTo>
                <a:cubicBezTo>
                  <a:pt x="712" y="412"/>
                  <a:pt x="714" y="411"/>
                  <a:pt x="714" y="412"/>
                </a:cubicBezTo>
                <a:cubicBezTo>
                  <a:pt x="716" y="413"/>
                  <a:pt x="713" y="414"/>
                  <a:pt x="712" y="414"/>
                </a:cubicBezTo>
                <a:cubicBezTo>
                  <a:pt x="710" y="415"/>
                  <a:pt x="714" y="416"/>
                  <a:pt x="716" y="416"/>
                </a:cubicBezTo>
                <a:cubicBezTo>
                  <a:pt x="717" y="416"/>
                  <a:pt x="717" y="415"/>
                  <a:pt x="718" y="414"/>
                </a:cubicBezTo>
                <a:cubicBezTo>
                  <a:pt x="719" y="414"/>
                  <a:pt x="720" y="415"/>
                  <a:pt x="721" y="415"/>
                </a:cubicBezTo>
                <a:cubicBezTo>
                  <a:pt x="722" y="415"/>
                  <a:pt x="723" y="414"/>
                  <a:pt x="724" y="415"/>
                </a:cubicBezTo>
                <a:cubicBezTo>
                  <a:pt x="725" y="417"/>
                  <a:pt x="723" y="417"/>
                  <a:pt x="722" y="416"/>
                </a:cubicBezTo>
                <a:cubicBezTo>
                  <a:pt x="720" y="416"/>
                  <a:pt x="718" y="415"/>
                  <a:pt x="716" y="417"/>
                </a:cubicBezTo>
                <a:cubicBezTo>
                  <a:pt x="716" y="417"/>
                  <a:pt x="715" y="418"/>
                  <a:pt x="715" y="418"/>
                </a:cubicBezTo>
                <a:cubicBezTo>
                  <a:pt x="713" y="419"/>
                  <a:pt x="713" y="419"/>
                  <a:pt x="712" y="420"/>
                </a:cubicBezTo>
                <a:cubicBezTo>
                  <a:pt x="711" y="420"/>
                  <a:pt x="711" y="421"/>
                  <a:pt x="710" y="421"/>
                </a:cubicBezTo>
                <a:cubicBezTo>
                  <a:pt x="709" y="420"/>
                  <a:pt x="709" y="419"/>
                  <a:pt x="707" y="420"/>
                </a:cubicBezTo>
                <a:cubicBezTo>
                  <a:pt x="706" y="420"/>
                  <a:pt x="706" y="421"/>
                  <a:pt x="705" y="422"/>
                </a:cubicBezTo>
                <a:cubicBezTo>
                  <a:pt x="705" y="422"/>
                  <a:pt x="704" y="423"/>
                  <a:pt x="703" y="423"/>
                </a:cubicBezTo>
                <a:cubicBezTo>
                  <a:pt x="702" y="424"/>
                  <a:pt x="700" y="424"/>
                  <a:pt x="699" y="426"/>
                </a:cubicBezTo>
                <a:cubicBezTo>
                  <a:pt x="699" y="428"/>
                  <a:pt x="700" y="427"/>
                  <a:pt x="701" y="428"/>
                </a:cubicBezTo>
                <a:cubicBezTo>
                  <a:pt x="702" y="429"/>
                  <a:pt x="701" y="430"/>
                  <a:pt x="700" y="430"/>
                </a:cubicBezTo>
                <a:cubicBezTo>
                  <a:pt x="700" y="431"/>
                  <a:pt x="699" y="430"/>
                  <a:pt x="699" y="431"/>
                </a:cubicBezTo>
                <a:cubicBezTo>
                  <a:pt x="698" y="431"/>
                  <a:pt x="698" y="432"/>
                  <a:pt x="698" y="432"/>
                </a:cubicBezTo>
                <a:cubicBezTo>
                  <a:pt x="697" y="433"/>
                  <a:pt x="696" y="433"/>
                  <a:pt x="696" y="432"/>
                </a:cubicBezTo>
                <a:cubicBezTo>
                  <a:pt x="695" y="431"/>
                  <a:pt x="696" y="430"/>
                  <a:pt x="696" y="429"/>
                </a:cubicBezTo>
                <a:cubicBezTo>
                  <a:pt x="695" y="429"/>
                  <a:pt x="694" y="428"/>
                  <a:pt x="693" y="428"/>
                </a:cubicBezTo>
                <a:cubicBezTo>
                  <a:pt x="692" y="428"/>
                  <a:pt x="692" y="429"/>
                  <a:pt x="691" y="429"/>
                </a:cubicBezTo>
                <a:cubicBezTo>
                  <a:pt x="690" y="429"/>
                  <a:pt x="689" y="428"/>
                  <a:pt x="690" y="427"/>
                </a:cubicBezTo>
                <a:cubicBezTo>
                  <a:pt x="691" y="427"/>
                  <a:pt x="692" y="426"/>
                  <a:pt x="693" y="425"/>
                </a:cubicBezTo>
                <a:cubicBezTo>
                  <a:pt x="693" y="425"/>
                  <a:pt x="693" y="424"/>
                  <a:pt x="695" y="425"/>
                </a:cubicBezTo>
                <a:cubicBezTo>
                  <a:pt x="695" y="425"/>
                  <a:pt x="695" y="425"/>
                  <a:pt x="695" y="426"/>
                </a:cubicBezTo>
                <a:cubicBezTo>
                  <a:pt x="696" y="426"/>
                  <a:pt x="696" y="426"/>
                  <a:pt x="697" y="425"/>
                </a:cubicBezTo>
                <a:cubicBezTo>
                  <a:pt x="698" y="425"/>
                  <a:pt x="697" y="424"/>
                  <a:pt x="698" y="423"/>
                </a:cubicBezTo>
                <a:cubicBezTo>
                  <a:pt x="698" y="421"/>
                  <a:pt x="699" y="421"/>
                  <a:pt x="700" y="421"/>
                </a:cubicBezTo>
                <a:cubicBezTo>
                  <a:pt x="701" y="420"/>
                  <a:pt x="702" y="419"/>
                  <a:pt x="701" y="419"/>
                </a:cubicBezTo>
                <a:cubicBezTo>
                  <a:pt x="700" y="418"/>
                  <a:pt x="699" y="419"/>
                  <a:pt x="698" y="419"/>
                </a:cubicBezTo>
                <a:cubicBezTo>
                  <a:pt x="697" y="419"/>
                  <a:pt x="696" y="419"/>
                  <a:pt x="695" y="419"/>
                </a:cubicBezTo>
                <a:cubicBezTo>
                  <a:pt x="694" y="420"/>
                  <a:pt x="695" y="421"/>
                  <a:pt x="695" y="422"/>
                </a:cubicBezTo>
                <a:cubicBezTo>
                  <a:pt x="694" y="423"/>
                  <a:pt x="693" y="423"/>
                  <a:pt x="692" y="423"/>
                </a:cubicBezTo>
                <a:cubicBezTo>
                  <a:pt x="691" y="423"/>
                  <a:pt x="691" y="424"/>
                  <a:pt x="691" y="424"/>
                </a:cubicBezTo>
                <a:cubicBezTo>
                  <a:pt x="690" y="425"/>
                  <a:pt x="689" y="425"/>
                  <a:pt x="688" y="425"/>
                </a:cubicBezTo>
                <a:cubicBezTo>
                  <a:pt x="687" y="426"/>
                  <a:pt x="687" y="426"/>
                  <a:pt x="687" y="427"/>
                </a:cubicBezTo>
                <a:cubicBezTo>
                  <a:pt x="687" y="428"/>
                  <a:pt x="687" y="429"/>
                  <a:pt x="686" y="429"/>
                </a:cubicBezTo>
                <a:cubicBezTo>
                  <a:pt x="685" y="427"/>
                  <a:pt x="684" y="428"/>
                  <a:pt x="684" y="429"/>
                </a:cubicBezTo>
                <a:cubicBezTo>
                  <a:pt x="683" y="430"/>
                  <a:pt x="684" y="430"/>
                  <a:pt x="683" y="431"/>
                </a:cubicBezTo>
                <a:cubicBezTo>
                  <a:pt x="682" y="431"/>
                  <a:pt x="682" y="431"/>
                  <a:pt x="682" y="430"/>
                </a:cubicBezTo>
                <a:cubicBezTo>
                  <a:pt x="681" y="429"/>
                  <a:pt x="680" y="429"/>
                  <a:pt x="680" y="428"/>
                </a:cubicBezTo>
                <a:cubicBezTo>
                  <a:pt x="679" y="428"/>
                  <a:pt x="678" y="426"/>
                  <a:pt x="677" y="426"/>
                </a:cubicBezTo>
                <a:cubicBezTo>
                  <a:pt x="676" y="427"/>
                  <a:pt x="677" y="429"/>
                  <a:pt x="677" y="429"/>
                </a:cubicBezTo>
                <a:cubicBezTo>
                  <a:pt x="679" y="430"/>
                  <a:pt x="679" y="430"/>
                  <a:pt x="679" y="432"/>
                </a:cubicBezTo>
                <a:cubicBezTo>
                  <a:pt x="680" y="433"/>
                  <a:pt x="680" y="433"/>
                  <a:pt x="681" y="434"/>
                </a:cubicBezTo>
                <a:cubicBezTo>
                  <a:pt x="681" y="434"/>
                  <a:pt x="682" y="434"/>
                  <a:pt x="682" y="435"/>
                </a:cubicBezTo>
                <a:cubicBezTo>
                  <a:pt x="682" y="435"/>
                  <a:pt x="682" y="436"/>
                  <a:pt x="681" y="436"/>
                </a:cubicBezTo>
                <a:cubicBezTo>
                  <a:pt x="681" y="437"/>
                  <a:pt x="679" y="436"/>
                  <a:pt x="678" y="437"/>
                </a:cubicBezTo>
                <a:cubicBezTo>
                  <a:pt x="677" y="437"/>
                  <a:pt x="677" y="438"/>
                  <a:pt x="676" y="439"/>
                </a:cubicBezTo>
                <a:cubicBezTo>
                  <a:pt x="677" y="440"/>
                  <a:pt x="681" y="439"/>
                  <a:pt x="680" y="441"/>
                </a:cubicBezTo>
                <a:cubicBezTo>
                  <a:pt x="680" y="443"/>
                  <a:pt x="677" y="443"/>
                  <a:pt x="676" y="443"/>
                </a:cubicBezTo>
                <a:cubicBezTo>
                  <a:pt x="673" y="444"/>
                  <a:pt x="671" y="443"/>
                  <a:pt x="669" y="443"/>
                </a:cubicBezTo>
                <a:cubicBezTo>
                  <a:pt x="668" y="443"/>
                  <a:pt x="667" y="443"/>
                  <a:pt x="667" y="444"/>
                </a:cubicBezTo>
                <a:cubicBezTo>
                  <a:pt x="667" y="445"/>
                  <a:pt x="668" y="445"/>
                  <a:pt x="668" y="446"/>
                </a:cubicBezTo>
                <a:cubicBezTo>
                  <a:pt x="669" y="447"/>
                  <a:pt x="670" y="447"/>
                  <a:pt x="671" y="446"/>
                </a:cubicBezTo>
                <a:cubicBezTo>
                  <a:pt x="672" y="446"/>
                  <a:pt x="672" y="445"/>
                  <a:pt x="673" y="445"/>
                </a:cubicBezTo>
                <a:cubicBezTo>
                  <a:pt x="674" y="445"/>
                  <a:pt x="674" y="445"/>
                  <a:pt x="674" y="446"/>
                </a:cubicBezTo>
                <a:cubicBezTo>
                  <a:pt x="675" y="448"/>
                  <a:pt x="672" y="448"/>
                  <a:pt x="671" y="450"/>
                </a:cubicBezTo>
                <a:cubicBezTo>
                  <a:pt x="669" y="453"/>
                  <a:pt x="675" y="451"/>
                  <a:pt x="674" y="453"/>
                </a:cubicBezTo>
                <a:cubicBezTo>
                  <a:pt x="673" y="454"/>
                  <a:pt x="671" y="454"/>
                  <a:pt x="673" y="455"/>
                </a:cubicBezTo>
                <a:cubicBezTo>
                  <a:pt x="674" y="456"/>
                  <a:pt x="675" y="454"/>
                  <a:pt x="676" y="454"/>
                </a:cubicBezTo>
                <a:cubicBezTo>
                  <a:pt x="677" y="454"/>
                  <a:pt x="677" y="455"/>
                  <a:pt x="678" y="456"/>
                </a:cubicBezTo>
                <a:cubicBezTo>
                  <a:pt x="679" y="456"/>
                  <a:pt x="680" y="456"/>
                  <a:pt x="680" y="457"/>
                </a:cubicBezTo>
                <a:cubicBezTo>
                  <a:pt x="680" y="458"/>
                  <a:pt x="680" y="460"/>
                  <a:pt x="679" y="460"/>
                </a:cubicBezTo>
                <a:cubicBezTo>
                  <a:pt x="678" y="461"/>
                  <a:pt x="677" y="460"/>
                  <a:pt x="676" y="460"/>
                </a:cubicBezTo>
                <a:cubicBezTo>
                  <a:pt x="674" y="461"/>
                  <a:pt x="673" y="463"/>
                  <a:pt x="673" y="465"/>
                </a:cubicBezTo>
                <a:cubicBezTo>
                  <a:pt x="674" y="466"/>
                  <a:pt x="675" y="465"/>
                  <a:pt x="675" y="467"/>
                </a:cubicBezTo>
                <a:cubicBezTo>
                  <a:pt x="676" y="468"/>
                  <a:pt x="674" y="468"/>
                  <a:pt x="673" y="468"/>
                </a:cubicBezTo>
                <a:cubicBezTo>
                  <a:pt x="672" y="469"/>
                  <a:pt x="671" y="472"/>
                  <a:pt x="673" y="473"/>
                </a:cubicBezTo>
                <a:cubicBezTo>
                  <a:pt x="674" y="474"/>
                  <a:pt x="675" y="474"/>
                  <a:pt x="676" y="475"/>
                </a:cubicBezTo>
                <a:cubicBezTo>
                  <a:pt x="677" y="475"/>
                  <a:pt x="678" y="477"/>
                  <a:pt x="679" y="477"/>
                </a:cubicBezTo>
                <a:cubicBezTo>
                  <a:pt x="681" y="478"/>
                  <a:pt x="683" y="478"/>
                  <a:pt x="685" y="478"/>
                </a:cubicBezTo>
                <a:cubicBezTo>
                  <a:pt x="688" y="477"/>
                  <a:pt x="690" y="477"/>
                  <a:pt x="692" y="477"/>
                </a:cubicBezTo>
                <a:cubicBezTo>
                  <a:pt x="694" y="477"/>
                  <a:pt x="696" y="476"/>
                  <a:pt x="698" y="476"/>
                </a:cubicBezTo>
                <a:cubicBezTo>
                  <a:pt x="700" y="476"/>
                  <a:pt x="703" y="475"/>
                  <a:pt x="705" y="476"/>
                </a:cubicBezTo>
                <a:cubicBezTo>
                  <a:pt x="706" y="476"/>
                  <a:pt x="708" y="478"/>
                  <a:pt x="710" y="478"/>
                </a:cubicBezTo>
                <a:cubicBezTo>
                  <a:pt x="715" y="478"/>
                  <a:pt x="716" y="471"/>
                  <a:pt x="721" y="473"/>
                </a:cubicBezTo>
                <a:cubicBezTo>
                  <a:pt x="725" y="474"/>
                  <a:pt x="729" y="474"/>
                  <a:pt x="733" y="474"/>
                </a:cubicBezTo>
                <a:cubicBezTo>
                  <a:pt x="735" y="474"/>
                  <a:pt x="738" y="474"/>
                  <a:pt x="739" y="472"/>
                </a:cubicBezTo>
                <a:cubicBezTo>
                  <a:pt x="739" y="470"/>
                  <a:pt x="737" y="469"/>
                  <a:pt x="738" y="466"/>
                </a:cubicBezTo>
                <a:cubicBezTo>
                  <a:pt x="739" y="465"/>
                  <a:pt x="740" y="465"/>
                  <a:pt x="742" y="465"/>
                </a:cubicBezTo>
                <a:cubicBezTo>
                  <a:pt x="741" y="466"/>
                  <a:pt x="740" y="468"/>
                  <a:pt x="740" y="470"/>
                </a:cubicBezTo>
                <a:cubicBezTo>
                  <a:pt x="739" y="472"/>
                  <a:pt x="741" y="473"/>
                  <a:pt x="742" y="474"/>
                </a:cubicBezTo>
                <a:cubicBezTo>
                  <a:pt x="741" y="474"/>
                  <a:pt x="741" y="473"/>
                  <a:pt x="739" y="473"/>
                </a:cubicBezTo>
                <a:cubicBezTo>
                  <a:pt x="738" y="474"/>
                  <a:pt x="738" y="475"/>
                  <a:pt x="737" y="476"/>
                </a:cubicBezTo>
                <a:cubicBezTo>
                  <a:pt x="736" y="476"/>
                  <a:pt x="735" y="476"/>
                  <a:pt x="734" y="476"/>
                </a:cubicBezTo>
                <a:cubicBezTo>
                  <a:pt x="733" y="477"/>
                  <a:pt x="731" y="478"/>
                  <a:pt x="731" y="479"/>
                </a:cubicBezTo>
                <a:cubicBezTo>
                  <a:pt x="730" y="481"/>
                  <a:pt x="731" y="482"/>
                  <a:pt x="732" y="483"/>
                </a:cubicBezTo>
                <a:cubicBezTo>
                  <a:pt x="733" y="484"/>
                  <a:pt x="734" y="485"/>
                  <a:pt x="733" y="487"/>
                </a:cubicBezTo>
                <a:cubicBezTo>
                  <a:pt x="733" y="486"/>
                  <a:pt x="732" y="486"/>
                  <a:pt x="732" y="486"/>
                </a:cubicBezTo>
                <a:cubicBezTo>
                  <a:pt x="732" y="486"/>
                  <a:pt x="732" y="486"/>
                  <a:pt x="731" y="486"/>
                </a:cubicBezTo>
                <a:cubicBezTo>
                  <a:pt x="731" y="486"/>
                  <a:pt x="731" y="485"/>
                  <a:pt x="731" y="485"/>
                </a:cubicBezTo>
                <a:cubicBezTo>
                  <a:pt x="730" y="484"/>
                  <a:pt x="728" y="486"/>
                  <a:pt x="728" y="484"/>
                </a:cubicBezTo>
                <a:cubicBezTo>
                  <a:pt x="729" y="483"/>
                  <a:pt x="730" y="483"/>
                  <a:pt x="730" y="481"/>
                </a:cubicBezTo>
                <a:cubicBezTo>
                  <a:pt x="730" y="481"/>
                  <a:pt x="729" y="479"/>
                  <a:pt x="729" y="479"/>
                </a:cubicBezTo>
                <a:cubicBezTo>
                  <a:pt x="728" y="478"/>
                  <a:pt x="727" y="478"/>
                  <a:pt x="726" y="477"/>
                </a:cubicBezTo>
                <a:cubicBezTo>
                  <a:pt x="724" y="476"/>
                  <a:pt x="721" y="474"/>
                  <a:pt x="718" y="475"/>
                </a:cubicBezTo>
                <a:cubicBezTo>
                  <a:pt x="717" y="475"/>
                  <a:pt x="715" y="477"/>
                  <a:pt x="714" y="478"/>
                </a:cubicBezTo>
                <a:cubicBezTo>
                  <a:pt x="712" y="480"/>
                  <a:pt x="712" y="481"/>
                  <a:pt x="709" y="480"/>
                </a:cubicBezTo>
                <a:cubicBezTo>
                  <a:pt x="708" y="479"/>
                  <a:pt x="707" y="478"/>
                  <a:pt x="705" y="477"/>
                </a:cubicBezTo>
                <a:cubicBezTo>
                  <a:pt x="703" y="476"/>
                  <a:pt x="702" y="476"/>
                  <a:pt x="700" y="477"/>
                </a:cubicBezTo>
                <a:cubicBezTo>
                  <a:pt x="698" y="477"/>
                  <a:pt x="696" y="477"/>
                  <a:pt x="694" y="478"/>
                </a:cubicBezTo>
                <a:cubicBezTo>
                  <a:pt x="692" y="478"/>
                  <a:pt x="690" y="478"/>
                  <a:pt x="688" y="478"/>
                </a:cubicBezTo>
                <a:cubicBezTo>
                  <a:pt x="686" y="478"/>
                  <a:pt x="684" y="478"/>
                  <a:pt x="682" y="478"/>
                </a:cubicBezTo>
                <a:cubicBezTo>
                  <a:pt x="680" y="479"/>
                  <a:pt x="678" y="477"/>
                  <a:pt x="676" y="478"/>
                </a:cubicBezTo>
                <a:cubicBezTo>
                  <a:pt x="675" y="478"/>
                  <a:pt x="674" y="478"/>
                  <a:pt x="674" y="479"/>
                </a:cubicBezTo>
                <a:cubicBezTo>
                  <a:pt x="673" y="480"/>
                  <a:pt x="673" y="480"/>
                  <a:pt x="674" y="481"/>
                </a:cubicBezTo>
                <a:cubicBezTo>
                  <a:pt x="675" y="482"/>
                  <a:pt x="678" y="483"/>
                  <a:pt x="676" y="485"/>
                </a:cubicBezTo>
                <a:cubicBezTo>
                  <a:pt x="675" y="485"/>
                  <a:pt x="674" y="485"/>
                  <a:pt x="673" y="485"/>
                </a:cubicBezTo>
                <a:cubicBezTo>
                  <a:pt x="672" y="484"/>
                  <a:pt x="671" y="483"/>
                  <a:pt x="671" y="484"/>
                </a:cubicBezTo>
                <a:cubicBezTo>
                  <a:pt x="669" y="485"/>
                  <a:pt x="671" y="486"/>
                  <a:pt x="672" y="486"/>
                </a:cubicBezTo>
                <a:cubicBezTo>
                  <a:pt x="672" y="487"/>
                  <a:pt x="671" y="488"/>
                  <a:pt x="672" y="489"/>
                </a:cubicBezTo>
                <a:cubicBezTo>
                  <a:pt x="674" y="490"/>
                  <a:pt x="676" y="488"/>
                  <a:pt x="678" y="488"/>
                </a:cubicBezTo>
                <a:cubicBezTo>
                  <a:pt x="680" y="489"/>
                  <a:pt x="680" y="490"/>
                  <a:pt x="680" y="491"/>
                </a:cubicBezTo>
                <a:cubicBezTo>
                  <a:pt x="679" y="493"/>
                  <a:pt x="680" y="492"/>
                  <a:pt x="681" y="493"/>
                </a:cubicBezTo>
                <a:cubicBezTo>
                  <a:pt x="683" y="496"/>
                  <a:pt x="680" y="497"/>
                  <a:pt x="678" y="498"/>
                </a:cubicBezTo>
                <a:cubicBezTo>
                  <a:pt x="677" y="498"/>
                  <a:pt x="676" y="499"/>
                  <a:pt x="676" y="500"/>
                </a:cubicBezTo>
                <a:cubicBezTo>
                  <a:pt x="677" y="501"/>
                  <a:pt x="678" y="500"/>
                  <a:pt x="679" y="501"/>
                </a:cubicBezTo>
                <a:cubicBezTo>
                  <a:pt x="680" y="501"/>
                  <a:pt x="680" y="502"/>
                  <a:pt x="682" y="501"/>
                </a:cubicBezTo>
                <a:cubicBezTo>
                  <a:pt x="683" y="501"/>
                  <a:pt x="684" y="501"/>
                  <a:pt x="685" y="500"/>
                </a:cubicBezTo>
                <a:cubicBezTo>
                  <a:pt x="685" y="498"/>
                  <a:pt x="685" y="498"/>
                  <a:pt x="686" y="497"/>
                </a:cubicBezTo>
                <a:cubicBezTo>
                  <a:pt x="687" y="496"/>
                  <a:pt x="687" y="497"/>
                  <a:pt x="689" y="496"/>
                </a:cubicBezTo>
                <a:cubicBezTo>
                  <a:pt x="690" y="496"/>
                  <a:pt x="690" y="494"/>
                  <a:pt x="691" y="495"/>
                </a:cubicBezTo>
                <a:cubicBezTo>
                  <a:pt x="692" y="495"/>
                  <a:pt x="692" y="496"/>
                  <a:pt x="692" y="497"/>
                </a:cubicBezTo>
                <a:cubicBezTo>
                  <a:pt x="692" y="498"/>
                  <a:pt x="691" y="499"/>
                  <a:pt x="690" y="500"/>
                </a:cubicBezTo>
                <a:cubicBezTo>
                  <a:pt x="690" y="501"/>
                  <a:pt x="690" y="502"/>
                  <a:pt x="690" y="503"/>
                </a:cubicBezTo>
                <a:cubicBezTo>
                  <a:pt x="690" y="504"/>
                  <a:pt x="689" y="505"/>
                  <a:pt x="688" y="506"/>
                </a:cubicBezTo>
                <a:cubicBezTo>
                  <a:pt x="688" y="506"/>
                  <a:pt x="685" y="507"/>
                  <a:pt x="684" y="507"/>
                </a:cubicBezTo>
                <a:cubicBezTo>
                  <a:pt x="682" y="507"/>
                  <a:pt x="681" y="504"/>
                  <a:pt x="680" y="504"/>
                </a:cubicBezTo>
                <a:cubicBezTo>
                  <a:pt x="679" y="503"/>
                  <a:pt x="678" y="503"/>
                  <a:pt x="678" y="504"/>
                </a:cubicBezTo>
                <a:cubicBezTo>
                  <a:pt x="678" y="505"/>
                  <a:pt x="678" y="505"/>
                  <a:pt x="678" y="505"/>
                </a:cubicBezTo>
                <a:cubicBezTo>
                  <a:pt x="678" y="506"/>
                  <a:pt x="678" y="506"/>
                  <a:pt x="677" y="506"/>
                </a:cubicBezTo>
                <a:cubicBezTo>
                  <a:pt x="676" y="508"/>
                  <a:pt x="675" y="510"/>
                  <a:pt x="676" y="512"/>
                </a:cubicBezTo>
                <a:cubicBezTo>
                  <a:pt x="677" y="513"/>
                  <a:pt x="678" y="513"/>
                  <a:pt x="679" y="514"/>
                </a:cubicBezTo>
                <a:cubicBezTo>
                  <a:pt x="679" y="515"/>
                  <a:pt x="680" y="516"/>
                  <a:pt x="680" y="517"/>
                </a:cubicBezTo>
                <a:cubicBezTo>
                  <a:pt x="681" y="519"/>
                  <a:pt x="683" y="521"/>
                  <a:pt x="684" y="519"/>
                </a:cubicBezTo>
                <a:cubicBezTo>
                  <a:pt x="685" y="518"/>
                  <a:pt x="685" y="516"/>
                  <a:pt x="686" y="516"/>
                </a:cubicBezTo>
                <a:cubicBezTo>
                  <a:pt x="688" y="515"/>
                  <a:pt x="688" y="517"/>
                  <a:pt x="688" y="518"/>
                </a:cubicBezTo>
                <a:cubicBezTo>
                  <a:pt x="688" y="519"/>
                  <a:pt x="689" y="519"/>
                  <a:pt x="690" y="519"/>
                </a:cubicBezTo>
                <a:cubicBezTo>
                  <a:pt x="691" y="519"/>
                  <a:pt x="692" y="519"/>
                  <a:pt x="693" y="520"/>
                </a:cubicBezTo>
                <a:cubicBezTo>
                  <a:pt x="693" y="522"/>
                  <a:pt x="692" y="524"/>
                  <a:pt x="692" y="526"/>
                </a:cubicBezTo>
                <a:cubicBezTo>
                  <a:pt x="693" y="529"/>
                  <a:pt x="695" y="527"/>
                  <a:pt x="696" y="525"/>
                </a:cubicBezTo>
                <a:cubicBezTo>
                  <a:pt x="696" y="523"/>
                  <a:pt x="696" y="522"/>
                  <a:pt x="698" y="520"/>
                </a:cubicBezTo>
                <a:cubicBezTo>
                  <a:pt x="699" y="520"/>
                  <a:pt x="699" y="519"/>
                  <a:pt x="700" y="519"/>
                </a:cubicBezTo>
                <a:cubicBezTo>
                  <a:pt x="700" y="518"/>
                  <a:pt x="701" y="517"/>
                  <a:pt x="702" y="517"/>
                </a:cubicBezTo>
                <a:cubicBezTo>
                  <a:pt x="704" y="518"/>
                  <a:pt x="702" y="520"/>
                  <a:pt x="703" y="521"/>
                </a:cubicBezTo>
                <a:cubicBezTo>
                  <a:pt x="704" y="522"/>
                  <a:pt x="707" y="521"/>
                  <a:pt x="706" y="523"/>
                </a:cubicBezTo>
                <a:cubicBezTo>
                  <a:pt x="706" y="524"/>
                  <a:pt x="704" y="524"/>
                  <a:pt x="704" y="524"/>
                </a:cubicBezTo>
                <a:cubicBezTo>
                  <a:pt x="703" y="524"/>
                  <a:pt x="702" y="525"/>
                  <a:pt x="701" y="525"/>
                </a:cubicBezTo>
                <a:cubicBezTo>
                  <a:pt x="699" y="526"/>
                  <a:pt x="698" y="528"/>
                  <a:pt x="697" y="529"/>
                </a:cubicBezTo>
                <a:cubicBezTo>
                  <a:pt x="696" y="530"/>
                  <a:pt x="695" y="530"/>
                  <a:pt x="694" y="531"/>
                </a:cubicBezTo>
                <a:cubicBezTo>
                  <a:pt x="693" y="532"/>
                  <a:pt x="692" y="533"/>
                  <a:pt x="691" y="533"/>
                </a:cubicBezTo>
                <a:cubicBezTo>
                  <a:pt x="691" y="533"/>
                  <a:pt x="690" y="533"/>
                  <a:pt x="690" y="534"/>
                </a:cubicBezTo>
                <a:cubicBezTo>
                  <a:pt x="690" y="534"/>
                  <a:pt x="690" y="534"/>
                  <a:pt x="691" y="535"/>
                </a:cubicBezTo>
                <a:cubicBezTo>
                  <a:pt x="691" y="535"/>
                  <a:pt x="692" y="534"/>
                  <a:pt x="692" y="535"/>
                </a:cubicBezTo>
                <a:cubicBezTo>
                  <a:pt x="693" y="535"/>
                  <a:pt x="693" y="536"/>
                  <a:pt x="693" y="536"/>
                </a:cubicBezTo>
                <a:cubicBezTo>
                  <a:pt x="694" y="537"/>
                  <a:pt x="695" y="536"/>
                  <a:pt x="696" y="537"/>
                </a:cubicBezTo>
                <a:cubicBezTo>
                  <a:pt x="697" y="537"/>
                  <a:pt x="698" y="536"/>
                  <a:pt x="699" y="537"/>
                </a:cubicBezTo>
                <a:cubicBezTo>
                  <a:pt x="700" y="538"/>
                  <a:pt x="699" y="539"/>
                  <a:pt x="698" y="539"/>
                </a:cubicBezTo>
                <a:cubicBezTo>
                  <a:pt x="697" y="539"/>
                  <a:pt x="696" y="539"/>
                  <a:pt x="695" y="540"/>
                </a:cubicBezTo>
                <a:cubicBezTo>
                  <a:pt x="695" y="541"/>
                  <a:pt x="695" y="543"/>
                  <a:pt x="694" y="543"/>
                </a:cubicBezTo>
                <a:cubicBezTo>
                  <a:pt x="692" y="546"/>
                  <a:pt x="691" y="540"/>
                  <a:pt x="688" y="541"/>
                </a:cubicBezTo>
                <a:cubicBezTo>
                  <a:pt x="688" y="542"/>
                  <a:pt x="686" y="550"/>
                  <a:pt x="684" y="547"/>
                </a:cubicBezTo>
                <a:cubicBezTo>
                  <a:pt x="684" y="546"/>
                  <a:pt x="685" y="546"/>
                  <a:pt x="685" y="545"/>
                </a:cubicBezTo>
                <a:cubicBezTo>
                  <a:pt x="685" y="544"/>
                  <a:pt x="685" y="544"/>
                  <a:pt x="685" y="543"/>
                </a:cubicBezTo>
                <a:cubicBezTo>
                  <a:pt x="685" y="543"/>
                  <a:pt x="686" y="542"/>
                  <a:pt x="686" y="542"/>
                </a:cubicBezTo>
                <a:cubicBezTo>
                  <a:pt x="686" y="541"/>
                  <a:pt x="686" y="540"/>
                  <a:pt x="685" y="540"/>
                </a:cubicBezTo>
                <a:cubicBezTo>
                  <a:pt x="683" y="540"/>
                  <a:pt x="683" y="541"/>
                  <a:pt x="683" y="542"/>
                </a:cubicBezTo>
                <a:cubicBezTo>
                  <a:pt x="681" y="544"/>
                  <a:pt x="678" y="542"/>
                  <a:pt x="678" y="545"/>
                </a:cubicBezTo>
                <a:cubicBezTo>
                  <a:pt x="678" y="546"/>
                  <a:pt x="679" y="547"/>
                  <a:pt x="679" y="548"/>
                </a:cubicBezTo>
                <a:cubicBezTo>
                  <a:pt x="679" y="549"/>
                  <a:pt x="678" y="550"/>
                  <a:pt x="678" y="551"/>
                </a:cubicBezTo>
                <a:cubicBezTo>
                  <a:pt x="677" y="552"/>
                  <a:pt x="678" y="552"/>
                  <a:pt x="679" y="552"/>
                </a:cubicBezTo>
                <a:cubicBezTo>
                  <a:pt x="681" y="553"/>
                  <a:pt x="681" y="553"/>
                  <a:pt x="682" y="554"/>
                </a:cubicBezTo>
                <a:cubicBezTo>
                  <a:pt x="682" y="555"/>
                  <a:pt x="683" y="555"/>
                  <a:pt x="684" y="556"/>
                </a:cubicBezTo>
                <a:cubicBezTo>
                  <a:pt x="685" y="557"/>
                  <a:pt x="685" y="558"/>
                  <a:pt x="685" y="558"/>
                </a:cubicBezTo>
                <a:cubicBezTo>
                  <a:pt x="686" y="559"/>
                  <a:pt x="687" y="558"/>
                  <a:pt x="688" y="558"/>
                </a:cubicBezTo>
                <a:cubicBezTo>
                  <a:pt x="690" y="557"/>
                  <a:pt x="689" y="558"/>
                  <a:pt x="690" y="558"/>
                </a:cubicBezTo>
                <a:cubicBezTo>
                  <a:pt x="693" y="560"/>
                  <a:pt x="692" y="555"/>
                  <a:pt x="692" y="554"/>
                </a:cubicBezTo>
                <a:cubicBezTo>
                  <a:pt x="692" y="553"/>
                  <a:pt x="693" y="553"/>
                  <a:pt x="693" y="552"/>
                </a:cubicBezTo>
                <a:cubicBezTo>
                  <a:pt x="693" y="552"/>
                  <a:pt x="693" y="551"/>
                  <a:pt x="693" y="551"/>
                </a:cubicBezTo>
                <a:cubicBezTo>
                  <a:pt x="693" y="549"/>
                  <a:pt x="694" y="549"/>
                  <a:pt x="695" y="550"/>
                </a:cubicBezTo>
                <a:cubicBezTo>
                  <a:pt x="696" y="551"/>
                  <a:pt x="697" y="551"/>
                  <a:pt x="698" y="550"/>
                </a:cubicBezTo>
                <a:cubicBezTo>
                  <a:pt x="699" y="550"/>
                  <a:pt x="700" y="549"/>
                  <a:pt x="701" y="549"/>
                </a:cubicBezTo>
                <a:cubicBezTo>
                  <a:pt x="703" y="550"/>
                  <a:pt x="705" y="550"/>
                  <a:pt x="707" y="549"/>
                </a:cubicBezTo>
                <a:cubicBezTo>
                  <a:pt x="708" y="548"/>
                  <a:pt x="708" y="547"/>
                  <a:pt x="709" y="546"/>
                </a:cubicBezTo>
                <a:cubicBezTo>
                  <a:pt x="710" y="546"/>
                  <a:pt x="711" y="546"/>
                  <a:pt x="712" y="546"/>
                </a:cubicBezTo>
                <a:cubicBezTo>
                  <a:pt x="713" y="546"/>
                  <a:pt x="714" y="547"/>
                  <a:pt x="713" y="547"/>
                </a:cubicBezTo>
                <a:cubicBezTo>
                  <a:pt x="712" y="548"/>
                  <a:pt x="710" y="548"/>
                  <a:pt x="710" y="549"/>
                </a:cubicBezTo>
                <a:cubicBezTo>
                  <a:pt x="709" y="549"/>
                  <a:pt x="709" y="550"/>
                  <a:pt x="707" y="551"/>
                </a:cubicBezTo>
                <a:cubicBezTo>
                  <a:pt x="706" y="551"/>
                  <a:pt x="705" y="551"/>
                  <a:pt x="704" y="551"/>
                </a:cubicBezTo>
                <a:cubicBezTo>
                  <a:pt x="702" y="551"/>
                  <a:pt x="700" y="552"/>
                  <a:pt x="700" y="554"/>
                </a:cubicBezTo>
                <a:cubicBezTo>
                  <a:pt x="700" y="556"/>
                  <a:pt x="701" y="555"/>
                  <a:pt x="702" y="556"/>
                </a:cubicBezTo>
                <a:cubicBezTo>
                  <a:pt x="703" y="556"/>
                  <a:pt x="703" y="557"/>
                  <a:pt x="704" y="557"/>
                </a:cubicBezTo>
                <a:cubicBezTo>
                  <a:pt x="705" y="557"/>
                  <a:pt x="708" y="555"/>
                  <a:pt x="709" y="557"/>
                </a:cubicBezTo>
                <a:cubicBezTo>
                  <a:pt x="710" y="558"/>
                  <a:pt x="710" y="559"/>
                  <a:pt x="709" y="559"/>
                </a:cubicBezTo>
                <a:cubicBezTo>
                  <a:pt x="708" y="560"/>
                  <a:pt x="707" y="559"/>
                  <a:pt x="706" y="560"/>
                </a:cubicBezTo>
                <a:cubicBezTo>
                  <a:pt x="705" y="560"/>
                  <a:pt x="704" y="561"/>
                  <a:pt x="704" y="562"/>
                </a:cubicBezTo>
                <a:cubicBezTo>
                  <a:pt x="702" y="564"/>
                  <a:pt x="700" y="564"/>
                  <a:pt x="699" y="566"/>
                </a:cubicBezTo>
                <a:cubicBezTo>
                  <a:pt x="697" y="567"/>
                  <a:pt x="696" y="570"/>
                  <a:pt x="699" y="570"/>
                </a:cubicBezTo>
                <a:cubicBezTo>
                  <a:pt x="701" y="570"/>
                  <a:pt x="701" y="569"/>
                  <a:pt x="703" y="570"/>
                </a:cubicBezTo>
                <a:cubicBezTo>
                  <a:pt x="704" y="570"/>
                  <a:pt x="704" y="571"/>
                  <a:pt x="706" y="570"/>
                </a:cubicBezTo>
                <a:cubicBezTo>
                  <a:pt x="707" y="570"/>
                  <a:pt x="708" y="570"/>
                  <a:pt x="707" y="572"/>
                </a:cubicBezTo>
                <a:cubicBezTo>
                  <a:pt x="707" y="573"/>
                  <a:pt x="706" y="572"/>
                  <a:pt x="705" y="574"/>
                </a:cubicBezTo>
                <a:cubicBezTo>
                  <a:pt x="705" y="575"/>
                  <a:pt x="706" y="576"/>
                  <a:pt x="705" y="577"/>
                </a:cubicBezTo>
                <a:cubicBezTo>
                  <a:pt x="705" y="578"/>
                  <a:pt x="703" y="578"/>
                  <a:pt x="703" y="577"/>
                </a:cubicBezTo>
                <a:cubicBezTo>
                  <a:pt x="702" y="577"/>
                  <a:pt x="702" y="577"/>
                  <a:pt x="702" y="576"/>
                </a:cubicBezTo>
                <a:cubicBezTo>
                  <a:pt x="701" y="576"/>
                  <a:pt x="701" y="576"/>
                  <a:pt x="700" y="576"/>
                </a:cubicBezTo>
                <a:cubicBezTo>
                  <a:pt x="699" y="576"/>
                  <a:pt x="698" y="576"/>
                  <a:pt x="697" y="575"/>
                </a:cubicBezTo>
                <a:cubicBezTo>
                  <a:pt x="695" y="574"/>
                  <a:pt x="694" y="575"/>
                  <a:pt x="692" y="575"/>
                </a:cubicBezTo>
                <a:cubicBezTo>
                  <a:pt x="691" y="574"/>
                  <a:pt x="691" y="574"/>
                  <a:pt x="691" y="573"/>
                </a:cubicBezTo>
                <a:cubicBezTo>
                  <a:pt x="690" y="572"/>
                  <a:pt x="687" y="570"/>
                  <a:pt x="687" y="572"/>
                </a:cubicBezTo>
                <a:cubicBezTo>
                  <a:pt x="688" y="573"/>
                  <a:pt x="689" y="573"/>
                  <a:pt x="689" y="574"/>
                </a:cubicBezTo>
                <a:cubicBezTo>
                  <a:pt x="689" y="575"/>
                  <a:pt x="687" y="575"/>
                  <a:pt x="687" y="576"/>
                </a:cubicBezTo>
                <a:cubicBezTo>
                  <a:pt x="686" y="577"/>
                  <a:pt x="686" y="578"/>
                  <a:pt x="686" y="579"/>
                </a:cubicBezTo>
                <a:cubicBezTo>
                  <a:pt x="686" y="581"/>
                  <a:pt x="686" y="581"/>
                  <a:pt x="685" y="582"/>
                </a:cubicBezTo>
                <a:cubicBezTo>
                  <a:pt x="685" y="585"/>
                  <a:pt x="688" y="586"/>
                  <a:pt x="689" y="587"/>
                </a:cubicBezTo>
                <a:cubicBezTo>
                  <a:pt x="690" y="589"/>
                  <a:pt x="690" y="592"/>
                  <a:pt x="692" y="593"/>
                </a:cubicBezTo>
                <a:cubicBezTo>
                  <a:pt x="694" y="594"/>
                  <a:pt x="696" y="594"/>
                  <a:pt x="698" y="596"/>
                </a:cubicBezTo>
                <a:cubicBezTo>
                  <a:pt x="700" y="597"/>
                  <a:pt x="701" y="599"/>
                  <a:pt x="704" y="600"/>
                </a:cubicBezTo>
                <a:cubicBezTo>
                  <a:pt x="706" y="601"/>
                  <a:pt x="708" y="601"/>
                  <a:pt x="710" y="602"/>
                </a:cubicBezTo>
                <a:cubicBezTo>
                  <a:pt x="712" y="603"/>
                  <a:pt x="714" y="604"/>
                  <a:pt x="716" y="604"/>
                </a:cubicBezTo>
                <a:cubicBezTo>
                  <a:pt x="717" y="604"/>
                  <a:pt x="722" y="603"/>
                  <a:pt x="722" y="605"/>
                </a:cubicBezTo>
                <a:cubicBezTo>
                  <a:pt x="722" y="606"/>
                  <a:pt x="720" y="607"/>
                  <a:pt x="720" y="607"/>
                </a:cubicBezTo>
                <a:cubicBezTo>
                  <a:pt x="719" y="608"/>
                  <a:pt x="717" y="608"/>
                  <a:pt x="717" y="609"/>
                </a:cubicBezTo>
                <a:cubicBezTo>
                  <a:pt x="716" y="612"/>
                  <a:pt x="721" y="611"/>
                  <a:pt x="722" y="611"/>
                </a:cubicBezTo>
                <a:cubicBezTo>
                  <a:pt x="723" y="611"/>
                  <a:pt x="724" y="611"/>
                  <a:pt x="725" y="612"/>
                </a:cubicBezTo>
                <a:cubicBezTo>
                  <a:pt x="726" y="612"/>
                  <a:pt x="727" y="612"/>
                  <a:pt x="728" y="612"/>
                </a:cubicBezTo>
                <a:cubicBezTo>
                  <a:pt x="730" y="612"/>
                  <a:pt x="730" y="613"/>
                  <a:pt x="731" y="614"/>
                </a:cubicBezTo>
                <a:cubicBezTo>
                  <a:pt x="732" y="614"/>
                  <a:pt x="732" y="614"/>
                  <a:pt x="733" y="614"/>
                </a:cubicBezTo>
                <a:cubicBezTo>
                  <a:pt x="735" y="614"/>
                  <a:pt x="735" y="613"/>
                  <a:pt x="737" y="613"/>
                </a:cubicBezTo>
                <a:cubicBezTo>
                  <a:pt x="738" y="613"/>
                  <a:pt x="739" y="613"/>
                  <a:pt x="740" y="613"/>
                </a:cubicBezTo>
                <a:cubicBezTo>
                  <a:pt x="743" y="614"/>
                  <a:pt x="745" y="613"/>
                  <a:pt x="747" y="612"/>
                </a:cubicBezTo>
                <a:cubicBezTo>
                  <a:pt x="748" y="612"/>
                  <a:pt x="749" y="612"/>
                  <a:pt x="750" y="611"/>
                </a:cubicBezTo>
                <a:cubicBezTo>
                  <a:pt x="751" y="611"/>
                  <a:pt x="751" y="610"/>
                  <a:pt x="752" y="610"/>
                </a:cubicBezTo>
                <a:cubicBezTo>
                  <a:pt x="752" y="610"/>
                  <a:pt x="753" y="610"/>
                  <a:pt x="754" y="610"/>
                </a:cubicBezTo>
                <a:cubicBezTo>
                  <a:pt x="758" y="609"/>
                  <a:pt x="762" y="609"/>
                  <a:pt x="766" y="607"/>
                </a:cubicBezTo>
                <a:cubicBezTo>
                  <a:pt x="769" y="606"/>
                  <a:pt x="771" y="605"/>
                  <a:pt x="773" y="603"/>
                </a:cubicBezTo>
                <a:cubicBezTo>
                  <a:pt x="777" y="599"/>
                  <a:pt x="783" y="597"/>
                  <a:pt x="785" y="593"/>
                </a:cubicBezTo>
                <a:cubicBezTo>
                  <a:pt x="787" y="591"/>
                  <a:pt x="787" y="589"/>
                  <a:pt x="790" y="588"/>
                </a:cubicBezTo>
                <a:cubicBezTo>
                  <a:pt x="791" y="587"/>
                  <a:pt x="792" y="587"/>
                  <a:pt x="793" y="586"/>
                </a:cubicBezTo>
                <a:cubicBezTo>
                  <a:pt x="794" y="586"/>
                  <a:pt x="795" y="585"/>
                  <a:pt x="795" y="585"/>
                </a:cubicBezTo>
                <a:cubicBezTo>
                  <a:pt x="795" y="584"/>
                  <a:pt x="795" y="584"/>
                  <a:pt x="795" y="583"/>
                </a:cubicBezTo>
                <a:cubicBezTo>
                  <a:pt x="796" y="581"/>
                  <a:pt x="798" y="582"/>
                  <a:pt x="799" y="581"/>
                </a:cubicBezTo>
                <a:cubicBezTo>
                  <a:pt x="800" y="580"/>
                  <a:pt x="799" y="578"/>
                  <a:pt x="799" y="577"/>
                </a:cubicBezTo>
                <a:cubicBezTo>
                  <a:pt x="800" y="576"/>
                  <a:pt x="801" y="576"/>
                  <a:pt x="802" y="575"/>
                </a:cubicBezTo>
                <a:cubicBezTo>
                  <a:pt x="803" y="575"/>
                  <a:pt x="804" y="575"/>
                  <a:pt x="805" y="575"/>
                </a:cubicBezTo>
                <a:cubicBezTo>
                  <a:pt x="806" y="574"/>
                  <a:pt x="806" y="574"/>
                  <a:pt x="807" y="573"/>
                </a:cubicBezTo>
                <a:cubicBezTo>
                  <a:pt x="808" y="573"/>
                  <a:pt x="809" y="572"/>
                  <a:pt x="809" y="571"/>
                </a:cubicBezTo>
                <a:cubicBezTo>
                  <a:pt x="809" y="570"/>
                  <a:pt x="807" y="570"/>
                  <a:pt x="807" y="569"/>
                </a:cubicBezTo>
                <a:cubicBezTo>
                  <a:pt x="806" y="568"/>
                  <a:pt x="806" y="567"/>
                  <a:pt x="807" y="567"/>
                </a:cubicBezTo>
                <a:cubicBezTo>
                  <a:pt x="808" y="566"/>
                  <a:pt x="809" y="567"/>
                  <a:pt x="810" y="568"/>
                </a:cubicBezTo>
                <a:cubicBezTo>
                  <a:pt x="812" y="569"/>
                  <a:pt x="813" y="569"/>
                  <a:pt x="816" y="569"/>
                </a:cubicBezTo>
                <a:cubicBezTo>
                  <a:pt x="818" y="569"/>
                  <a:pt x="820" y="569"/>
                  <a:pt x="822" y="569"/>
                </a:cubicBezTo>
                <a:cubicBezTo>
                  <a:pt x="825" y="568"/>
                  <a:pt x="826" y="566"/>
                  <a:pt x="827" y="564"/>
                </a:cubicBezTo>
                <a:cubicBezTo>
                  <a:pt x="827" y="563"/>
                  <a:pt x="828" y="562"/>
                  <a:pt x="828" y="561"/>
                </a:cubicBezTo>
                <a:cubicBezTo>
                  <a:pt x="830" y="560"/>
                  <a:pt x="830" y="561"/>
                  <a:pt x="830" y="562"/>
                </a:cubicBezTo>
                <a:cubicBezTo>
                  <a:pt x="833" y="564"/>
                  <a:pt x="833" y="560"/>
                  <a:pt x="833" y="558"/>
                </a:cubicBezTo>
                <a:cubicBezTo>
                  <a:pt x="833" y="556"/>
                  <a:pt x="833" y="553"/>
                  <a:pt x="831" y="552"/>
                </a:cubicBezTo>
                <a:cubicBezTo>
                  <a:pt x="830" y="551"/>
                  <a:pt x="826" y="549"/>
                  <a:pt x="828" y="547"/>
                </a:cubicBezTo>
                <a:cubicBezTo>
                  <a:pt x="829" y="546"/>
                  <a:pt x="831" y="547"/>
                  <a:pt x="832" y="546"/>
                </a:cubicBezTo>
                <a:cubicBezTo>
                  <a:pt x="833" y="546"/>
                  <a:pt x="833" y="545"/>
                  <a:pt x="834" y="545"/>
                </a:cubicBezTo>
                <a:cubicBezTo>
                  <a:pt x="835" y="544"/>
                  <a:pt x="837" y="545"/>
                  <a:pt x="836" y="543"/>
                </a:cubicBezTo>
                <a:cubicBezTo>
                  <a:pt x="836" y="542"/>
                  <a:pt x="835" y="541"/>
                  <a:pt x="835" y="541"/>
                </a:cubicBezTo>
                <a:cubicBezTo>
                  <a:pt x="834" y="539"/>
                  <a:pt x="833" y="537"/>
                  <a:pt x="834" y="535"/>
                </a:cubicBezTo>
                <a:cubicBezTo>
                  <a:pt x="835" y="533"/>
                  <a:pt x="835" y="531"/>
                  <a:pt x="838" y="531"/>
                </a:cubicBezTo>
                <a:cubicBezTo>
                  <a:pt x="838" y="531"/>
                  <a:pt x="838" y="531"/>
                  <a:pt x="839" y="531"/>
                </a:cubicBezTo>
                <a:cubicBezTo>
                  <a:pt x="839" y="531"/>
                  <a:pt x="840" y="530"/>
                  <a:pt x="840" y="530"/>
                </a:cubicBezTo>
                <a:cubicBezTo>
                  <a:pt x="842" y="531"/>
                  <a:pt x="839" y="532"/>
                  <a:pt x="839" y="532"/>
                </a:cubicBezTo>
                <a:cubicBezTo>
                  <a:pt x="838" y="533"/>
                  <a:pt x="838" y="534"/>
                  <a:pt x="838" y="535"/>
                </a:cubicBezTo>
                <a:cubicBezTo>
                  <a:pt x="838" y="536"/>
                  <a:pt x="838" y="536"/>
                  <a:pt x="837" y="537"/>
                </a:cubicBezTo>
                <a:cubicBezTo>
                  <a:pt x="835" y="539"/>
                  <a:pt x="836" y="541"/>
                  <a:pt x="837" y="542"/>
                </a:cubicBezTo>
                <a:cubicBezTo>
                  <a:pt x="839" y="546"/>
                  <a:pt x="838" y="550"/>
                  <a:pt x="838" y="554"/>
                </a:cubicBezTo>
                <a:cubicBezTo>
                  <a:pt x="838" y="555"/>
                  <a:pt x="838" y="557"/>
                  <a:pt x="838" y="557"/>
                </a:cubicBezTo>
                <a:cubicBezTo>
                  <a:pt x="839" y="558"/>
                  <a:pt x="841" y="557"/>
                  <a:pt x="841" y="558"/>
                </a:cubicBezTo>
                <a:cubicBezTo>
                  <a:pt x="842" y="560"/>
                  <a:pt x="841" y="563"/>
                  <a:pt x="844" y="564"/>
                </a:cubicBezTo>
                <a:cubicBezTo>
                  <a:pt x="845" y="564"/>
                  <a:pt x="855" y="562"/>
                  <a:pt x="854" y="566"/>
                </a:cubicBezTo>
                <a:cubicBezTo>
                  <a:pt x="854" y="567"/>
                  <a:pt x="853" y="568"/>
                  <a:pt x="853" y="568"/>
                </a:cubicBezTo>
                <a:cubicBezTo>
                  <a:pt x="852" y="569"/>
                  <a:pt x="852" y="570"/>
                  <a:pt x="852" y="571"/>
                </a:cubicBezTo>
                <a:cubicBezTo>
                  <a:pt x="852" y="573"/>
                  <a:pt x="853" y="575"/>
                  <a:pt x="853" y="577"/>
                </a:cubicBezTo>
                <a:cubicBezTo>
                  <a:pt x="853" y="579"/>
                  <a:pt x="852" y="582"/>
                  <a:pt x="853" y="584"/>
                </a:cubicBezTo>
                <a:cubicBezTo>
                  <a:pt x="853" y="585"/>
                  <a:pt x="854" y="587"/>
                  <a:pt x="854" y="588"/>
                </a:cubicBezTo>
                <a:cubicBezTo>
                  <a:pt x="854" y="590"/>
                  <a:pt x="854" y="592"/>
                  <a:pt x="854" y="593"/>
                </a:cubicBezTo>
                <a:cubicBezTo>
                  <a:pt x="854" y="595"/>
                  <a:pt x="855" y="596"/>
                  <a:pt x="856" y="598"/>
                </a:cubicBezTo>
                <a:cubicBezTo>
                  <a:pt x="857" y="599"/>
                  <a:pt x="859" y="600"/>
                  <a:pt x="860" y="601"/>
                </a:cubicBezTo>
                <a:cubicBezTo>
                  <a:pt x="861" y="602"/>
                  <a:pt x="861" y="603"/>
                  <a:pt x="862" y="603"/>
                </a:cubicBezTo>
                <a:cubicBezTo>
                  <a:pt x="864" y="603"/>
                  <a:pt x="866" y="602"/>
                  <a:pt x="866" y="600"/>
                </a:cubicBezTo>
                <a:cubicBezTo>
                  <a:pt x="865" y="599"/>
                  <a:pt x="864" y="598"/>
                  <a:pt x="865" y="597"/>
                </a:cubicBezTo>
                <a:cubicBezTo>
                  <a:pt x="865" y="596"/>
                  <a:pt x="867" y="596"/>
                  <a:pt x="867" y="597"/>
                </a:cubicBezTo>
                <a:cubicBezTo>
                  <a:pt x="868" y="598"/>
                  <a:pt x="867" y="599"/>
                  <a:pt x="867" y="600"/>
                </a:cubicBezTo>
                <a:cubicBezTo>
                  <a:pt x="866" y="601"/>
                  <a:pt x="867" y="602"/>
                  <a:pt x="867" y="603"/>
                </a:cubicBezTo>
                <a:cubicBezTo>
                  <a:pt x="866" y="605"/>
                  <a:pt x="864" y="605"/>
                  <a:pt x="862" y="606"/>
                </a:cubicBezTo>
                <a:cubicBezTo>
                  <a:pt x="861" y="608"/>
                  <a:pt x="860" y="610"/>
                  <a:pt x="863" y="609"/>
                </a:cubicBezTo>
                <a:cubicBezTo>
                  <a:pt x="864" y="609"/>
                  <a:pt x="865" y="608"/>
                  <a:pt x="866" y="609"/>
                </a:cubicBezTo>
                <a:cubicBezTo>
                  <a:pt x="867" y="609"/>
                  <a:pt x="867" y="609"/>
                  <a:pt x="869" y="609"/>
                </a:cubicBezTo>
                <a:cubicBezTo>
                  <a:pt x="870" y="609"/>
                  <a:pt x="870" y="609"/>
                  <a:pt x="871" y="608"/>
                </a:cubicBezTo>
                <a:cubicBezTo>
                  <a:pt x="872" y="607"/>
                  <a:pt x="873" y="607"/>
                  <a:pt x="873" y="606"/>
                </a:cubicBezTo>
                <a:cubicBezTo>
                  <a:pt x="875" y="603"/>
                  <a:pt x="870" y="604"/>
                  <a:pt x="870" y="602"/>
                </a:cubicBezTo>
                <a:cubicBezTo>
                  <a:pt x="871" y="601"/>
                  <a:pt x="872" y="601"/>
                  <a:pt x="873" y="602"/>
                </a:cubicBezTo>
                <a:cubicBezTo>
                  <a:pt x="874" y="602"/>
                  <a:pt x="874" y="604"/>
                  <a:pt x="874" y="604"/>
                </a:cubicBezTo>
                <a:cubicBezTo>
                  <a:pt x="874" y="607"/>
                  <a:pt x="873" y="608"/>
                  <a:pt x="872" y="609"/>
                </a:cubicBezTo>
                <a:cubicBezTo>
                  <a:pt x="870" y="611"/>
                  <a:pt x="871" y="613"/>
                  <a:pt x="871" y="615"/>
                </a:cubicBezTo>
                <a:cubicBezTo>
                  <a:pt x="871" y="617"/>
                  <a:pt x="871" y="617"/>
                  <a:pt x="870" y="618"/>
                </a:cubicBezTo>
                <a:cubicBezTo>
                  <a:pt x="869" y="618"/>
                  <a:pt x="870" y="619"/>
                  <a:pt x="869" y="620"/>
                </a:cubicBezTo>
                <a:cubicBezTo>
                  <a:pt x="869" y="621"/>
                  <a:pt x="869" y="622"/>
                  <a:pt x="869" y="623"/>
                </a:cubicBezTo>
                <a:cubicBezTo>
                  <a:pt x="870" y="624"/>
                  <a:pt x="870" y="624"/>
                  <a:pt x="871" y="625"/>
                </a:cubicBezTo>
                <a:cubicBezTo>
                  <a:pt x="871" y="627"/>
                  <a:pt x="870" y="628"/>
                  <a:pt x="872" y="630"/>
                </a:cubicBezTo>
                <a:cubicBezTo>
                  <a:pt x="874" y="632"/>
                  <a:pt x="876" y="633"/>
                  <a:pt x="875" y="637"/>
                </a:cubicBezTo>
                <a:cubicBezTo>
                  <a:pt x="875" y="639"/>
                  <a:pt x="874" y="642"/>
                  <a:pt x="876" y="643"/>
                </a:cubicBezTo>
                <a:cubicBezTo>
                  <a:pt x="878" y="645"/>
                  <a:pt x="879" y="646"/>
                  <a:pt x="880" y="648"/>
                </a:cubicBezTo>
                <a:cubicBezTo>
                  <a:pt x="881" y="650"/>
                  <a:pt x="881" y="651"/>
                  <a:pt x="883" y="653"/>
                </a:cubicBezTo>
                <a:cubicBezTo>
                  <a:pt x="886" y="656"/>
                  <a:pt x="886" y="660"/>
                  <a:pt x="890" y="663"/>
                </a:cubicBezTo>
                <a:cubicBezTo>
                  <a:pt x="892" y="664"/>
                  <a:pt x="893" y="664"/>
                  <a:pt x="894" y="666"/>
                </a:cubicBezTo>
                <a:cubicBezTo>
                  <a:pt x="895" y="668"/>
                  <a:pt x="896" y="670"/>
                  <a:pt x="898" y="671"/>
                </a:cubicBezTo>
                <a:cubicBezTo>
                  <a:pt x="898" y="671"/>
                  <a:pt x="899" y="672"/>
                  <a:pt x="900" y="673"/>
                </a:cubicBezTo>
                <a:cubicBezTo>
                  <a:pt x="901" y="673"/>
                  <a:pt x="901" y="674"/>
                  <a:pt x="902" y="674"/>
                </a:cubicBezTo>
                <a:cubicBezTo>
                  <a:pt x="904" y="675"/>
                  <a:pt x="905" y="677"/>
                  <a:pt x="904" y="679"/>
                </a:cubicBezTo>
                <a:cubicBezTo>
                  <a:pt x="904" y="681"/>
                  <a:pt x="901" y="680"/>
                  <a:pt x="899" y="680"/>
                </a:cubicBezTo>
                <a:cubicBezTo>
                  <a:pt x="898" y="681"/>
                  <a:pt x="897" y="681"/>
                  <a:pt x="896" y="682"/>
                </a:cubicBezTo>
                <a:cubicBezTo>
                  <a:pt x="896" y="683"/>
                  <a:pt x="898" y="683"/>
                  <a:pt x="898" y="683"/>
                </a:cubicBezTo>
                <a:cubicBezTo>
                  <a:pt x="900" y="684"/>
                  <a:pt x="901" y="687"/>
                  <a:pt x="900" y="688"/>
                </a:cubicBezTo>
                <a:cubicBezTo>
                  <a:pt x="898" y="690"/>
                  <a:pt x="895" y="688"/>
                  <a:pt x="893" y="687"/>
                </a:cubicBezTo>
                <a:cubicBezTo>
                  <a:pt x="892" y="687"/>
                  <a:pt x="891" y="687"/>
                  <a:pt x="892" y="689"/>
                </a:cubicBezTo>
                <a:cubicBezTo>
                  <a:pt x="893" y="691"/>
                  <a:pt x="895" y="691"/>
                  <a:pt x="896" y="693"/>
                </a:cubicBezTo>
                <a:cubicBezTo>
                  <a:pt x="897" y="695"/>
                  <a:pt x="896" y="697"/>
                  <a:pt x="898" y="699"/>
                </a:cubicBezTo>
                <a:cubicBezTo>
                  <a:pt x="899" y="701"/>
                  <a:pt x="900" y="702"/>
                  <a:pt x="901" y="704"/>
                </a:cubicBezTo>
                <a:cubicBezTo>
                  <a:pt x="902" y="705"/>
                  <a:pt x="902" y="708"/>
                  <a:pt x="903" y="709"/>
                </a:cubicBezTo>
                <a:cubicBezTo>
                  <a:pt x="904" y="709"/>
                  <a:pt x="904" y="710"/>
                  <a:pt x="905" y="710"/>
                </a:cubicBezTo>
                <a:cubicBezTo>
                  <a:pt x="906" y="711"/>
                  <a:pt x="906" y="711"/>
                  <a:pt x="907" y="712"/>
                </a:cubicBezTo>
                <a:cubicBezTo>
                  <a:pt x="908" y="712"/>
                  <a:pt x="908" y="713"/>
                  <a:pt x="908" y="714"/>
                </a:cubicBezTo>
                <a:cubicBezTo>
                  <a:pt x="908" y="715"/>
                  <a:pt x="907" y="715"/>
                  <a:pt x="906" y="716"/>
                </a:cubicBezTo>
                <a:cubicBezTo>
                  <a:pt x="905" y="718"/>
                  <a:pt x="907" y="722"/>
                  <a:pt x="905" y="724"/>
                </a:cubicBezTo>
                <a:cubicBezTo>
                  <a:pt x="904" y="724"/>
                  <a:pt x="902" y="725"/>
                  <a:pt x="902" y="726"/>
                </a:cubicBezTo>
                <a:cubicBezTo>
                  <a:pt x="901" y="727"/>
                  <a:pt x="904" y="727"/>
                  <a:pt x="904" y="727"/>
                </a:cubicBezTo>
                <a:cubicBezTo>
                  <a:pt x="905" y="726"/>
                  <a:pt x="906" y="726"/>
                  <a:pt x="907" y="726"/>
                </a:cubicBezTo>
                <a:cubicBezTo>
                  <a:pt x="909" y="726"/>
                  <a:pt x="910" y="727"/>
                  <a:pt x="913" y="727"/>
                </a:cubicBezTo>
                <a:cubicBezTo>
                  <a:pt x="914" y="728"/>
                  <a:pt x="916" y="728"/>
                  <a:pt x="918" y="729"/>
                </a:cubicBezTo>
                <a:cubicBezTo>
                  <a:pt x="920" y="729"/>
                  <a:pt x="923" y="729"/>
                  <a:pt x="925" y="729"/>
                </a:cubicBezTo>
                <a:cubicBezTo>
                  <a:pt x="927" y="728"/>
                  <a:pt x="928" y="727"/>
                  <a:pt x="930" y="727"/>
                </a:cubicBezTo>
                <a:cubicBezTo>
                  <a:pt x="932" y="726"/>
                  <a:pt x="934" y="725"/>
                  <a:pt x="936" y="726"/>
                </a:cubicBezTo>
                <a:cubicBezTo>
                  <a:pt x="938" y="727"/>
                  <a:pt x="939" y="728"/>
                  <a:pt x="942" y="727"/>
                </a:cubicBezTo>
                <a:cubicBezTo>
                  <a:pt x="943" y="727"/>
                  <a:pt x="944" y="725"/>
                  <a:pt x="945" y="723"/>
                </a:cubicBezTo>
                <a:cubicBezTo>
                  <a:pt x="946" y="721"/>
                  <a:pt x="948" y="718"/>
                  <a:pt x="947" y="716"/>
                </a:cubicBezTo>
                <a:cubicBezTo>
                  <a:pt x="947" y="715"/>
                  <a:pt x="946" y="715"/>
                  <a:pt x="945" y="714"/>
                </a:cubicBezTo>
                <a:cubicBezTo>
                  <a:pt x="945" y="713"/>
                  <a:pt x="946" y="712"/>
                  <a:pt x="945" y="711"/>
                </a:cubicBezTo>
                <a:cubicBezTo>
                  <a:pt x="945" y="708"/>
                  <a:pt x="944" y="707"/>
                  <a:pt x="945" y="704"/>
                </a:cubicBezTo>
                <a:cubicBezTo>
                  <a:pt x="946" y="703"/>
                  <a:pt x="946" y="703"/>
                  <a:pt x="947" y="702"/>
                </a:cubicBezTo>
                <a:cubicBezTo>
                  <a:pt x="948" y="702"/>
                  <a:pt x="948" y="701"/>
                  <a:pt x="949" y="700"/>
                </a:cubicBezTo>
                <a:cubicBezTo>
                  <a:pt x="950" y="698"/>
                  <a:pt x="953" y="698"/>
                  <a:pt x="955" y="697"/>
                </a:cubicBezTo>
                <a:cubicBezTo>
                  <a:pt x="956" y="697"/>
                  <a:pt x="957" y="696"/>
                  <a:pt x="958" y="696"/>
                </a:cubicBezTo>
                <a:cubicBezTo>
                  <a:pt x="960" y="695"/>
                  <a:pt x="961" y="696"/>
                  <a:pt x="963" y="696"/>
                </a:cubicBezTo>
                <a:cubicBezTo>
                  <a:pt x="967" y="696"/>
                  <a:pt x="970" y="693"/>
                  <a:pt x="974" y="693"/>
                </a:cubicBezTo>
                <a:cubicBezTo>
                  <a:pt x="975" y="693"/>
                  <a:pt x="976" y="693"/>
                  <a:pt x="978" y="693"/>
                </a:cubicBezTo>
                <a:cubicBezTo>
                  <a:pt x="978" y="692"/>
                  <a:pt x="979" y="692"/>
                  <a:pt x="980" y="692"/>
                </a:cubicBezTo>
                <a:cubicBezTo>
                  <a:pt x="982" y="691"/>
                  <a:pt x="985" y="691"/>
                  <a:pt x="987" y="692"/>
                </a:cubicBezTo>
                <a:cubicBezTo>
                  <a:pt x="988" y="693"/>
                  <a:pt x="989" y="694"/>
                  <a:pt x="991" y="695"/>
                </a:cubicBezTo>
                <a:cubicBezTo>
                  <a:pt x="992" y="696"/>
                  <a:pt x="992" y="696"/>
                  <a:pt x="993" y="695"/>
                </a:cubicBezTo>
                <a:cubicBezTo>
                  <a:pt x="994" y="695"/>
                  <a:pt x="994" y="694"/>
                  <a:pt x="995" y="693"/>
                </a:cubicBezTo>
                <a:cubicBezTo>
                  <a:pt x="996" y="691"/>
                  <a:pt x="996" y="689"/>
                  <a:pt x="997" y="688"/>
                </a:cubicBezTo>
                <a:cubicBezTo>
                  <a:pt x="999" y="685"/>
                  <a:pt x="1001" y="682"/>
                  <a:pt x="1003" y="679"/>
                </a:cubicBezTo>
                <a:cubicBezTo>
                  <a:pt x="1004" y="677"/>
                  <a:pt x="1005" y="676"/>
                  <a:pt x="1006" y="674"/>
                </a:cubicBezTo>
                <a:cubicBezTo>
                  <a:pt x="1007" y="672"/>
                  <a:pt x="1008" y="670"/>
                  <a:pt x="1009" y="669"/>
                </a:cubicBezTo>
                <a:cubicBezTo>
                  <a:pt x="1010" y="667"/>
                  <a:pt x="1010" y="665"/>
                  <a:pt x="1010" y="663"/>
                </a:cubicBezTo>
                <a:cubicBezTo>
                  <a:pt x="1009" y="661"/>
                  <a:pt x="1009" y="659"/>
                  <a:pt x="1010" y="657"/>
                </a:cubicBezTo>
                <a:cubicBezTo>
                  <a:pt x="1011" y="656"/>
                  <a:pt x="1014" y="655"/>
                  <a:pt x="1013" y="653"/>
                </a:cubicBezTo>
                <a:cubicBezTo>
                  <a:pt x="1013" y="652"/>
                  <a:pt x="1012" y="652"/>
                  <a:pt x="1011" y="651"/>
                </a:cubicBezTo>
                <a:cubicBezTo>
                  <a:pt x="1011" y="650"/>
                  <a:pt x="1011" y="649"/>
                  <a:pt x="1011" y="648"/>
                </a:cubicBezTo>
                <a:cubicBezTo>
                  <a:pt x="1011" y="645"/>
                  <a:pt x="1011" y="644"/>
                  <a:pt x="1013" y="642"/>
                </a:cubicBezTo>
                <a:cubicBezTo>
                  <a:pt x="1015" y="641"/>
                  <a:pt x="1016" y="639"/>
                  <a:pt x="1016" y="637"/>
                </a:cubicBezTo>
                <a:cubicBezTo>
                  <a:pt x="1016" y="634"/>
                  <a:pt x="1013" y="634"/>
                  <a:pt x="1014" y="631"/>
                </a:cubicBezTo>
                <a:cubicBezTo>
                  <a:pt x="1014" y="631"/>
                  <a:pt x="1015" y="630"/>
                  <a:pt x="1015" y="629"/>
                </a:cubicBezTo>
                <a:cubicBezTo>
                  <a:pt x="1016" y="628"/>
                  <a:pt x="1017" y="628"/>
                  <a:pt x="1017" y="627"/>
                </a:cubicBezTo>
                <a:cubicBezTo>
                  <a:pt x="1018" y="626"/>
                  <a:pt x="1017" y="623"/>
                  <a:pt x="1016" y="622"/>
                </a:cubicBezTo>
                <a:cubicBezTo>
                  <a:pt x="1015" y="621"/>
                  <a:pt x="1013" y="621"/>
                  <a:pt x="1013" y="620"/>
                </a:cubicBezTo>
                <a:cubicBezTo>
                  <a:pt x="1013" y="619"/>
                  <a:pt x="1014" y="618"/>
                  <a:pt x="1014" y="618"/>
                </a:cubicBezTo>
                <a:cubicBezTo>
                  <a:pt x="1015" y="618"/>
                  <a:pt x="1015" y="619"/>
                  <a:pt x="1016" y="619"/>
                </a:cubicBezTo>
                <a:cubicBezTo>
                  <a:pt x="1016" y="620"/>
                  <a:pt x="1019" y="620"/>
                  <a:pt x="1019" y="619"/>
                </a:cubicBezTo>
                <a:cubicBezTo>
                  <a:pt x="1021" y="617"/>
                  <a:pt x="1014" y="615"/>
                  <a:pt x="1017" y="612"/>
                </a:cubicBezTo>
                <a:cubicBezTo>
                  <a:pt x="1018" y="612"/>
                  <a:pt x="1019" y="612"/>
                  <a:pt x="1020" y="611"/>
                </a:cubicBezTo>
                <a:cubicBezTo>
                  <a:pt x="1021" y="610"/>
                  <a:pt x="1021" y="609"/>
                  <a:pt x="1021" y="608"/>
                </a:cubicBezTo>
                <a:cubicBezTo>
                  <a:pt x="1021" y="605"/>
                  <a:pt x="1020" y="604"/>
                  <a:pt x="1019" y="602"/>
                </a:cubicBezTo>
                <a:cubicBezTo>
                  <a:pt x="1017" y="600"/>
                  <a:pt x="1018" y="598"/>
                  <a:pt x="1016" y="597"/>
                </a:cubicBezTo>
                <a:cubicBezTo>
                  <a:pt x="1015" y="596"/>
                  <a:pt x="1014" y="596"/>
                  <a:pt x="1013" y="596"/>
                </a:cubicBezTo>
                <a:cubicBezTo>
                  <a:pt x="1011" y="595"/>
                  <a:pt x="1012" y="594"/>
                  <a:pt x="1013" y="595"/>
                </a:cubicBezTo>
                <a:cubicBezTo>
                  <a:pt x="1014" y="595"/>
                  <a:pt x="1015" y="596"/>
                  <a:pt x="1016" y="596"/>
                </a:cubicBezTo>
                <a:cubicBezTo>
                  <a:pt x="1017" y="596"/>
                  <a:pt x="1018" y="597"/>
                  <a:pt x="1019" y="597"/>
                </a:cubicBezTo>
                <a:cubicBezTo>
                  <a:pt x="1020" y="597"/>
                  <a:pt x="1021" y="597"/>
                  <a:pt x="1022" y="596"/>
                </a:cubicBezTo>
                <a:cubicBezTo>
                  <a:pt x="1022" y="596"/>
                  <a:pt x="1024" y="596"/>
                  <a:pt x="1024" y="595"/>
                </a:cubicBezTo>
                <a:cubicBezTo>
                  <a:pt x="1026" y="593"/>
                  <a:pt x="1022" y="592"/>
                  <a:pt x="1021" y="591"/>
                </a:cubicBezTo>
                <a:cubicBezTo>
                  <a:pt x="1020" y="591"/>
                  <a:pt x="1020" y="590"/>
                  <a:pt x="1019" y="589"/>
                </a:cubicBezTo>
                <a:cubicBezTo>
                  <a:pt x="1018" y="589"/>
                  <a:pt x="1017" y="589"/>
                  <a:pt x="1016" y="589"/>
                </a:cubicBezTo>
                <a:cubicBezTo>
                  <a:pt x="1015" y="589"/>
                  <a:pt x="1014" y="589"/>
                  <a:pt x="1015" y="588"/>
                </a:cubicBezTo>
                <a:cubicBezTo>
                  <a:pt x="1015" y="587"/>
                  <a:pt x="1017" y="588"/>
                  <a:pt x="1017" y="588"/>
                </a:cubicBezTo>
                <a:cubicBezTo>
                  <a:pt x="1019" y="588"/>
                  <a:pt x="1021" y="588"/>
                  <a:pt x="1023" y="588"/>
                </a:cubicBezTo>
                <a:cubicBezTo>
                  <a:pt x="1024" y="588"/>
                  <a:pt x="1025" y="588"/>
                  <a:pt x="1026" y="588"/>
                </a:cubicBezTo>
                <a:cubicBezTo>
                  <a:pt x="1027" y="588"/>
                  <a:pt x="1027" y="586"/>
                  <a:pt x="1028" y="586"/>
                </a:cubicBezTo>
                <a:cubicBezTo>
                  <a:pt x="1029" y="585"/>
                  <a:pt x="1030" y="585"/>
                  <a:pt x="1032" y="585"/>
                </a:cubicBezTo>
                <a:cubicBezTo>
                  <a:pt x="1034" y="585"/>
                  <a:pt x="1036" y="584"/>
                  <a:pt x="1038" y="583"/>
                </a:cubicBezTo>
                <a:cubicBezTo>
                  <a:pt x="1039" y="582"/>
                  <a:pt x="1040" y="582"/>
                  <a:pt x="1040" y="582"/>
                </a:cubicBezTo>
                <a:cubicBezTo>
                  <a:pt x="1041" y="581"/>
                  <a:pt x="1042" y="580"/>
                  <a:pt x="1042" y="579"/>
                </a:cubicBezTo>
                <a:cubicBezTo>
                  <a:pt x="1043" y="578"/>
                  <a:pt x="1043" y="577"/>
                  <a:pt x="1044" y="576"/>
                </a:cubicBezTo>
                <a:cubicBezTo>
                  <a:pt x="1044" y="575"/>
                  <a:pt x="1045" y="575"/>
                  <a:pt x="1046" y="575"/>
                </a:cubicBezTo>
                <a:cubicBezTo>
                  <a:pt x="1047" y="574"/>
                  <a:pt x="1047" y="573"/>
                  <a:pt x="1047" y="572"/>
                </a:cubicBezTo>
                <a:cubicBezTo>
                  <a:pt x="1047" y="571"/>
                  <a:pt x="1047" y="569"/>
                  <a:pt x="1047" y="569"/>
                </a:cubicBezTo>
                <a:cubicBezTo>
                  <a:pt x="1048" y="568"/>
                  <a:pt x="1048" y="572"/>
                  <a:pt x="1048" y="572"/>
                </a:cubicBezTo>
                <a:cubicBezTo>
                  <a:pt x="1049" y="573"/>
                  <a:pt x="1048" y="575"/>
                  <a:pt x="1048" y="576"/>
                </a:cubicBezTo>
                <a:cubicBezTo>
                  <a:pt x="1049" y="578"/>
                  <a:pt x="1049" y="577"/>
                  <a:pt x="1050" y="578"/>
                </a:cubicBezTo>
                <a:cubicBezTo>
                  <a:pt x="1051" y="578"/>
                  <a:pt x="1050" y="580"/>
                  <a:pt x="1052" y="579"/>
                </a:cubicBezTo>
                <a:cubicBezTo>
                  <a:pt x="1054" y="579"/>
                  <a:pt x="1054" y="575"/>
                  <a:pt x="1055" y="574"/>
                </a:cubicBezTo>
                <a:cubicBezTo>
                  <a:pt x="1056" y="573"/>
                  <a:pt x="1057" y="573"/>
                  <a:pt x="1058" y="572"/>
                </a:cubicBezTo>
                <a:cubicBezTo>
                  <a:pt x="1060" y="572"/>
                  <a:pt x="1060" y="571"/>
                  <a:pt x="1061" y="570"/>
                </a:cubicBezTo>
                <a:cubicBezTo>
                  <a:pt x="1062" y="569"/>
                  <a:pt x="1063" y="568"/>
                  <a:pt x="1064" y="568"/>
                </a:cubicBezTo>
                <a:cubicBezTo>
                  <a:pt x="1065" y="567"/>
                  <a:pt x="1066" y="567"/>
                  <a:pt x="1067" y="567"/>
                </a:cubicBezTo>
                <a:cubicBezTo>
                  <a:pt x="1068" y="566"/>
                  <a:pt x="1069" y="565"/>
                  <a:pt x="1069" y="564"/>
                </a:cubicBezTo>
                <a:cubicBezTo>
                  <a:pt x="1069" y="563"/>
                  <a:pt x="1068" y="562"/>
                  <a:pt x="1067" y="562"/>
                </a:cubicBezTo>
                <a:cubicBezTo>
                  <a:pt x="1067" y="561"/>
                  <a:pt x="1066" y="560"/>
                  <a:pt x="1067" y="559"/>
                </a:cubicBezTo>
                <a:cubicBezTo>
                  <a:pt x="1069" y="558"/>
                  <a:pt x="1069" y="559"/>
                  <a:pt x="1070" y="560"/>
                </a:cubicBezTo>
                <a:cubicBezTo>
                  <a:pt x="1071" y="562"/>
                  <a:pt x="1072" y="562"/>
                  <a:pt x="1073" y="561"/>
                </a:cubicBezTo>
                <a:cubicBezTo>
                  <a:pt x="1074" y="560"/>
                  <a:pt x="1077" y="559"/>
                  <a:pt x="1076" y="557"/>
                </a:cubicBezTo>
                <a:cubicBezTo>
                  <a:pt x="1075" y="557"/>
                  <a:pt x="1074" y="557"/>
                  <a:pt x="1074" y="556"/>
                </a:cubicBezTo>
                <a:cubicBezTo>
                  <a:pt x="1073" y="556"/>
                  <a:pt x="1073" y="555"/>
                  <a:pt x="1072" y="555"/>
                </a:cubicBezTo>
                <a:cubicBezTo>
                  <a:pt x="1071" y="554"/>
                  <a:pt x="1069" y="552"/>
                  <a:pt x="1068" y="553"/>
                </a:cubicBezTo>
                <a:cubicBezTo>
                  <a:pt x="1068" y="553"/>
                  <a:pt x="1069" y="554"/>
                  <a:pt x="1068" y="555"/>
                </a:cubicBezTo>
                <a:cubicBezTo>
                  <a:pt x="1067" y="555"/>
                  <a:pt x="1066" y="555"/>
                  <a:pt x="1065" y="554"/>
                </a:cubicBezTo>
                <a:cubicBezTo>
                  <a:pt x="1063" y="554"/>
                  <a:pt x="1062" y="557"/>
                  <a:pt x="1060" y="557"/>
                </a:cubicBezTo>
                <a:cubicBezTo>
                  <a:pt x="1059" y="555"/>
                  <a:pt x="1062" y="554"/>
                  <a:pt x="1063" y="554"/>
                </a:cubicBezTo>
                <a:cubicBezTo>
                  <a:pt x="1065" y="553"/>
                  <a:pt x="1065" y="553"/>
                  <a:pt x="1065" y="552"/>
                </a:cubicBezTo>
                <a:cubicBezTo>
                  <a:pt x="1065" y="550"/>
                  <a:pt x="1069" y="548"/>
                  <a:pt x="1070" y="546"/>
                </a:cubicBezTo>
                <a:cubicBezTo>
                  <a:pt x="1072" y="545"/>
                  <a:pt x="1074" y="544"/>
                  <a:pt x="1076" y="543"/>
                </a:cubicBezTo>
                <a:cubicBezTo>
                  <a:pt x="1077" y="542"/>
                  <a:pt x="1079" y="541"/>
                  <a:pt x="1081" y="540"/>
                </a:cubicBezTo>
                <a:cubicBezTo>
                  <a:pt x="1081" y="540"/>
                  <a:pt x="1082" y="539"/>
                  <a:pt x="1083" y="539"/>
                </a:cubicBezTo>
                <a:cubicBezTo>
                  <a:pt x="1084" y="539"/>
                  <a:pt x="1085" y="539"/>
                  <a:pt x="1086" y="539"/>
                </a:cubicBezTo>
                <a:cubicBezTo>
                  <a:pt x="1087" y="538"/>
                  <a:pt x="1088" y="538"/>
                  <a:pt x="1088" y="537"/>
                </a:cubicBezTo>
                <a:cubicBezTo>
                  <a:pt x="1088" y="536"/>
                  <a:pt x="1086" y="535"/>
                  <a:pt x="1086" y="534"/>
                </a:cubicBezTo>
                <a:cubicBezTo>
                  <a:pt x="1085" y="533"/>
                  <a:pt x="1084" y="531"/>
                  <a:pt x="1084" y="529"/>
                </a:cubicBezTo>
                <a:cubicBezTo>
                  <a:pt x="1083" y="528"/>
                  <a:pt x="1083" y="527"/>
                  <a:pt x="1082" y="526"/>
                </a:cubicBezTo>
                <a:cubicBezTo>
                  <a:pt x="1082" y="525"/>
                  <a:pt x="1082" y="524"/>
                  <a:pt x="1081" y="523"/>
                </a:cubicBezTo>
                <a:cubicBezTo>
                  <a:pt x="1080" y="521"/>
                  <a:pt x="1077" y="521"/>
                  <a:pt x="1075" y="521"/>
                </a:cubicBezTo>
                <a:cubicBezTo>
                  <a:pt x="1073" y="521"/>
                  <a:pt x="1072" y="520"/>
                  <a:pt x="1072" y="517"/>
                </a:cubicBezTo>
                <a:cubicBezTo>
                  <a:pt x="1072" y="515"/>
                  <a:pt x="1072" y="513"/>
                  <a:pt x="1070" y="512"/>
                </a:cubicBezTo>
                <a:cubicBezTo>
                  <a:pt x="1067" y="509"/>
                  <a:pt x="1062" y="508"/>
                  <a:pt x="1059" y="505"/>
                </a:cubicBezTo>
                <a:cubicBezTo>
                  <a:pt x="1057" y="502"/>
                  <a:pt x="1055" y="497"/>
                  <a:pt x="1051" y="501"/>
                </a:cubicBezTo>
                <a:cubicBezTo>
                  <a:pt x="1049" y="503"/>
                  <a:pt x="1048" y="504"/>
                  <a:pt x="1046" y="504"/>
                </a:cubicBezTo>
                <a:cubicBezTo>
                  <a:pt x="1044" y="503"/>
                  <a:pt x="1043" y="501"/>
                  <a:pt x="1041" y="500"/>
                </a:cubicBezTo>
                <a:cubicBezTo>
                  <a:pt x="1040" y="498"/>
                  <a:pt x="1038" y="497"/>
                  <a:pt x="1036" y="497"/>
                </a:cubicBezTo>
                <a:cubicBezTo>
                  <a:pt x="1035" y="497"/>
                  <a:pt x="1031" y="495"/>
                  <a:pt x="1034" y="495"/>
                </a:cubicBezTo>
                <a:cubicBezTo>
                  <a:pt x="1035" y="495"/>
                  <a:pt x="1036" y="495"/>
                  <a:pt x="1036" y="493"/>
                </a:cubicBezTo>
                <a:cubicBezTo>
                  <a:pt x="1035" y="492"/>
                  <a:pt x="1035" y="492"/>
                  <a:pt x="1034" y="491"/>
                </a:cubicBezTo>
                <a:cubicBezTo>
                  <a:pt x="1033" y="490"/>
                  <a:pt x="1033" y="489"/>
                  <a:pt x="1032" y="488"/>
                </a:cubicBezTo>
                <a:cubicBezTo>
                  <a:pt x="1032" y="487"/>
                  <a:pt x="1032" y="486"/>
                  <a:pt x="1031" y="485"/>
                </a:cubicBezTo>
                <a:cubicBezTo>
                  <a:pt x="1031" y="484"/>
                  <a:pt x="1030" y="483"/>
                  <a:pt x="1029" y="482"/>
                </a:cubicBezTo>
                <a:cubicBezTo>
                  <a:pt x="1028" y="480"/>
                  <a:pt x="1029" y="476"/>
                  <a:pt x="1029" y="473"/>
                </a:cubicBezTo>
                <a:cubicBezTo>
                  <a:pt x="1029" y="473"/>
                  <a:pt x="1029" y="471"/>
                  <a:pt x="1029" y="470"/>
                </a:cubicBezTo>
                <a:cubicBezTo>
                  <a:pt x="1030" y="469"/>
                  <a:pt x="1031" y="470"/>
                  <a:pt x="1032" y="470"/>
                </a:cubicBezTo>
                <a:cubicBezTo>
                  <a:pt x="1033" y="469"/>
                  <a:pt x="1032" y="468"/>
                  <a:pt x="1032" y="467"/>
                </a:cubicBezTo>
                <a:cubicBezTo>
                  <a:pt x="1030" y="467"/>
                  <a:pt x="1030" y="467"/>
                  <a:pt x="1029" y="465"/>
                </a:cubicBezTo>
                <a:cubicBezTo>
                  <a:pt x="1029" y="464"/>
                  <a:pt x="1029" y="463"/>
                  <a:pt x="1029" y="462"/>
                </a:cubicBezTo>
                <a:cubicBezTo>
                  <a:pt x="1029" y="461"/>
                  <a:pt x="1028" y="459"/>
                  <a:pt x="1029" y="459"/>
                </a:cubicBezTo>
                <a:cubicBezTo>
                  <a:pt x="1029" y="458"/>
                  <a:pt x="1031" y="458"/>
                  <a:pt x="1031" y="457"/>
                </a:cubicBezTo>
                <a:cubicBezTo>
                  <a:pt x="1033" y="455"/>
                  <a:pt x="1029" y="454"/>
                  <a:pt x="1030" y="452"/>
                </a:cubicBezTo>
                <a:cubicBezTo>
                  <a:pt x="1031" y="450"/>
                  <a:pt x="1033" y="449"/>
                  <a:pt x="1035" y="450"/>
                </a:cubicBezTo>
                <a:cubicBezTo>
                  <a:pt x="1036" y="450"/>
                  <a:pt x="1036" y="451"/>
                  <a:pt x="1037" y="452"/>
                </a:cubicBezTo>
                <a:cubicBezTo>
                  <a:pt x="1038" y="452"/>
                  <a:pt x="1038" y="453"/>
                  <a:pt x="1039" y="454"/>
                </a:cubicBezTo>
                <a:cubicBezTo>
                  <a:pt x="1040" y="455"/>
                  <a:pt x="1040" y="454"/>
                  <a:pt x="1040" y="453"/>
                </a:cubicBezTo>
                <a:cubicBezTo>
                  <a:pt x="1040" y="452"/>
                  <a:pt x="1039" y="451"/>
                  <a:pt x="1038" y="450"/>
                </a:cubicBezTo>
                <a:cubicBezTo>
                  <a:pt x="1038" y="449"/>
                  <a:pt x="1038" y="449"/>
                  <a:pt x="1037" y="448"/>
                </a:cubicBezTo>
                <a:cubicBezTo>
                  <a:pt x="1037" y="447"/>
                  <a:pt x="1037" y="446"/>
                  <a:pt x="1036" y="446"/>
                </a:cubicBezTo>
                <a:cubicBezTo>
                  <a:pt x="1035" y="444"/>
                  <a:pt x="1035" y="442"/>
                  <a:pt x="1036" y="440"/>
                </a:cubicBezTo>
                <a:cubicBezTo>
                  <a:pt x="1036" y="439"/>
                  <a:pt x="1037" y="438"/>
                  <a:pt x="1038" y="438"/>
                </a:cubicBezTo>
                <a:cubicBezTo>
                  <a:pt x="1039" y="437"/>
                  <a:pt x="1038" y="436"/>
                  <a:pt x="1039" y="435"/>
                </a:cubicBezTo>
                <a:cubicBezTo>
                  <a:pt x="1039" y="433"/>
                  <a:pt x="1041" y="431"/>
                  <a:pt x="1041" y="429"/>
                </a:cubicBezTo>
                <a:cubicBezTo>
                  <a:pt x="1041" y="427"/>
                  <a:pt x="1041" y="425"/>
                  <a:pt x="1040" y="423"/>
                </a:cubicBezTo>
                <a:cubicBezTo>
                  <a:pt x="1040" y="422"/>
                  <a:pt x="1039" y="422"/>
                  <a:pt x="1038" y="421"/>
                </a:cubicBezTo>
                <a:cubicBezTo>
                  <a:pt x="1037" y="421"/>
                  <a:pt x="1038" y="419"/>
                  <a:pt x="1038" y="418"/>
                </a:cubicBezTo>
                <a:cubicBezTo>
                  <a:pt x="1038" y="417"/>
                  <a:pt x="1037" y="416"/>
                  <a:pt x="1038" y="415"/>
                </a:cubicBezTo>
                <a:cubicBezTo>
                  <a:pt x="1039" y="414"/>
                  <a:pt x="1040" y="415"/>
                  <a:pt x="1041" y="416"/>
                </a:cubicBezTo>
                <a:cubicBezTo>
                  <a:pt x="1042" y="417"/>
                  <a:pt x="1044" y="417"/>
                  <a:pt x="1046" y="417"/>
                </a:cubicBezTo>
                <a:cubicBezTo>
                  <a:pt x="1048" y="416"/>
                  <a:pt x="1050" y="415"/>
                  <a:pt x="1051" y="413"/>
                </a:cubicBezTo>
                <a:cubicBezTo>
                  <a:pt x="1051" y="412"/>
                  <a:pt x="1051" y="411"/>
                  <a:pt x="1051" y="410"/>
                </a:cubicBezTo>
                <a:cubicBezTo>
                  <a:pt x="1051" y="409"/>
                  <a:pt x="1052" y="408"/>
                  <a:pt x="1052" y="407"/>
                </a:cubicBezTo>
                <a:cubicBezTo>
                  <a:pt x="1053" y="405"/>
                  <a:pt x="1055" y="403"/>
                  <a:pt x="1055" y="401"/>
                </a:cubicBezTo>
                <a:cubicBezTo>
                  <a:pt x="1054" y="400"/>
                  <a:pt x="1053" y="400"/>
                  <a:pt x="1053" y="399"/>
                </a:cubicBezTo>
                <a:cubicBezTo>
                  <a:pt x="1052" y="398"/>
                  <a:pt x="1053" y="397"/>
                  <a:pt x="1052" y="396"/>
                </a:cubicBezTo>
                <a:cubicBezTo>
                  <a:pt x="1052" y="395"/>
                  <a:pt x="1051" y="393"/>
                  <a:pt x="1050" y="393"/>
                </a:cubicBezTo>
                <a:cubicBezTo>
                  <a:pt x="1049" y="392"/>
                  <a:pt x="1047" y="391"/>
                  <a:pt x="1047" y="390"/>
                </a:cubicBezTo>
                <a:cubicBezTo>
                  <a:pt x="1048" y="390"/>
                  <a:pt x="1050" y="392"/>
                  <a:pt x="1051" y="393"/>
                </a:cubicBezTo>
                <a:cubicBezTo>
                  <a:pt x="1052" y="394"/>
                  <a:pt x="1052" y="394"/>
                  <a:pt x="1053" y="395"/>
                </a:cubicBezTo>
                <a:cubicBezTo>
                  <a:pt x="1053" y="396"/>
                  <a:pt x="1053" y="397"/>
                  <a:pt x="1053" y="398"/>
                </a:cubicBezTo>
                <a:cubicBezTo>
                  <a:pt x="1054" y="399"/>
                  <a:pt x="1055" y="399"/>
                  <a:pt x="1056" y="399"/>
                </a:cubicBezTo>
                <a:cubicBezTo>
                  <a:pt x="1058" y="399"/>
                  <a:pt x="1057" y="400"/>
                  <a:pt x="1058" y="401"/>
                </a:cubicBezTo>
                <a:cubicBezTo>
                  <a:pt x="1059" y="402"/>
                  <a:pt x="1059" y="402"/>
                  <a:pt x="1060" y="400"/>
                </a:cubicBezTo>
                <a:cubicBezTo>
                  <a:pt x="1061" y="400"/>
                  <a:pt x="1060" y="398"/>
                  <a:pt x="1061" y="397"/>
                </a:cubicBezTo>
                <a:cubicBezTo>
                  <a:pt x="1061" y="396"/>
                  <a:pt x="1062" y="396"/>
                  <a:pt x="1063" y="395"/>
                </a:cubicBezTo>
                <a:cubicBezTo>
                  <a:pt x="1064" y="395"/>
                  <a:pt x="1063" y="394"/>
                  <a:pt x="1063" y="392"/>
                </a:cubicBezTo>
                <a:cubicBezTo>
                  <a:pt x="1064" y="390"/>
                  <a:pt x="1066" y="389"/>
                  <a:pt x="1068" y="389"/>
                </a:cubicBezTo>
                <a:cubicBezTo>
                  <a:pt x="1070" y="388"/>
                  <a:pt x="1072" y="387"/>
                  <a:pt x="1074" y="386"/>
                </a:cubicBezTo>
                <a:cubicBezTo>
                  <a:pt x="1076" y="384"/>
                  <a:pt x="1078" y="384"/>
                  <a:pt x="1080" y="383"/>
                </a:cubicBezTo>
                <a:cubicBezTo>
                  <a:pt x="1081" y="382"/>
                  <a:pt x="1082" y="381"/>
                  <a:pt x="1083" y="381"/>
                </a:cubicBezTo>
                <a:cubicBezTo>
                  <a:pt x="1084" y="381"/>
                  <a:pt x="1085" y="381"/>
                  <a:pt x="1086" y="381"/>
                </a:cubicBezTo>
                <a:cubicBezTo>
                  <a:pt x="1087" y="381"/>
                  <a:pt x="1087" y="381"/>
                  <a:pt x="1088" y="380"/>
                </a:cubicBezTo>
                <a:cubicBezTo>
                  <a:pt x="1088" y="379"/>
                  <a:pt x="1088" y="379"/>
                  <a:pt x="1088" y="378"/>
                </a:cubicBezTo>
                <a:cubicBezTo>
                  <a:pt x="1089" y="377"/>
                  <a:pt x="1090" y="375"/>
                  <a:pt x="1091" y="374"/>
                </a:cubicBezTo>
                <a:cubicBezTo>
                  <a:pt x="1092" y="373"/>
                  <a:pt x="1092" y="372"/>
                  <a:pt x="1093" y="371"/>
                </a:cubicBezTo>
                <a:cubicBezTo>
                  <a:pt x="1093" y="370"/>
                  <a:pt x="1094" y="369"/>
                  <a:pt x="1095" y="369"/>
                </a:cubicBezTo>
                <a:cubicBezTo>
                  <a:pt x="1096" y="369"/>
                  <a:pt x="1096" y="369"/>
                  <a:pt x="1098" y="369"/>
                </a:cubicBezTo>
                <a:cubicBezTo>
                  <a:pt x="1098" y="370"/>
                  <a:pt x="1098" y="369"/>
                  <a:pt x="1099" y="370"/>
                </a:cubicBezTo>
                <a:cubicBezTo>
                  <a:pt x="1099" y="370"/>
                  <a:pt x="1100" y="371"/>
                  <a:pt x="1100" y="371"/>
                </a:cubicBezTo>
                <a:cubicBezTo>
                  <a:pt x="1101" y="371"/>
                  <a:pt x="1101" y="370"/>
                  <a:pt x="1100" y="369"/>
                </a:cubicBezTo>
                <a:cubicBezTo>
                  <a:pt x="1100" y="368"/>
                  <a:pt x="1099" y="367"/>
                  <a:pt x="1099" y="366"/>
                </a:cubicBezTo>
                <a:cubicBezTo>
                  <a:pt x="1100" y="365"/>
                  <a:pt x="1101" y="368"/>
                  <a:pt x="1101" y="368"/>
                </a:cubicBezTo>
                <a:cubicBezTo>
                  <a:pt x="1102" y="369"/>
                  <a:pt x="1103" y="368"/>
                  <a:pt x="1104" y="369"/>
                </a:cubicBezTo>
                <a:cubicBezTo>
                  <a:pt x="1105" y="369"/>
                  <a:pt x="1106" y="370"/>
                  <a:pt x="1107" y="370"/>
                </a:cubicBezTo>
                <a:cubicBezTo>
                  <a:pt x="1109" y="369"/>
                  <a:pt x="1110" y="367"/>
                  <a:pt x="1111" y="365"/>
                </a:cubicBezTo>
                <a:cubicBezTo>
                  <a:pt x="1112" y="365"/>
                  <a:pt x="1113" y="364"/>
                  <a:pt x="1114" y="364"/>
                </a:cubicBezTo>
                <a:cubicBezTo>
                  <a:pt x="1116" y="363"/>
                  <a:pt x="1116" y="362"/>
                  <a:pt x="1117" y="361"/>
                </a:cubicBezTo>
                <a:cubicBezTo>
                  <a:pt x="1119" y="360"/>
                  <a:pt x="1121" y="360"/>
                  <a:pt x="1123" y="359"/>
                </a:cubicBezTo>
                <a:cubicBezTo>
                  <a:pt x="1123" y="358"/>
                  <a:pt x="1124" y="358"/>
                  <a:pt x="1124" y="358"/>
                </a:cubicBezTo>
                <a:cubicBezTo>
                  <a:pt x="1125" y="357"/>
                  <a:pt x="1126" y="358"/>
                  <a:pt x="1127" y="358"/>
                </a:cubicBezTo>
                <a:cubicBezTo>
                  <a:pt x="1128" y="358"/>
                  <a:pt x="1130" y="357"/>
                  <a:pt x="1131" y="356"/>
                </a:cubicBezTo>
                <a:cubicBezTo>
                  <a:pt x="1134" y="354"/>
                  <a:pt x="1137" y="351"/>
                  <a:pt x="1140" y="348"/>
                </a:cubicBezTo>
                <a:cubicBezTo>
                  <a:pt x="1142" y="346"/>
                  <a:pt x="1142" y="344"/>
                  <a:pt x="1143" y="342"/>
                </a:cubicBezTo>
                <a:cubicBezTo>
                  <a:pt x="1146" y="337"/>
                  <a:pt x="1149" y="333"/>
                  <a:pt x="1153" y="330"/>
                </a:cubicBezTo>
                <a:cubicBezTo>
                  <a:pt x="1155" y="329"/>
                  <a:pt x="1157" y="327"/>
                  <a:pt x="1158" y="326"/>
                </a:cubicBezTo>
                <a:cubicBezTo>
                  <a:pt x="1159" y="325"/>
                  <a:pt x="1160" y="325"/>
                  <a:pt x="1161" y="324"/>
                </a:cubicBezTo>
                <a:cubicBezTo>
                  <a:pt x="1161" y="324"/>
                  <a:pt x="1163" y="324"/>
                  <a:pt x="1163" y="323"/>
                </a:cubicBezTo>
                <a:cubicBezTo>
                  <a:pt x="1163" y="321"/>
                  <a:pt x="1158" y="323"/>
                  <a:pt x="1159" y="320"/>
                </a:cubicBezTo>
                <a:cubicBezTo>
                  <a:pt x="1159" y="319"/>
                  <a:pt x="1161" y="320"/>
                  <a:pt x="1161" y="318"/>
                </a:cubicBezTo>
                <a:cubicBezTo>
                  <a:pt x="1161" y="317"/>
                  <a:pt x="1160" y="317"/>
                  <a:pt x="1159" y="316"/>
                </a:cubicBezTo>
                <a:cubicBezTo>
                  <a:pt x="1157" y="315"/>
                  <a:pt x="1152" y="316"/>
                  <a:pt x="1153" y="313"/>
                </a:cubicBezTo>
                <a:cubicBezTo>
                  <a:pt x="1153" y="312"/>
                  <a:pt x="1153" y="312"/>
                  <a:pt x="1153" y="311"/>
                </a:cubicBezTo>
                <a:cubicBezTo>
                  <a:pt x="1153" y="310"/>
                  <a:pt x="1153" y="310"/>
                  <a:pt x="1152" y="309"/>
                </a:cubicBezTo>
                <a:cubicBezTo>
                  <a:pt x="1152" y="309"/>
                  <a:pt x="1152" y="308"/>
                  <a:pt x="1152" y="307"/>
                </a:cubicBezTo>
                <a:cubicBezTo>
                  <a:pt x="1151" y="305"/>
                  <a:pt x="1146" y="308"/>
                  <a:pt x="1146" y="304"/>
                </a:cubicBezTo>
                <a:cubicBezTo>
                  <a:pt x="1146" y="302"/>
                  <a:pt x="1149" y="302"/>
                  <a:pt x="1151" y="301"/>
                </a:cubicBezTo>
                <a:cubicBezTo>
                  <a:pt x="1152" y="299"/>
                  <a:pt x="1152" y="297"/>
                  <a:pt x="1155" y="296"/>
                </a:cubicBezTo>
                <a:cubicBezTo>
                  <a:pt x="1157" y="295"/>
                  <a:pt x="1159" y="295"/>
                  <a:pt x="1160" y="293"/>
                </a:cubicBezTo>
                <a:cubicBezTo>
                  <a:pt x="1162" y="292"/>
                  <a:pt x="1163" y="290"/>
                  <a:pt x="1163" y="288"/>
                </a:cubicBezTo>
                <a:cubicBezTo>
                  <a:pt x="1162" y="286"/>
                  <a:pt x="1161" y="284"/>
                  <a:pt x="1163" y="283"/>
                </a:cubicBezTo>
                <a:cubicBezTo>
                  <a:pt x="1164" y="282"/>
                  <a:pt x="1168" y="281"/>
                  <a:pt x="1165" y="280"/>
                </a:cubicBezTo>
                <a:cubicBezTo>
                  <a:pt x="1164" y="279"/>
                  <a:pt x="1163" y="279"/>
                  <a:pt x="1163" y="279"/>
                </a:cubicBezTo>
                <a:cubicBezTo>
                  <a:pt x="1162" y="278"/>
                  <a:pt x="1160" y="279"/>
                  <a:pt x="1159" y="278"/>
                </a:cubicBezTo>
                <a:cubicBezTo>
                  <a:pt x="1158" y="276"/>
                  <a:pt x="1163" y="276"/>
                  <a:pt x="1164" y="275"/>
                </a:cubicBezTo>
                <a:cubicBezTo>
                  <a:pt x="1166" y="274"/>
                  <a:pt x="1167" y="272"/>
                  <a:pt x="1168" y="271"/>
                </a:cubicBezTo>
                <a:cubicBezTo>
                  <a:pt x="1171" y="271"/>
                  <a:pt x="1172" y="270"/>
                  <a:pt x="1174" y="268"/>
                </a:cubicBezTo>
                <a:cubicBezTo>
                  <a:pt x="1175" y="267"/>
                  <a:pt x="1175" y="266"/>
                  <a:pt x="1176" y="266"/>
                </a:cubicBezTo>
                <a:cubicBezTo>
                  <a:pt x="1178" y="266"/>
                  <a:pt x="1178" y="267"/>
                  <a:pt x="1179" y="267"/>
                </a:cubicBezTo>
                <a:cubicBezTo>
                  <a:pt x="1181" y="268"/>
                  <a:pt x="1183" y="269"/>
                  <a:pt x="1185" y="269"/>
                </a:cubicBezTo>
                <a:cubicBezTo>
                  <a:pt x="1186" y="268"/>
                  <a:pt x="1188" y="265"/>
                  <a:pt x="1186" y="264"/>
                </a:cubicBezTo>
                <a:cubicBezTo>
                  <a:pt x="1185" y="263"/>
                  <a:pt x="1182" y="262"/>
                  <a:pt x="1183" y="261"/>
                </a:cubicBezTo>
                <a:cubicBezTo>
                  <a:pt x="1184" y="260"/>
                  <a:pt x="1185" y="260"/>
                  <a:pt x="1185" y="259"/>
                </a:cubicBezTo>
                <a:cubicBezTo>
                  <a:pt x="1185" y="258"/>
                  <a:pt x="1183" y="257"/>
                  <a:pt x="1185" y="256"/>
                </a:cubicBezTo>
                <a:cubicBezTo>
                  <a:pt x="1186" y="254"/>
                  <a:pt x="1188" y="256"/>
                  <a:pt x="1189" y="257"/>
                </a:cubicBezTo>
                <a:cubicBezTo>
                  <a:pt x="1190" y="257"/>
                  <a:pt x="1191" y="258"/>
                  <a:pt x="1192" y="258"/>
                </a:cubicBezTo>
                <a:cubicBezTo>
                  <a:pt x="1193" y="258"/>
                  <a:pt x="1194" y="258"/>
                  <a:pt x="1195" y="257"/>
                </a:cubicBezTo>
                <a:cubicBezTo>
                  <a:pt x="1195" y="256"/>
                  <a:pt x="1195" y="255"/>
                  <a:pt x="1196" y="255"/>
                </a:cubicBezTo>
                <a:cubicBezTo>
                  <a:pt x="1197" y="254"/>
                  <a:pt x="1198" y="255"/>
                  <a:pt x="1199" y="256"/>
                </a:cubicBezTo>
                <a:cubicBezTo>
                  <a:pt x="1200" y="257"/>
                  <a:pt x="1202" y="257"/>
                  <a:pt x="1203" y="258"/>
                </a:cubicBezTo>
                <a:cubicBezTo>
                  <a:pt x="1204" y="259"/>
                  <a:pt x="1204" y="260"/>
                  <a:pt x="1205" y="261"/>
                </a:cubicBezTo>
                <a:cubicBezTo>
                  <a:pt x="1206" y="261"/>
                  <a:pt x="1207" y="261"/>
                  <a:pt x="1207" y="260"/>
                </a:cubicBezTo>
                <a:cubicBezTo>
                  <a:pt x="1208" y="260"/>
                  <a:pt x="1208" y="260"/>
                  <a:pt x="1208" y="259"/>
                </a:cubicBezTo>
                <a:cubicBezTo>
                  <a:pt x="1208" y="259"/>
                  <a:pt x="1209" y="259"/>
                  <a:pt x="1209" y="258"/>
                </a:cubicBezTo>
                <a:cubicBezTo>
                  <a:pt x="1210" y="257"/>
                  <a:pt x="1209" y="256"/>
                  <a:pt x="1211" y="255"/>
                </a:cubicBezTo>
                <a:cubicBezTo>
                  <a:pt x="1212" y="255"/>
                  <a:pt x="1213" y="255"/>
                  <a:pt x="1214" y="255"/>
                </a:cubicBezTo>
                <a:cubicBezTo>
                  <a:pt x="1216" y="256"/>
                  <a:pt x="1218" y="256"/>
                  <a:pt x="1220" y="256"/>
                </a:cubicBezTo>
                <a:cubicBezTo>
                  <a:pt x="1222" y="256"/>
                  <a:pt x="1225" y="256"/>
                  <a:pt x="1227" y="255"/>
                </a:cubicBezTo>
                <a:cubicBezTo>
                  <a:pt x="1229" y="255"/>
                  <a:pt x="1231" y="256"/>
                  <a:pt x="1233" y="256"/>
                </a:cubicBezTo>
                <a:cubicBezTo>
                  <a:pt x="1235" y="257"/>
                  <a:pt x="1237" y="256"/>
                  <a:pt x="1239" y="257"/>
                </a:cubicBezTo>
                <a:cubicBezTo>
                  <a:pt x="1241" y="257"/>
                  <a:pt x="1243" y="258"/>
                  <a:pt x="1245" y="259"/>
                </a:cubicBezTo>
                <a:cubicBezTo>
                  <a:pt x="1247" y="259"/>
                  <a:pt x="1248" y="261"/>
                  <a:pt x="1250" y="262"/>
                </a:cubicBezTo>
                <a:cubicBezTo>
                  <a:pt x="1252" y="264"/>
                  <a:pt x="1254" y="264"/>
                  <a:pt x="1256" y="264"/>
                </a:cubicBezTo>
                <a:cubicBezTo>
                  <a:pt x="1259" y="265"/>
                  <a:pt x="1261" y="266"/>
                  <a:pt x="1263" y="267"/>
                </a:cubicBezTo>
                <a:cubicBezTo>
                  <a:pt x="1265" y="268"/>
                  <a:pt x="1268" y="268"/>
                  <a:pt x="1269" y="270"/>
                </a:cubicBezTo>
                <a:cubicBezTo>
                  <a:pt x="1271" y="271"/>
                  <a:pt x="1271" y="272"/>
                  <a:pt x="1271" y="274"/>
                </a:cubicBezTo>
                <a:cubicBezTo>
                  <a:pt x="1272" y="276"/>
                  <a:pt x="1272" y="277"/>
                  <a:pt x="1272" y="279"/>
                </a:cubicBezTo>
                <a:cubicBezTo>
                  <a:pt x="1272" y="280"/>
                  <a:pt x="1272" y="283"/>
                  <a:pt x="1271" y="284"/>
                </a:cubicBezTo>
                <a:cubicBezTo>
                  <a:pt x="1270" y="287"/>
                  <a:pt x="1269" y="289"/>
                  <a:pt x="1271" y="291"/>
                </a:cubicBezTo>
                <a:cubicBezTo>
                  <a:pt x="1272" y="292"/>
                  <a:pt x="1274" y="293"/>
                  <a:pt x="1275" y="295"/>
                </a:cubicBezTo>
                <a:cubicBezTo>
                  <a:pt x="1276" y="296"/>
                  <a:pt x="1276" y="297"/>
                  <a:pt x="1276" y="298"/>
                </a:cubicBezTo>
                <a:cubicBezTo>
                  <a:pt x="1275" y="298"/>
                  <a:pt x="1274" y="297"/>
                  <a:pt x="1274" y="297"/>
                </a:cubicBezTo>
                <a:cubicBezTo>
                  <a:pt x="1272" y="296"/>
                  <a:pt x="1269" y="296"/>
                  <a:pt x="1270" y="298"/>
                </a:cubicBezTo>
                <a:cubicBezTo>
                  <a:pt x="1271" y="298"/>
                  <a:pt x="1272" y="298"/>
                  <a:pt x="1272" y="299"/>
                </a:cubicBezTo>
                <a:cubicBezTo>
                  <a:pt x="1273" y="299"/>
                  <a:pt x="1273" y="301"/>
                  <a:pt x="1273" y="302"/>
                </a:cubicBezTo>
                <a:cubicBezTo>
                  <a:pt x="1273" y="303"/>
                  <a:pt x="1273" y="303"/>
                  <a:pt x="1272" y="304"/>
                </a:cubicBezTo>
                <a:cubicBezTo>
                  <a:pt x="1271" y="305"/>
                  <a:pt x="1271" y="304"/>
                  <a:pt x="1270" y="303"/>
                </a:cubicBezTo>
                <a:cubicBezTo>
                  <a:pt x="1269" y="302"/>
                  <a:pt x="1267" y="302"/>
                  <a:pt x="1266" y="301"/>
                </a:cubicBezTo>
                <a:cubicBezTo>
                  <a:pt x="1265" y="300"/>
                  <a:pt x="1265" y="300"/>
                  <a:pt x="1264" y="300"/>
                </a:cubicBezTo>
                <a:cubicBezTo>
                  <a:pt x="1261" y="300"/>
                  <a:pt x="1257" y="302"/>
                  <a:pt x="1255" y="303"/>
                </a:cubicBezTo>
                <a:cubicBezTo>
                  <a:pt x="1252" y="305"/>
                  <a:pt x="1251" y="306"/>
                  <a:pt x="1249" y="308"/>
                </a:cubicBezTo>
                <a:cubicBezTo>
                  <a:pt x="1247" y="310"/>
                  <a:pt x="1246" y="313"/>
                  <a:pt x="1244" y="315"/>
                </a:cubicBezTo>
                <a:cubicBezTo>
                  <a:pt x="1243" y="318"/>
                  <a:pt x="1242" y="320"/>
                  <a:pt x="1240" y="322"/>
                </a:cubicBezTo>
                <a:cubicBezTo>
                  <a:pt x="1238" y="324"/>
                  <a:pt x="1236" y="325"/>
                  <a:pt x="1234" y="327"/>
                </a:cubicBezTo>
                <a:cubicBezTo>
                  <a:pt x="1232" y="329"/>
                  <a:pt x="1229" y="330"/>
                  <a:pt x="1227" y="333"/>
                </a:cubicBezTo>
                <a:cubicBezTo>
                  <a:pt x="1226" y="335"/>
                  <a:pt x="1224" y="337"/>
                  <a:pt x="1223" y="339"/>
                </a:cubicBezTo>
                <a:cubicBezTo>
                  <a:pt x="1222" y="340"/>
                  <a:pt x="1222" y="342"/>
                  <a:pt x="1220" y="342"/>
                </a:cubicBezTo>
                <a:cubicBezTo>
                  <a:pt x="1219" y="342"/>
                  <a:pt x="1219" y="341"/>
                  <a:pt x="1218" y="341"/>
                </a:cubicBezTo>
                <a:cubicBezTo>
                  <a:pt x="1214" y="340"/>
                  <a:pt x="1215" y="343"/>
                  <a:pt x="1215" y="345"/>
                </a:cubicBezTo>
                <a:cubicBezTo>
                  <a:pt x="1215" y="348"/>
                  <a:pt x="1212" y="347"/>
                  <a:pt x="1211" y="348"/>
                </a:cubicBezTo>
                <a:cubicBezTo>
                  <a:pt x="1209" y="349"/>
                  <a:pt x="1207" y="351"/>
                  <a:pt x="1206" y="353"/>
                </a:cubicBezTo>
                <a:cubicBezTo>
                  <a:pt x="1204" y="354"/>
                  <a:pt x="1203" y="357"/>
                  <a:pt x="1201" y="358"/>
                </a:cubicBezTo>
                <a:cubicBezTo>
                  <a:pt x="1199" y="359"/>
                  <a:pt x="1197" y="359"/>
                  <a:pt x="1195" y="360"/>
                </a:cubicBezTo>
                <a:cubicBezTo>
                  <a:pt x="1193" y="361"/>
                  <a:pt x="1190" y="361"/>
                  <a:pt x="1188" y="362"/>
                </a:cubicBezTo>
                <a:cubicBezTo>
                  <a:pt x="1186" y="363"/>
                  <a:pt x="1184" y="364"/>
                  <a:pt x="1183" y="366"/>
                </a:cubicBezTo>
                <a:cubicBezTo>
                  <a:pt x="1181" y="368"/>
                  <a:pt x="1182" y="369"/>
                  <a:pt x="1183" y="371"/>
                </a:cubicBezTo>
                <a:cubicBezTo>
                  <a:pt x="1184" y="372"/>
                  <a:pt x="1184" y="376"/>
                  <a:pt x="1183" y="377"/>
                </a:cubicBezTo>
                <a:cubicBezTo>
                  <a:pt x="1182" y="378"/>
                  <a:pt x="1179" y="379"/>
                  <a:pt x="1178" y="380"/>
                </a:cubicBezTo>
                <a:cubicBezTo>
                  <a:pt x="1177" y="380"/>
                  <a:pt x="1175" y="384"/>
                  <a:pt x="1174" y="381"/>
                </a:cubicBezTo>
                <a:cubicBezTo>
                  <a:pt x="1173" y="380"/>
                  <a:pt x="1174" y="379"/>
                  <a:pt x="1173" y="378"/>
                </a:cubicBezTo>
                <a:cubicBezTo>
                  <a:pt x="1172" y="378"/>
                  <a:pt x="1171" y="378"/>
                  <a:pt x="1170" y="378"/>
                </a:cubicBezTo>
                <a:cubicBezTo>
                  <a:pt x="1167" y="378"/>
                  <a:pt x="1165" y="379"/>
                  <a:pt x="1163" y="381"/>
                </a:cubicBezTo>
                <a:cubicBezTo>
                  <a:pt x="1162" y="382"/>
                  <a:pt x="1160" y="382"/>
                  <a:pt x="1161" y="384"/>
                </a:cubicBezTo>
                <a:cubicBezTo>
                  <a:pt x="1162" y="384"/>
                  <a:pt x="1163" y="384"/>
                  <a:pt x="1163" y="385"/>
                </a:cubicBezTo>
                <a:cubicBezTo>
                  <a:pt x="1164" y="386"/>
                  <a:pt x="1164" y="388"/>
                  <a:pt x="1164" y="388"/>
                </a:cubicBezTo>
                <a:cubicBezTo>
                  <a:pt x="1163" y="389"/>
                  <a:pt x="1162" y="389"/>
                  <a:pt x="1161" y="389"/>
                </a:cubicBezTo>
                <a:cubicBezTo>
                  <a:pt x="1159" y="390"/>
                  <a:pt x="1157" y="391"/>
                  <a:pt x="1156" y="392"/>
                </a:cubicBezTo>
                <a:cubicBezTo>
                  <a:pt x="1152" y="395"/>
                  <a:pt x="1151" y="400"/>
                  <a:pt x="1149" y="403"/>
                </a:cubicBezTo>
                <a:cubicBezTo>
                  <a:pt x="1148" y="405"/>
                  <a:pt x="1148" y="408"/>
                  <a:pt x="1148" y="410"/>
                </a:cubicBezTo>
                <a:cubicBezTo>
                  <a:pt x="1148" y="411"/>
                  <a:pt x="1148" y="412"/>
                  <a:pt x="1149" y="413"/>
                </a:cubicBezTo>
                <a:cubicBezTo>
                  <a:pt x="1149" y="414"/>
                  <a:pt x="1149" y="415"/>
                  <a:pt x="1150" y="417"/>
                </a:cubicBezTo>
                <a:cubicBezTo>
                  <a:pt x="1150" y="419"/>
                  <a:pt x="1151" y="420"/>
                  <a:pt x="1153" y="421"/>
                </a:cubicBezTo>
                <a:cubicBezTo>
                  <a:pt x="1155" y="423"/>
                  <a:pt x="1156" y="424"/>
                  <a:pt x="1157" y="426"/>
                </a:cubicBezTo>
                <a:cubicBezTo>
                  <a:pt x="1157" y="427"/>
                  <a:pt x="1157" y="428"/>
                  <a:pt x="1157" y="429"/>
                </a:cubicBezTo>
                <a:cubicBezTo>
                  <a:pt x="1157" y="431"/>
                  <a:pt x="1155" y="433"/>
                  <a:pt x="1154" y="435"/>
                </a:cubicBezTo>
                <a:cubicBezTo>
                  <a:pt x="1154" y="438"/>
                  <a:pt x="1154" y="440"/>
                  <a:pt x="1155" y="442"/>
                </a:cubicBezTo>
                <a:cubicBezTo>
                  <a:pt x="1157" y="444"/>
                  <a:pt x="1158" y="446"/>
                  <a:pt x="1159" y="448"/>
                </a:cubicBezTo>
                <a:cubicBezTo>
                  <a:pt x="1160" y="450"/>
                  <a:pt x="1162" y="450"/>
                  <a:pt x="1163" y="452"/>
                </a:cubicBezTo>
                <a:cubicBezTo>
                  <a:pt x="1163" y="453"/>
                  <a:pt x="1164" y="454"/>
                  <a:pt x="1164" y="455"/>
                </a:cubicBezTo>
                <a:cubicBezTo>
                  <a:pt x="1164" y="456"/>
                  <a:pt x="1163" y="456"/>
                  <a:pt x="1162" y="456"/>
                </a:cubicBezTo>
                <a:cubicBezTo>
                  <a:pt x="1161" y="456"/>
                  <a:pt x="1160" y="456"/>
                  <a:pt x="1159" y="456"/>
                </a:cubicBezTo>
                <a:cubicBezTo>
                  <a:pt x="1157" y="456"/>
                  <a:pt x="1157" y="457"/>
                  <a:pt x="1158" y="458"/>
                </a:cubicBezTo>
                <a:cubicBezTo>
                  <a:pt x="1159" y="460"/>
                  <a:pt x="1158" y="462"/>
                  <a:pt x="1158" y="465"/>
                </a:cubicBezTo>
                <a:cubicBezTo>
                  <a:pt x="1159" y="466"/>
                  <a:pt x="1160" y="466"/>
                  <a:pt x="1160" y="468"/>
                </a:cubicBezTo>
                <a:cubicBezTo>
                  <a:pt x="1160" y="469"/>
                  <a:pt x="1161" y="469"/>
                  <a:pt x="1160" y="470"/>
                </a:cubicBezTo>
                <a:cubicBezTo>
                  <a:pt x="1160" y="472"/>
                  <a:pt x="1159" y="474"/>
                  <a:pt x="1157" y="475"/>
                </a:cubicBezTo>
                <a:cubicBezTo>
                  <a:pt x="1156" y="476"/>
                  <a:pt x="1154" y="478"/>
                  <a:pt x="1154" y="480"/>
                </a:cubicBezTo>
                <a:cubicBezTo>
                  <a:pt x="1154" y="482"/>
                  <a:pt x="1156" y="484"/>
                  <a:pt x="1156" y="486"/>
                </a:cubicBezTo>
                <a:cubicBezTo>
                  <a:pt x="1157" y="488"/>
                  <a:pt x="1157" y="490"/>
                  <a:pt x="1157" y="493"/>
                </a:cubicBezTo>
                <a:cubicBezTo>
                  <a:pt x="1157" y="495"/>
                  <a:pt x="1157" y="498"/>
                  <a:pt x="1157" y="500"/>
                </a:cubicBezTo>
                <a:cubicBezTo>
                  <a:pt x="1158" y="501"/>
                  <a:pt x="1158" y="501"/>
                  <a:pt x="1159" y="502"/>
                </a:cubicBezTo>
                <a:cubicBezTo>
                  <a:pt x="1160" y="503"/>
                  <a:pt x="1160" y="503"/>
                  <a:pt x="1161" y="504"/>
                </a:cubicBezTo>
                <a:cubicBezTo>
                  <a:pt x="1162" y="507"/>
                  <a:pt x="1165" y="505"/>
                  <a:pt x="1165" y="503"/>
                </a:cubicBezTo>
                <a:cubicBezTo>
                  <a:pt x="1165" y="500"/>
                  <a:pt x="1166" y="499"/>
                  <a:pt x="1168" y="501"/>
                </a:cubicBezTo>
                <a:cubicBezTo>
                  <a:pt x="1170" y="502"/>
                  <a:pt x="1172" y="503"/>
                  <a:pt x="1173" y="505"/>
                </a:cubicBezTo>
                <a:cubicBezTo>
                  <a:pt x="1175" y="506"/>
                  <a:pt x="1177" y="507"/>
                  <a:pt x="1179" y="507"/>
                </a:cubicBezTo>
                <a:cubicBezTo>
                  <a:pt x="1181" y="508"/>
                  <a:pt x="1182" y="509"/>
                  <a:pt x="1184" y="509"/>
                </a:cubicBezTo>
                <a:cubicBezTo>
                  <a:pt x="1185" y="510"/>
                  <a:pt x="1187" y="509"/>
                  <a:pt x="1188" y="510"/>
                </a:cubicBezTo>
                <a:cubicBezTo>
                  <a:pt x="1189" y="510"/>
                  <a:pt x="1189" y="511"/>
                  <a:pt x="1190" y="511"/>
                </a:cubicBezTo>
                <a:cubicBezTo>
                  <a:pt x="1191" y="512"/>
                  <a:pt x="1191" y="512"/>
                  <a:pt x="1191" y="513"/>
                </a:cubicBezTo>
                <a:cubicBezTo>
                  <a:pt x="1192" y="514"/>
                  <a:pt x="1191" y="515"/>
                  <a:pt x="1191" y="516"/>
                </a:cubicBezTo>
                <a:cubicBezTo>
                  <a:pt x="1190" y="517"/>
                  <a:pt x="1187" y="518"/>
                  <a:pt x="1187" y="519"/>
                </a:cubicBezTo>
                <a:cubicBezTo>
                  <a:pt x="1187" y="520"/>
                  <a:pt x="1187" y="521"/>
                  <a:pt x="1187" y="522"/>
                </a:cubicBezTo>
                <a:cubicBezTo>
                  <a:pt x="1187" y="523"/>
                  <a:pt x="1186" y="524"/>
                  <a:pt x="1186" y="524"/>
                </a:cubicBezTo>
                <a:cubicBezTo>
                  <a:pt x="1184" y="528"/>
                  <a:pt x="1189" y="527"/>
                  <a:pt x="1191" y="527"/>
                </a:cubicBezTo>
                <a:cubicBezTo>
                  <a:pt x="1193" y="527"/>
                  <a:pt x="1195" y="528"/>
                  <a:pt x="1197" y="526"/>
                </a:cubicBezTo>
                <a:cubicBezTo>
                  <a:pt x="1198" y="525"/>
                  <a:pt x="1198" y="523"/>
                  <a:pt x="1199" y="522"/>
                </a:cubicBezTo>
                <a:cubicBezTo>
                  <a:pt x="1200" y="521"/>
                  <a:pt x="1201" y="521"/>
                  <a:pt x="1202" y="521"/>
                </a:cubicBezTo>
                <a:cubicBezTo>
                  <a:pt x="1203" y="522"/>
                  <a:pt x="1202" y="523"/>
                  <a:pt x="1204" y="523"/>
                </a:cubicBezTo>
                <a:cubicBezTo>
                  <a:pt x="1206" y="524"/>
                  <a:pt x="1208" y="523"/>
                  <a:pt x="1209" y="525"/>
                </a:cubicBezTo>
                <a:cubicBezTo>
                  <a:pt x="1210" y="528"/>
                  <a:pt x="1208" y="529"/>
                  <a:pt x="1208" y="531"/>
                </a:cubicBezTo>
                <a:cubicBezTo>
                  <a:pt x="1209" y="534"/>
                  <a:pt x="1212" y="531"/>
                  <a:pt x="1213" y="531"/>
                </a:cubicBezTo>
                <a:cubicBezTo>
                  <a:pt x="1214" y="530"/>
                  <a:pt x="1214" y="529"/>
                  <a:pt x="1215" y="529"/>
                </a:cubicBezTo>
                <a:cubicBezTo>
                  <a:pt x="1216" y="528"/>
                  <a:pt x="1218" y="528"/>
                  <a:pt x="1219" y="528"/>
                </a:cubicBezTo>
                <a:cubicBezTo>
                  <a:pt x="1222" y="528"/>
                  <a:pt x="1225" y="529"/>
                  <a:pt x="1228" y="528"/>
                </a:cubicBezTo>
                <a:cubicBezTo>
                  <a:pt x="1230" y="528"/>
                  <a:pt x="1232" y="527"/>
                  <a:pt x="1234" y="527"/>
                </a:cubicBezTo>
                <a:cubicBezTo>
                  <a:pt x="1236" y="526"/>
                  <a:pt x="1239" y="527"/>
                  <a:pt x="1240" y="525"/>
                </a:cubicBezTo>
                <a:cubicBezTo>
                  <a:pt x="1241" y="525"/>
                  <a:pt x="1242" y="524"/>
                  <a:pt x="1243" y="524"/>
                </a:cubicBezTo>
                <a:cubicBezTo>
                  <a:pt x="1243" y="525"/>
                  <a:pt x="1244" y="525"/>
                  <a:pt x="1244" y="525"/>
                </a:cubicBezTo>
                <a:cubicBezTo>
                  <a:pt x="1244" y="526"/>
                  <a:pt x="1245" y="526"/>
                  <a:pt x="1245" y="526"/>
                </a:cubicBezTo>
                <a:cubicBezTo>
                  <a:pt x="1246" y="526"/>
                  <a:pt x="1246" y="528"/>
                  <a:pt x="1247" y="528"/>
                </a:cubicBezTo>
                <a:cubicBezTo>
                  <a:pt x="1249" y="529"/>
                  <a:pt x="1248" y="527"/>
                  <a:pt x="1249" y="526"/>
                </a:cubicBezTo>
                <a:cubicBezTo>
                  <a:pt x="1249" y="525"/>
                  <a:pt x="1250" y="525"/>
                  <a:pt x="1250" y="524"/>
                </a:cubicBezTo>
                <a:cubicBezTo>
                  <a:pt x="1250" y="523"/>
                  <a:pt x="1250" y="522"/>
                  <a:pt x="1250" y="521"/>
                </a:cubicBezTo>
                <a:cubicBezTo>
                  <a:pt x="1251" y="519"/>
                  <a:pt x="1253" y="519"/>
                  <a:pt x="1255" y="519"/>
                </a:cubicBezTo>
                <a:cubicBezTo>
                  <a:pt x="1258" y="519"/>
                  <a:pt x="1260" y="518"/>
                  <a:pt x="1262" y="518"/>
                </a:cubicBezTo>
                <a:cubicBezTo>
                  <a:pt x="1264" y="518"/>
                  <a:pt x="1266" y="519"/>
                  <a:pt x="1269" y="518"/>
                </a:cubicBezTo>
                <a:cubicBezTo>
                  <a:pt x="1271" y="517"/>
                  <a:pt x="1273" y="517"/>
                  <a:pt x="1275" y="517"/>
                </a:cubicBezTo>
                <a:cubicBezTo>
                  <a:pt x="1278" y="517"/>
                  <a:pt x="1280" y="516"/>
                  <a:pt x="1280" y="513"/>
                </a:cubicBezTo>
                <a:cubicBezTo>
                  <a:pt x="1281" y="511"/>
                  <a:pt x="1283" y="511"/>
                  <a:pt x="1285" y="513"/>
                </a:cubicBezTo>
                <a:cubicBezTo>
                  <a:pt x="1285" y="514"/>
                  <a:pt x="1286" y="514"/>
                  <a:pt x="1287" y="514"/>
                </a:cubicBezTo>
                <a:cubicBezTo>
                  <a:pt x="1288" y="514"/>
                  <a:pt x="1288" y="514"/>
                  <a:pt x="1289" y="515"/>
                </a:cubicBezTo>
                <a:cubicBezTo>
                  <a:pt x="1289" y="515"/>
                  <a:pt x="1289" y="516"/>
                  <a:pt x="1290" y="516"/>
                </a:cubicBezTo>
                <a:cubicBezTo>
                  <a:pt x="1292" y="517"/>
                  <a:pt x="1290" y="510"/>
                  <a:pt x="1292" y="511"/>
                </a:cubicBezTo>
                <a:cubicBezTo>
                  <a:pt x="1293" y="513"/>
                  <a:pt x="1297" y="513"/>
                  <a:pt x="1295" y="511"/>
                </a:cubicBezTo>
                <a:cubicBezTo>
                  <a:pt x="1295" y="510"/>
                  <a:pt x="1294" y="509"/>
                  <a:pt x="1294" y="508"/>
                </a:cubicBezTo>
                <a:cubicBezTo>
                  <a:pt x="1293" y="506"/>
                  <a:pt x="1295" y="507"/>
                  <a:pt x="1296" y="508"/>
                </a:cubicBezTo>
                <a:cubicBezTo>
                  <a:pt x="1297" y="509"/>
                  <a:pt x="1297" y="509"/>
                  <a:pt x="1298" y="509"/>
                </a:cubicBezTo>
                <a:cubicBezTo>
                  <a:pt x="1300" y="509"/>
                  <a:pt x="1301" y="508"/>
                  <a:pt x="1302" y="508"/>
                </a:cubicBezTo>
                <a:cubicBezTo>
                  <a:pt x="1304" y="508"/>
                  <a:pt x="1305" y="507"/>
                  <a:pt x="1308" y="505"/>
                </a:cubicBezTo>
                <a:cubicBezTo>
                  <a:pt x="1310" y="504"/>
                  <a:pt x="1312" y="504"/>
                  <a:pt x="1315" y="504"/>
                </a:cubicBezTo>
                <a:cubicBezTo>
                  <a:pt x="1318" y="504"/>
                  <a:pt x="1321" y="504"/>
                  <a:pt x="1325" y="504"/>
                </a:cubicBezTo>
                <a:cubicBezTo>
                  <a:pt x="1329" y="505"/>
                  <a:pt x="1334" y="505"/>
                  <a:pt x="1338" y="505"/>
                </a:cubicBezTo>
                <a:cubicBezTo>
                  <a:pt x="1339" y="505"/>
                  <a:pt x="1341" y="505"/>
                  <a:pt x="1342" y="505"/>
                </a:cubicBezTo>
                <a:cubicBezTo>
                  <a:pt x="1344" y="504"/>
                  <a:pt x="1345" y="503"/>
                  <a:pt x="1346" y="503"/>
                </a:cubicBezTo>
                <a:cubicBezTo>
                  <a:pt x="1349" y="502"/>
                  <a:pt x="1352" y="502"/>
                  <a:pt x="1355" y="501"/>
                </a:cubicBezTo>
                <a:cubicBezTo>
                  <a:pt x="1357" y="501"/>
                  <a:pt x="1359" y="501"/>
                  <a:pt x="1361" y="500"/>
                </a:cubicBezTo>
                <a:cubicBezTo>
                  <a:pt x="1363" y="499"/>
                  <a:pt x="1364" y="498"/>
                  <a:pt x="1366" y="497"/>
                </a:cubicBezTo>
                <a:cubicBezTo>
                  <a:pt x="1367" y="497"/>
                  <a:pt x="1369" y="497"/>
                  <a:pt x="1370" y="496"/>
                </a:cubicBezTo>
                <a:cubicBezTo>
                  <a:pt x="1370" y="496"/>
                  <a:pt x="1371" y="495"/>
                  <a:pt x="1372" y="494"/>
                </a:cubicBezTo>
                <a:cubicBezTo>
                  <a:pt x="1373" y="497"/>
                  <a:pt x="1371" y="498"/>
                  <a:pt x="1369" y="499"/>
                </a:cubicBezTo>
                <a:cubicBezTo>
                  <a:pt x="1368" y="499"/>
                  <a:pt x="1368" y="500"/>
                  <a:pt x="1368" y="500"/>
                </a:cubicBezTo>
                <a:cubicBezTo>
                  <a:pt x="1368" y="501"/>
                  <a:pt x="1369" y="501"/>
                  <a:pt x="1369" y="501"/>
                </a:cubicBezTo>
                <a:cubicBezTo>
                  <a:pt x="1369" y="502"/>
                  <a:pt x="1369" y="502"/>
                  <a:pt x="1369" y="502"/>
                </a:cubicBezTo>
                <a:cubicBezTo>
                  <a:pt x="1370" y="503"/>
                  <a:pt x="1370" y="505"/>
                  <a:pt x="1370" y="505"/>
                </a:cubicBezTo>
                <a:cubicBezTo>
                  <a:pt x="1369" y="506"/>
                  <a:pt x="1369" y="504"/>
                  <a:pt x="1368" y="504"/>
                </a:cubicBezTo>
                <a:cubicBezTo>
                  <a:pt x="1367" y="503"/>
                  <a:pt x="1367" y="503"/>
                  <a:pt x="1366" y="502"/>
                </a:cubicBezTo>
                <a:cubicBezTo>
                  <a:pt x="1365" y="502"/>
                  <a:pt x="1365" y="501"/>
                  <a:pt x="1364" y="501"/>
                </a:cubicBezTo>
                <a:cubicBezTo>
                  <a:pt x="1364" y="502"/>
                  <a:pt x="1365" y="502"/>
                  <a:pt x="1366" y="503"/>
                </a:cubicBezTo>
                <a:cubicBezTo>
                  <a:pt x="1366" y="504"/>
                  <a:pt x="1366" y="505"/>
                  <a:pt x="1367" y="506"/>
                </a:cubicBezTo>
                <a:cubicBezTo>
                  <a:pt x="1367" y="507"/>
                  <a:pt x="1368" y="506"/>
                  <a:pt x="1369" y="507"/>
                </a:cubicBezTo>
                <a:cubicBezTo>
                  <a:pt x="1370" y="508"/>
                  <a:pt x="1370" y="509"/>
                  <a:pt x="1371" y="510"/>
                </a:cubicBezTo>
                <a:cubicBezTo>
                  <a:pt x="1372" y="511"/>
                  <a:pt x="1374" y="511"/>
                  <a:pt x="1376" y="512"/>
                </a:cubicBezTo>
                <a:cubicBezTo>
                  <a:pt x="1378" y="513"/>
                  <a:pt x="1379" y="515"/>
                  <a:pt x="1381" y="515"/>
                </a:cubicBezTo>
                <a:cubicBezTo>
                  <a:pt x="1383" y="516"/>
                  <a:pt x="1385" y="516"/>
                  <a:pt x="1387" y="517"/>
                </a:cubicBezTo>
                <a:cubicBezTo>
                  <a:pt x="1389" y="518"/>
                  <a:pt x="1390" y="519"/>
                  <a:pt x="1393" y="519"/>
                </a:cubicBezTo>
                <a:cubicBezTo>
                  <a:pt x="1395" y="519"/>
                  <a:pt x="1397" y="521"/>
                  <a:pt x="1400" y="522"/>
                </a:cubicBezTo>
                <a:cubicBezTo>
                  <a:pt x="1401" y="522"/>
                  <a:pt x="1402" y="523"/>
                  <a:pt x="1403" y="523"/>
                </a:cubicBezTo>
                <a:cubicBezTo>
                  <a:pt x="1406" y="523"/>
                  <a:pt x="1408" y="524"/>
                  <a:pt x="1410" y="526"/>
                </a:cubicBezTo>
                <a:cubicBezTo>
                  <a:pt x="1411" y="526"/>
                  <a:pt x="1412" y="527"/>
                  <a:pt x="1413" y="527"/>
                </a:cubicBezTo>
                <a:cubicBezTo>
                  <a:pt x="1414" y="528"/>
                  <a:pt x="1414" y="528"/>
                  <a:pt x="1415" y="529"/>
                </a:cubicBezTo>
                <a:cubicBezTo>
                  <a:pt x="1416" y="530"/>
                  <a:pt x="1417" y="533"/>
                  <a:pt x="1414" y="532"/>
                </a:cubicBezTo>
                <a:cubicBezTo>
                  <a:pt x="1413" y="532"/>
                  <a:pt x="1412" y="532"/>
                  <a:pt x="1412" y="531"/>
                </a:cubicBezTo>
                <a:cubicBezTo>
                  <a:pt x="1411" y="531"/>
                  <a:pt x="1410" y="531"/>
                  <a:pt x="1409" y="531"/>
                </a:cubicBezTo>
                <a:cubicBezTo>
                  <a:pt x="1407" y="530"/>
                  <a:pt x="1406" y="529"/>
                  <a:pt x="1404" y="529"/>
                </a:cubicBezTo>
                <a:cubicBezTo>
                  <a:pt x="1403" y="529"/>
                  <a:pt x="1402" y="529"/>
                  <a:pt x="1401" y="529"/>
                </a:cubicBezTo>
                <a:cubicBezTo>
                  <a:pt x="1400" y="529"/>
                  <a:pt x="1400" y="529"/>
                  <a:pt x="1399" y="528"/>
                </a:cubicBezTo>
                <a:cubicBezTo>
                  <a:pt x="1398" y="528"/>
                  <a:pt x="1397" y="528"/>
                  <a:pt x="1396" y="528"/>
                </a:cubicBezTo>
                <a:cubicBezTo>
                  <a:pt x="1395" y="528"/>
                  <a:pt x="1394" y="527"/>
                  <a:pt x="1394" y="527"/>
                </a:cubicBezTo>
                <a:cubicBezTo>
                  <a:pt x="1388" y="525"/>
                  <a:pt x="1382" y="529"/>
                  <a:pt x="1379" y="534"/>
                </a:cubicBezTo>
                <a:cubicBezTo>
                  <a:pt x="1377" y="535"/>
                  <a:pt x="1376" y="536"/>
                  <a:pt x="1374" y="536"/>
                </a:cubicBezTo>
                <a:cubicBezTo>
                  <a:pt x="1372" y="535"/>
                  <a:pt x="1370" y="534"/>
                  <a:pt x="1368" y="534"/>
                </a:cubicBezTo>
                <a:cubicBezTo>
                  <a:pt x="1366" y="533"/>
                  <a:pt x="1365" y="534"/>
                  <a:pt x="1363" y="535"/>
                </a:cubicBezTo>
                <a:cubicBezTo>
                  <a:pt x="1362" y="535"/>
                  <a:pt x="1361" y="536"/>
                  <a:pt x="1359" y="537"/>
                </a:cubicBezTo>
                <a:cubicBezTo>
                  <a:pt x="1358" y="538"/>
                  <a:pt x="1357" y="537"/>
                  <a:pt x="1355" y="536"/>
                </a:cubicBezTo>
                <a:cubicBezTo>
                  <a:pt x="1353" y="536"/>
                  <a:pt x="1353" y="538"/>
                  <a:pt x="1353" y="539"/>
                </a:cubicBezTo>
                <a:cubicBezTo>
                  <a:pt x="1352" y="541"/>
                  <a:pt x="1352" y="543"/>
                  <a:pt x="1352" y="545"/>
                </a:cubicBezTo>
                <a:cubicBezTo>
                  <a:pt x="1352" y="546"/>
                  <a:pt x="1352" y="547"/>
                  <a:pt x="1351" y="548"/>
                </a:cubicBezTo>
                <a:cubicBezTo>
                  <a:pt x="1351" y="548"/>
                  <a:pt x="1352" y="550"/>
                  <a:pt x="1351" y="550"/>
                </a:cubicBezTo>
                <a:cubicBezTo>
                  <a:pt x="1350" y="551"/>
                  <a:pt x="1349" y="551"/>
                  <a:pt x="1348" y="552"/>
                </a:cubicBezTo>
                <a:cubicBezTo>
                  <a:pt x="1347" y="552"/>
                  <a:pt x="1347" y="553"/>
                  <a:pt x="1346" y="553"/>
                </a:cubicBezTo>
                <a:cubicBezTo>
                  <a:pt x="1344" y="553"/>
                  <a:pt x="1341" y="552"/>
                  <a:pt x="1340" y="551"/>
                </a:cubicBezTo>
                <a:cubicBezTo>
                  <a:pt x="1335" y="550"/>
                  <a:pt x="1330" y="552"/>
                  <a:pt x="1325" y="552"/>
                </a:cubicBezTo>
                <a:cubicBezTo>
                  <a:pt x="1323" y="552"/>
                  <a:pt x="1321" y="552"/>
                  <a:pt x="1319" y="551"/>
                </a:cubicBezTo>
                <a:cubicBezTo>
                  <a:pt x="1317" y="550"/>
                  <a:pt x="1315" y="549"/>
                  <a:pt x="1313" y="548"/>
                </a:cubicBezTo>
                <a:cubicBezTo>
                  <a:pt x="1311" y="548"/>
                  <a:pt x="1309" y="548"/>
                  <a:pt x="1307" y="548"/>
                </a:cubicBezTo>
                <a:cubicBezTo>
                  <a:pt x="1305" y="548"/>
                  <a:pt x="1303" y="547"/>
                  <a:pt x="1300" y="547"/>
                </a:cubicBezTo>
                <a:cubicBezTo>
                  <a:pt x="1298" y="546"/>
                  <a:pt x="1296" y="546"/>
                  <a:pt x="1294" y="546"/>
                </a:cubicBezTo>
                <a:cubicBezTo>
                  <a:pt x="1292" y="546"/>
                  <a:pt x="1290" y="546"/>
                  <a:pt x="1287" y="546"/>
                </a:cubicBezTo>
                <a:cubicBezTo>
                  <a:pt x="1285" y="545"/>
                  <a:pt x="1284" y="546"/>
                  <a:pt x="1282" y="545"/>
                </a:cubicBezTo>
                <a:cubicBezTo>
                  <a:pt x="1280" y="545"/>
                  <a:pt x="1279" y="543"/>
                  <a:pt x="1278" y="542"/>
                </a:cubicBezTo>
                <a:cubicBezTo>
                  <a:pt x="1276" y="540"/>
                  <a:pt x="1276" y="541"/>
                  <a:pt x="1276" y="543"/>
                </a:cubicBezTo>
                <a:cubicBezTo>
                  <a:pt x="1277" y="543"/>
                  <a:pt x="1276" y="544"/>
                  <a:pt x="1277" y="544"/>
                </a:cubicBezTo>
                <a:cubicBezTo>
                  <a:pt x="1277" y="545"/>
                  <a:pt x="1278" y="545"/>
                  <a:pt x="1278" y="546"/>
                </a:cubicBezTo>
                <a:cubicBezTo>
                  <a:pt x="1278" y="547"/>
                  <a:pt x="1277" y="547"/>
                  <a:pt x="1276" y="548"/>
                </a:cubicBezTo>
                <a:cubicBezTo>
                  <a:pt x="1274" y="548"/>
                  <a:pt x="1273" y="549"/>
                  <a:pt x="1272" y="549"/>
                </a:cubicBezTo>
                <a:cubicBezTo>
                  <a:pt x="1271" y="550"/>
                  <a:pt x="1269" y="549"/>
                  <a:pt x="1268" y="549"/>
                </a:cubicBezTo>
                <a:cubicBezTo>
                  <a:pt x="1266" y="549"/>
                  <a:pt x="1265" y="549"/>
                  <a:pt x="1263" y="549"/>
                </a:cubicBezTo>
                <a:cubicBezTo>
                  <a:pt x="1261" y="549"/>
                  <a:pt x="1258" y="549"/>
                  <a:pt x="1256" y="549"/>
                </a:cubicBezTo>
                <a:cubicBezTo>
                  <a:pt x="1254" y="550"/>
                  <a:pt x="1252" y="550"/>
                  <a:pt x="1249" y="550"/>
                </a:cubicBezTo>
                <a:cubicBezTo>
                  <a:pt x="1247" y="551"/>
                  <a:pt x="1245" y="552"/>
                  <a:pt x="1243" y="553"/>
                </a:cubicBezTo>
                <a:cubicBezTo>
                  <a:pt x="1241" y="553"/>
                  <a:pt x="1239" y="554"/>
                  <a:pt x="1237" y="556"/>
                </a:cubicBezTo>
                <a:cubicBezTo>
                  <a:pt x="1235" y="557"/>
                  <a:pt x="1233" y="558"/>
                  <a:pt x="1231" y="559"/>
                </a:cubicBezTo>
                <a:cubicBezTo>
                  <a:pt x="1229" y="560"/>
                  <a:pt x="1227" y="560"/>
                  <a:pt x="1225" y="560"/>
                </a:cubicBezTo>
                <a:cubicBezTo>
                  <a:pt x="1223" y="560"/>
                  <a:pt x="1221" y="561"/>
                  <a:pt x="1219" y="562"/>
                </a:cubicBezTo>
                <a:cubicBezTo>
                  <a:pt x="1218" y="563"/>
                  <a:pt x="1217" y="563"/>
                  <a:pt x="1216" y="564"/>
                </a:cubicBezTo>
                <a:cubicBezTo>
                  <a:pt x="1215" y="565"/>
                  <a:pt x="1216" y="566"/>
                  <a:pt x="1216" y="567"/>
                </a:cubicBezTo>
                <a:cubicBezTo>
                  <a:pt x="1215" y="567"/>
                  <a:pt x="1215" y="569"/>
                  <a:pt x="1215" y="570"/>
                </a:cubicBezTo>
                <a:cubicBezTo>
                  <a:pt x="1215" y="570"/>
                  <a:pt x="1217" y="571"/>
                  <a:pt x="1218" y="570"/>
                </a:cubicBezTo>
                <a:cubicBezTo>
                  <a:pt x="1218" y="570"/>
                  <a:pt x="1221" y="570"/>
                  <a:pt x="1221" y="571"/>
                </a:cubicBezTo>
                <a:cubicBezTo>
                  <a:pt x="1221" y="572"/>
                  <a:pt x="1219" y="573"/>
                  <a:pt x="1218" y="574"/>
                </a:cubicBezTo>
                <a:cubicBezTo>
                  <a:pt x="1218" y="575"/>
                  <a:pt x="1218" y="577"/>
                  <a:pt x="1217" y="578"/>
                </a:cubicBezTo>
                <a:cubicBezTo>
                  <a:pt x="1217" y="579"/>
                  <a:pt x="1215" y="579"/>
                  <a:pt x="1216" y="581"/>
                </a:cubicBezTo>
                <a:cubicBezTo>
                  <a:pt x="1217" y="582"/>
                  <a:pt x="1220" y="581"/>
                  <a:pt x="1222" y="581"/>
                </a:cubicBezTo>
                <a:cubicBezTo>
                  <a:pt x="1223" y="581"/>
                  <a:pt x="1225" y="580"/>
                  <a:pt x="1225" y="581"/>
                </a:cubicBezTo>
                <a:cubicBezTo>
                  <a:pt x="1224" y="582"/>
                  <a:pt x="1222" y="582"/>
                  <a:pt x="1222" y="582"/>
                </a:cubicBezTo>
                <a:cubicBezTo>
                  <a:pt x="1221" y="582"/>
                  <a:pt x="1219" y="582"/>
                  <a:pt x="1218" y="582"/>
                </a:cubicBezTo>
                <a:cubicBezTo>
                  <a:pt x="1218" y="583"/>
                  <a:pt x="1219" y="584"/>
                  <a:pt x="1219" y="585"/>
                </a:cubicBezTo>
                <a:cubicBezTo>
                  <a:pt x="1219" y="587"/>
                  <a:pt x="1218" y="586"/>
                  <a:pt x="1217" y="587"/>
                </a:cubicBezTo>
                <a:cubicBezTo>
                  <a:pt x="1217" y="588"/>
                  <a:pt x="1218" y="589"/>
                  <a:pt x="1218" y="590"/>
                </a:cubicBezTo>
                <a:cubicBezTo>
                  <a:pt x="1219" y="591"/>
                  <a:pt x="1220" y="591"/>
                  <a:pt x="1221" y="593"/>
                </a:cubicBezTo>
                <a:cubicBezTo>
                  <a:pt x="1223" y="594"/>
                  <a:pt x="1223" y="595"/>
                  <a:pt x="1225" y="596"/>
                </a:cubicBezTo>
                <a:cubicBezTo>
                  <a:pt x="1226" y="597"/>
                  <a:pt x="1227" y="598"/>
                  <a:pt x="1228" y="599"/>
                </a:cubicBezTo>
                <a:cubicBezTo>
                  <a:pt x="1230" y="600"/>
                  <a:pt x="1232" y="601"/>
                  <a:pt x="1234" y="601"/>
                </a:cubicBezTo>
                <a:cubicBezTo>
                  <a:pt x="1236" y="602"/>
                  <a:pt x="1237" y="603"/>
                  <a:pt x="1240" y="602"/>
                </a:cubicBezTo>
                <a:cubicBezTo>
                  <a:pt x="1242" y="602"/>
                  <a:pt x="1243" y="601"/>
                  <a:pt x="1244" y="599"/>
                </a:cubicBezTo>
                <a:cubicBezTo>
                  <a:pt x="1246" y="598"/>
                  <a:pt x="1249" y="599"/>
                  <a:pt x="1248" y="601"/>
                </a:cubicBezTo>
                <a:cubicBezTo>
                  <a:pt x="1248" y="603"/>
                  <a:pt x="1246" y="605"/>
                  <a:pt x="1246" y="607"/>
                </a:cubicBezTo>
                <a:cubicBezTo>
                  <a:pt x="1245" y="609"/>
                  <a:pt x="1246" y="611"/>
                  <a:pt x="1245" y="613"/>
                </a:cubicBezTo>
                <a:cubicBezTo>
                  <a:pt x="1244" y="615"/>
                  <a:pt x="1243" y="617"/>
                  <a:pt x="1242" y="619"/>
                </a:cubicBezTo>
                <a:cubicBezTo>
                  <a:pt x="1242" y="622"/>
                  <a:pt x="1240" y="628"/>
                  <a:pt x="1242" y="630"/>
                </a:cubicBezTo>
                <a:cubicBezTo>
                  <a:pt x="1243" y="632"/>
                  <a:pt x="1244" y="634"/>
                  <a:pt x="1244" y="637"/>
                </a:cubicBezTo>
                <a:cubicBezTo>
                  <a:pt x="1244" y="639"/>
                  <a:pt x="1245" y="641"/>
                  <a:pt x="1244" y="643"/>
                </a:cubicBezTo>
                <a:cubicBezTo>
                  <a:pt x="1244" y="645"/>
                  <a:pt x="1242" y="647"/>
                  <a:pt x="1241" y="649"/>
                </a:cubicBezTo>
                <a:cubicBezTo>
                  <a:pt x="1239" y="650"/>
                  <a:pt x="1238" y="651"/>
                  <a:pt x="1236" y="652"/>
                </a:cubicBezTo>
                <a:cubicBezTo>
                  <a:pt x="1235" y="653"/>
                  <a:pt x="1235" y="654"/>
                  <a:pt x="1234" y="654"/>
                </a:cubicBezTo>
                <a:cubicBezTo>
                  <a:pt x="1233" y="655"/>
                  <a:pt x="1232" y="656"/>
                  <a:pt x="1231" y="656"/>
                </a:cubicBezTo>
                <a:cubicBezTo>
                  <a:pt x="1228" y="658"/>
                  <a:pt x="1221" y="657"/>
                  <a:pt x="1218" y="656"/>
                </a:cubicBezTo>
                <a:cubicBezTo>
                  <a:pt x="1216" y="655"/>
                  <a:pt x="1215" y="654"/>
                  <a:pt x="1213" y="652"/>
                </a:cubicBezTo>
                <a:cubicBezTo>
                  <a:pt x="1212" y="652"/>
                  <a:pt x="1212" y="651"/>
                  <a:pt x="1211" y="650"/>
                </a:cubicBezTo>
                <a:cubicBezTo>
                  <a:pt x="1211" y="650"/>
                  <a:pt x="1211" y="648"/>
                  <a:pt x="1210" y="647"/>
                </a:cubicBezTo>
                <a:cubicBezTo>
                  <a:pt x="1209" y="643"/>
                  <a:pt x="1205" y="640"/>
                  <a:pt x="1201" y="638"/>
                </a:cubicBezTo>
                <a:cubicBezTo>
                  <a:pt x="1200" y="637"/>
                  <a:pt x="1199" y="636"/>
                  <a:pt x="1197" y="634"/>
                </a:cubicBezTo>
                <a:cubicBezTo>
                  <a:pt x="1196" y="632"/>
                  <a:pt x="1195" y="631"/>
                  <a:pt x="1193" y="630"/>
                </a:cubicBezTo>
                <a:cubicBezTo>
                  <a:pt x="1190" y="627"/>
                  <a:pt x="1185" y="627"/>
                  <a:pt x="1181" y="629"/>
                </a:cubicBezTo>
                <a:cubicBezTo>
                  <a:pt x="1178" y="630"/>
                  <a:pt x="1175" y="630"/>
                  <a:pt x="1171" y="630"/>
                </a:cubicBezTo>
                <a:cubicBezTo>
                  <a:pt x="1169" y="631"/>
                  <a:pt x="1167" y="631"/>
                  <a:pt x="1166" y="632"/>
                </a:cubicBezTo>
                <a:cubicBezTo>
                  <a:pt x="1164" y="633"/>
                  <a:pt x="1163" y="634"/>
                  <a:pt x="1162" y="636"/>
                </a:cubicBezTo>
                <a:cubicBezTo>
                  <a:pt x="1161" y="637"/>
                  <a:pt x="1160" y="638"/>
                  <a:pt x="1159" y="640"/>
                </a:cubicBezTo>
                <a:cubicBezTo>
                  <a:pt x="1158" y="642"/>
                  <a:pt x="1156" y="644"/>
                  <a:pt x="1156" y="646"/>
                </a:cubicBezTo>
                <a:cubicBezTo>
                  <a:pt x="1156" y="648"/>
                  <a:pt x="1156" y="651"/>
                  <a:pt x="1156" y="653"/>
                </a:cubicBezTo>
                <a:cubicBezTo>
                  <a:pt x="1156" y="656"/>
                  <a:pt x="1154" y="657"/>
                  <a:pt x="1152" y="659"/>
                </a:cubicBezTo>
                <a:cubicBezTo>
                  <a:pt x="1149" y="661"/>
                  <a:pt x="1145" y="664"/>
                  <a:pt x="1145" y="668"/>
                </a:cubicBezTo>
                <a:cubicBezTo>
                  <a:pt x="1145" y="670"/>
                  <a:pt x="1145" y="673"/>
                  <a:pt x="1145" y="675"/>
                </a:cubicBezTo>
                <a:cubicBezTo>
                  <a:pt x="1145" y="678"/>
                  <a:pt x="1145" y="679"/>
                  <a:pt x="1144" y="682"/>
                </a:cubicBezTo>
                <a:cubicBezTo>
                  <a:pt x="1144" y="684"/>
                  <a:pt x="1144" y="686"/>
                  <a:pt x="1144" y="688"/>
                </a:cubicBezTo>
                <a:cubicBezTo>
                  <a:pt x="1144" y="690"/>
                  <a:pt x="1145" y="692"/>
                  <a:pt x="1145" y="694"/>
                </a:cubicBezTo>
                <a:cubicBezTo>
                  <a:pt x="1145" y="696"/>
                  <a:pt x="1145" y="699"/>
                  <a:pt x="1145" y="701"/>
                </a:cubicBezTo>
                <a:cubicBezTo>
                  <a:pt x="1145" y="704"/>
                  <a:pt x="1145" y="706"/>
                  <a:pt x="1145" y="708"/>
                </a:cubicBezTo>
                <a:cubicBezTo>
                  <a:pt x="1146" y="713"/>
                  <a:pt x="1149" y="716"/>
                  <a:pt x="1147" y="721"/>
                </a:cubicBezTo>
                <a:cubicBezTo>
                  <a:pt x="1145" y="725"/>
                  <a:pt x="1142" y="727"/>
                  <a:pt x="1139" y="730"/>
                </a:cubicBezTo>
                <a:cubicBezTo>
                  <a:pt x="1136" y="733"/>
                  <a:pt x="1133" y="736"/>
                  <a:pt x="1129" y="738"/>
                </a:cubicBezTo>
                <a:cubicBezTo>
                  <a:pt x="1126" y="741"/>
                  <a:pt x="1122" y="741"/>
                  <a:pt x="1118" y="742"/>
                </a:cubicBezTo>
                <a:cubicBezTo>
                  <a:pt x="1116" y="743"/>
                  <a:pt x="1113" y="744"/>
                  <a:pt x="1112" y="746"/>
                </a:cubicBezTo>
                <a:cubicBezTo>
                  <a:pt x="1111" y="748"/>
                  <a:pt x="1112" y="750"/>
                  <a:pt x="1111" y="752"/>
                </a:cubicBezTo>
                <a:cubicBezTo>
                  <a:pt x="1110" y="754"/>
                  <a:pt x="1108" y="756"/>
                  <a:pt x="1107" y="758"/>
                </a:cubicBezTo>
                <a:cubicBezTo>
                  <a:pt x="1106" y="759"/>
                  <a:pt x="1105" y="761"/>
                  <a:pt x="1103" y="762"/>
                </a:cubicBezTo>
                <a:cubicBezTo>
                  <a:pt x="1102" y="763"/>
                  <a:pt x="1099" y="763"/>
                  <a:pt x="1098" y="764"/>
                </a:cubicBezTo>
                <a:cubicBezTo>
                  <a:pt x="1095" y="764"/>
                  <a:pt x="1093" y="764"/>
                  <a:pt x="1091" y="765"/>
                </a:cubicBezTo>
                <a:cubicBezTo>
                  <a:pt x="1090" y="765"/>
                  <a:pt x="1089" y="765"/>
                  <a:pt x="1088" y="766"/>
                </a:cubicBezTo>
                <a:cubicBezTo>
                  <a:pt x="1087" y="766"/>
                  <a:pt x="1086" y="767"/>
                  <a:pt x="1085" y="767"/>
                </a:cubicBezTo>
                <a:cubicBezTo>
                  <a:pt x="1083" y="768"/>
                  <a:pt x="1081" y="768"/>
                  <a:pt x="1079" y="767"/>
                </a:cubicBezTo>
                <a:cubicBezTo>
                  <a:pt x="1076" y="766"/>
                  <a:pt x="1072" y="764"/>
                  <a:pt x="1071" y="761"/>
                </a:cubicBezTo>
                <a:cubicBezTo>
                  <a:pt x="1070" y="759"/>
                  <a:pt x="1070" y="757"/>
                  <a:pt x="1069" y="755"/>
                </a:cubicBezTo>
                <a:cubicBezTo>
                  <a:pt x="1068" y="754"/>
                  <a:pt x="1066" y="751"/>
                  <a:pt x="1069" y="750"/>
                </a:cubicBezTo>
                <a:cubicBezTo>
                  <a:pt x="1071" y="750"/>
                  <a:pt x="1073" y="753"/>
                  <a:pt x="1075" y="754"/>
                </a:cubicBezTo>
                <a:cubicBezTo>
                  <a:pt x="1076" y="755"/>
                  <a:pt x="1077" y="756"/>
                  <a:pt x="1078" y="756"/>
                </a:cubicBezTo>
                <a:cubicBezTo>
                  <a:pt x="1079" y="757"/>
                  <a:pt x="1078" y="755"/>
                  <a:pt x="1078" y="755"/>
                </a:cubicBezTo>
                <a:cubicBezTo>
                  <a:pt x="1076" y="753"/>
                  <a:pt x="1074" y="751"/>
                  <a:pt x="1072" y="750"/>
                </a:cubicBezTo>
                <a:cubicBezTo>
                  <a:pt x="1070" y="749"/>
                  <a:pt x="1068" y="748"/>
                  <a:pt x="1066" y="748"/>
                </a:cubicBezTo>
                <a:cubicBezTo>
                  <a:pt x="1064" y="747"/>
                  <a:pt x="1062" y="747"/>
                  <a:pt x="1060" y="747"/>
                </a:cubicBezTo>
                <a:cubicBezTo>
                  <a:pt x="1059" y="747"/>
                  <a:pt x="1058" y="747"/>
                  <a:pt x="1056" y="747"/>
                </a:cubicBezTo>
                <a:cubicBezTo>
                  <a:pt x="1054" y="747"/>
                  <a:pt x="1051" y="748"/>
                  <a:pt x="1048" y="748"/>
                </a:cubicBezTo>
                <a:cubicBezTo>
                  <a:pt x="1046" y="749"/>
                  <a:pt x="1044" y="749"/>
                  <a:pt x="1042" y="750"/>
                </a:cubicBezTo>
                <a:cubicBezTo>
                  <a:pt x="1040" y="751"/>
                  <a:pt x="1038" y="752"/>
                  <a:pt x="1036" y="753"/>
                </a:cubicBezTo>
                <a:cubicBezTo>
                  <a:pt x="1034" y="754"/>
                  <a:pt x="1031" y="754"/>
                  <a:pt x="1029" y="755"/>
                </a:cubicBezTo>
                <a:cubicBezTo>
                  <a:pt x="1027" y="755"/>
                  <a:pt x="1025" y="756"/>
                  <a:pt x="1023" y="757"/>
                </a:cubicBezTo>
                <a:cubicBezTo>
                  <a:pt x="1021" y="757"/>
                  <a:pt x="1019" y="758"/>
                  <a:pt x="1017" y="759"/>
                </a:cubicBezTo>
                <a:cubicBezTo>
                  <a:pt x="1014" y="759"/>
                  <a:pt x="1012" y="759"/>
                  <a:pt x="1010" y="760"/>
                </a:cubicBezTo>
                <a:cubicBezTo>
                  <a:pt x="1008" y="761"/>
                  <a:pt x="1007" y="763"/>
                  <a:pt x="1005" y="765"/>
                </a:cubicBezTo>
                <a:cubicBezTo>
                  <a:pt x="1004" y="767"/>
                  <a:pt x="1002" y="770"/>
                  <a:pt x="1000" y="771"/>
                </a:cubicBezTo>
                <a:cubicBezTo>
                  <a:pt x="999" y="772"/>
                  <a:pt x="997" y="773"/>
                  <a:pt x="995" y="773"/>
                </a:cubicBezTo>
                <a:cubicBezTo>
                  <a:pt x="990" y="774"/>
                  <a:pt x="986" y="774"/>
                  <a:pt x="981" y="775"/>
                </a:cubicBezTo>
                <a:cubicBezTo>
                  <a:pt x="972" y="776"/>
                  <a:pt x="964" y="779"/>
                  <a:pt x="955" y="781"/>
                </a:cubicBezTo>
                <a:cubicBezTo>
                  <a:pt x="951" y="782"/>
                  <a:pt x="947" y="784"/>
                  <a:pt x="942" y="784"/>
                </a:cubicBezTo>
                <a:cubicBezTo>
                  <a:pt x="940" y="784"/>
                  <a:pt x="939" y="784"/>
                  <a:pt x="938" y="782"/>
                </a:cubicBezTo>
                <a:cubicBezTo>
                  <a:pt x="937" y="781"/>
                  <a:pt x="936" y="780"/>
                  <a:pt x="935" y="781"/>
                </a:cubicBezTo>
                <a:cubicBezTo>
                  <a:pt x="935" y="782"/>
                  <a:pt x="935" y="782"/>
                  <a:pt x="935" y="783"/>
                </a:cubicBezTo>
                <a:cubicBezTo>
                  <a:pt x="935" y="783"/>
                  <a:pt x="934" y="784"/>
                  <a:pt x="934" y="784"/>
                </a:cubicBezTo>
                <a:cubicBezTo>
                  <a:pt x="933" y="784"/>
                  <a:pt x="932" y="786"/>
                  <a:pt x="931" y="786"/>
                </a:cubicBezTo>
                <a:cubicBezTo>
                  <a:pt x="930" y="786"/>
                  <a:pt x="930" y="785"/>
                  <a:pt x="930" y="784"/>
                </a:cubicBezTo>
                <a:cubicBezTo>
                  <a:pt x="930" y="782"/>
                  <a:pt x="931" y="782"/>
                  <a:pt x="930" y="781"/>
                </a:cubicBezTo>
                <a:cubicBezTo>
                  <a:pt x="929" y="778"/>
                  <a:pt x="930" y="776"/>
                  <a:pt x="927" y="776"/>
                </a:cubicBezTo>
                <a:cubicBezTo>
                  <a:pt x="925" y="776"/>
                  <a:pt x="924" y="776"/>
                  <a:pt x="922" y="776"/>
                </a:cubicBezTo>
                <a:cubicBezTo>
                  <a:pt x="921" y="775"/>
                  <a:pt x="920" y="776"/>
                  <a:pt x="919" y="775"/>
                </a:cubicBezTo>
                <a:cubicBezTo>
                  <a:pt x="918" y="775"/>
                  <a:pt x="918" y="774"/>
                  <a:pt x="917" y="774"/>
                </a:cubicBezTo>
                <a:cubicBezTo>
                  <a:pt x="915" y="774"/>
                  <a:pt x="915" y="774"/>
                  <a:pt x="915" y="773"/>
                </a:cubicBezTo>
                <a:cubicBezTo>
                  <a:pt x="915" y="772"/>
                  <a:pt x="914" y="772"/>
                  <a:pt x="914" y="771"/>
                </a:cubicBezTo>
                <a:cubicBezTo>
                  <a:pt x="915" y="770"/>
                  <a:pt x="916" y="774"/>
                  <a:pt x="919" y="773"/>
                </a:cubicBezTo>
                <a:cubicBezTo>
                  <a:pt x="920" y="772"/>
                  <a:pt x="919" y="771"/>
                  <a:pt x="919" y="770"/>
                </a:cubicBezTo>
                <a:cubicBezTo>
                  <a:pt x="920" y="769"/>
                  <a:pt x="921" y="770"/>
                  <a:pt x="922" y="770"/>
                </a:cubicBezTo>
                <a:cubicBezTo>
                  <a:pt x="923" y="769"/>
                  <a:pt x="924" y="768"/>
                  <a:pt x="925" y="768"/>
                </a:cubicBezTo>
                <a:cubicBezTo>
                  <a:pt x="926" y="768"/>
                  <a:pt x="926" y="768"/>
                  <a:pt x="927" y="769"/>
                </a:cubicBezTo>
                <a:cubicBezTo>
                  <a:pt x="927" y="770"/>
                  <a:pt x="928" y="772"/>
                  <a:pt x="929" y="770"/>
                </a:cubicBezTo>
                <a:cubicBezTo>
                  <a:pt x="929" y="769"/>
                  <a:pt x="928" y="769"/>
                  <a:pt x="928" y="768"/>
                </a:cubicBezTo>
                <a:cubicBezTo>
                  <a:pt x="927" y="767"/>
                  <a:pt x="927" y="767"/>
                  <a:pt x="926" y="766"/>
                </a:cubicBezTo>
                <a:cubicBezTo>
                  <a:pt x="926" y="765"/>
                  <a:pt x="924" y="765"/>
                  <a:pt x="924" y="764"/>
                </a:cubicBezTo>
                <a:cubicBezTo>
                  <a:pt x="923" y="763"/>
                  <a:pt x="924" y="762"/>
                  <a:pt x="925" y="761"/>
                </a:cubicBezTo>
                <a:cubicBezTo>
                  <a:pt x="926" y="761"/>
                  <a:pt x="927" y="761"/>
                  <a:pt x="927" y="760"/>
                </a:cubicBezTo>
                <a:cubicBezTo>
                  <a:pt x="926" y="758"/>
                  <a:pt x="923" y="759"/>
                  <a:pt x="921" y="759"/>
                </a:cubicBezTo>
                <a:cubicBezTo>
                  <a:pt x="921" y="759"/>
                  <a:pt x="920" y="759"/>
                  <a:pt x="920" y="759"/>
                </a:cubicBezTo>
                <a:cubicBezTo>
                  <a:pt x="919" y="759"/>
                  <a:pt x="919" y="759"/>
                  <a:pt x="918" y="759"/>
                </a:cubicBezTo>
                <a:cubicBezTo>
                  <a:pt x="917" y="760"/>
                  <a:pt x="917" y="759"/>
                  <a:pt x="917" y="757"/>
                </a:cubicBezTo>
                <a:cubicBezTo>
                  <a:pt x="917" y="756"/>
                  <a:pt x="918" y="755"/>
                  <a:pt x="919" y="755"/>
                </a:cubicBezTo>
                <a:cubicBezTo>
                  <a:pt x="919" y="755"/>
                  <a:pt x="920" y="755"/>
                  <a:pt x="920" y="755"/>
                </a:cubicBezTo>
                <a:cubicBezTo>
                  <a:pt x="921" y="754"/>
                  <a:pt x="920" y="754"/>
                  <a:pt x="919" y="754"/>
                </a:cubicBezTo>
                <a:cubicBezTo>
                  <a:pt x="918" y="754"/>
                  <a:pt x="918" y="754"/>
                  <a:pt x="917" y="754"/>
                </a:cubicBezTo>
                <a:cubicBezTo>
                  <a:pt x="916" y="754"/>
                  <a:pt x="916" y="754"/>
                  <a:pt x="915" y="754"/>
                </a:cubicBezTo>
                <a:cubicBezTo>
                  <a:pt x="914" y="755"/>
                  <a:pt x="913" y="755"/>
                  <a:pt x="913" y="756"/>
                </a:cubicBezTo>
                <a:cubicBezTo>
                  <a:pt x="913" y="756"/>
                  <a:pt x="915" y="757"/>
                  <a:pt x="915" y="757"/>
                </a:cubicBezTo>
                <a:cubicBezTo>
                  <a:pt x="916" y="758"/>
                  <a:pt x="916" y="759"/>
                  <a:pt x="915" y="760"/>
                </a:cubicBezTo>
                <a:cubicBezTo>
                  <a:pt x="913" y="760"/>
                  <a:pt x="913" y="758"/>
                  <a:pt x="912" y="759"/>
                </a:cubicBezTo>
                <a:cubicBezTo>
                  <a:pt x="910" y="759"/>
                  <a:pt x="910" y="760"/>
                  <a:pt x="911" y="761"/>
                </a:cubicBezTo>
                <a:cubicBezTo>
                  <a:pt x="911" y="762"/>
                  <a:pt x="911" y="763"/>
                  <a:pt x="910" y="764"/>
                </a:cubicBezTo>
                <a:cubicBezTo>
                  <a:pt x="910" y="765"/>
                  <a:pt x="910" y="764"/>
                  <a:pt x="910" y="765"/>
                </a:cubicBezTo>
                <a:cubicBezTo>
                  <a:pt x="910" y="766"/>
                  <a:pt x="910" y="766"/>
                  <a:pt x="910" y="766"/>
                </a:cubicBezTo>
                <a:cubicBezTo>
                  <a:pt x="911" y="768"/>
                  <a:pt x="909" y="767"/>
                  <a:pt x="909" y="766"/>
                </a:cubicBezTo>
                <a:cubicBezTo>
                  <a:pt x="908" y="765"/>
                  <a:pt x="908" y="763"/>
                  <a:pt x="907" y="764"/>
                </a:cubicBezTo>
                <a:cubicBezTo>
                  <a:pt x="906" y="764"/>
                  <a:pt x="905" y="765"/>
                  <a:pt x="905" y="765"/>
                </a:cubicBezTo>
                <a:cubicBezTo>
                  <a:pt x="904" y="766"/>
                  <a:pt x="903" y="766"/>
                  <a:pt x="902" y="766"/>
                </a:cubicBezTo>
                <a:cubicBezTo>
                  <a:pt x="900" y="766"/>
                  <a:pt x="900" y="767"/>
                  <a:pt x="899" y="767"/>
                </a:cubicBezTo>
                <a:cubicBezTo>
                  <a:pt x="898" y="768"/>
                  <a:pt x="896" y="768"/>
                  <a:pt x="895" y="767"/>
                </a:cubicBezTo>
                <a:cubicBezTo>
                  <a:pt x="893" y="767"/>
                  <a:pt x="892" y="768"/>
                  <a:pt x="891" y="768"/>
                </a:cubicBezTo>
                <a:cubicBezTo>
                  <a:pt x="890" y="766"/>
                  <a:pt x="892" y="766"/>
                  <a:pt x="893" y="766"/>
                </a:cubicBezTo>
                <a:cubicBezTo>
                  <a:pt x="894" y="766"/>
                  <a:pt x="894" y="766"/>
                  <a:pt x="895" y="766"/>
                </a:cubicBezTo>
                <a:cubicBezTo>
                  <a:pt x="896" y="765"/>
                  <a:pt x="897" y="765"/>
                  <a:pt x="898" y="765"/>
                </a:cubicBezTo>
                <a:cubicBezTo>
                  <a:pt x="899" y="765"/>
                  <a:pt x="900" y="765"/>
                  <a:pt x="901" y="764"/>
                </a:cubicBezTo>
                <a:cubicBezTo>
                  <a:pt x="902" y="764"/>
                  <a:pt x="902" y="763"/>
                  <a:pt x="901" y="763"/>
                </a:cubicBezTo>
                <a:cubicBezTo>
                  <a:pt x="900" y="763"/>
                  <a:pt x="899" y="764"/>
                  <a:pt x="898" y="764"/>
                </a:cubicBezTo>
                <a:cubicBezTo>
                  <a:pt x="896" y="763"/>
                  <a:pt x="894" y="761"/>
                  <a:pt x="892" y="763"/>
                </a:cubicBezTo>
                <a:cubicBezTo>
                  <a:pt x="891" y="763"/>
                  <a:pt x="891" y="764"/>
                  <a:pt x="891" y="765"/>
                </a:cubicBezTo>
                <a:cubicBezTo>
                  <a:pt x="890" y="765"/>
                  <a:pt x="889" y="766"/>
                  <a:pt x="888" y="766"/>
                </a:cubicBezTo>
                <a:cubicBezTo>
                  <a:pt x="887" y="767"/>
                  <a:pt x="887" y="769"/>
                  <a:pt x="885" y="771"/>
                </a:cubicBezTo>
                <a:cubicBezTo>
                  <a:pt x="884" y="772"/>
                  <a:pt x="883" y="774"/>
                  <a:pt x="882" y="775"/>
                </a:cubicBezTo>
                <a:cubicBezTo>
                  <a:pt x="882" y="776"/>
                  <a:pt x="881" y="777"/>
                  <a:pt x="880" y="777"/>
                </a:cubicBezTo>
                <a:cubicBezTo>
                  <a:pt x="880" y="777"/>
                  <a:pt x="878" y="778"/>
                  <a:pt x="878" y="777"/>
                </a:cubicBezTo>
                <a:cubicBezTo>
                  <a:pt x="877" y="777"/>
                  <a:pt x="877" y="777"/>
                  <a:pt x="876" y="776"/>
                </a:cubicBezTo>
                <a:cubicBezTo>
                  <a:pt x="875" y="775"/>
                  <a:pt x="873" y="776"/>
                  <a:pt x="871" y="776"/>
                </a:cubicBezTo>
                <a:cubicBezTo>
                  <a:pt x="870" y="777"/>
                  <a:pt x="870" y="778"/>
                  <a:pt x="869" y="778"/>
                </a:cubicBezTo>
                <a:cubicBezTo>
                  <a:pt x="867" y="779"/>
                  <a:pt x="865" y="780"/>
                  <a:pt x="863" y="781"/>
                </a:cubicBezTo>
                <a:cubicBezTo>
                  <a:pt x="861" y="782"/>
                  <a:pt x="860" y="783"/>
                  <a:pt x="857" y="784"/>
                </a:cubicBezTo>
                <a:cubicBezTo>
                  <a:pt x="856" y="785"/>
                  <a:pt x="853" y="785"/>
                  <a:pt x="851" y="784"/>
                </a:cubicBezTo>
                <a:cubicBezTo>
                  <a:pt x="850" y="784"/>
                  <a:pt x="844" y="785"/>
                  <a:pt x="845" y="783"/>
                </a:cubicBezTo>
                <a:cubicBezTo>
                  <a:pt x="842" y="782"/>
                  <a:pt x="844" y="779"/>
                  <a:pt x="845" y="778"/>
                </a:cubicBezTo>
                <a:cubicBezTo>
                  <a:pt x="847" y="776"/>
                  <a:pt x="847" y="775"/>
                  <a:pt x="847" y="773"/>
                </a:cubicBezTo>
                <a:cubicBezTo>
                  <a:pt x="848" y="772"/>
                  <a:pt x="848" y="771"/>
                  <a:pt x="849" y="771"/>
                </a:cubicBezTo>
                <a:cubicBezTo>
                  <a:pt x="849" y="770"/>
                  <a:pt x="850" y="769"/>
                  <a:pt x="851" y="769"/>
                </a:cubicBezTo>
                <a:cubicBezTo>
                  <a:pt x="853" y="766"/>
                  <a:pt x="847" y="767"/>
                  <a:pt x="845" y="766"/>
                </a:cubicBezTo>
                <a:cubicBezTo>
                  <a:pt x="844" y="766"/>
                  <a:pt x="843" y="767"/>
                  <a:pt x="843" y="767"/>
                </a:cubicBezTo>
                <a:cubicBezTo>
                  <a:pt x="841" y="769"/>
                  <a:pt x="839" y="770"/>
                  <a:pt x="837" y="769"/>
                </a:cubicBezTo>
                <a:cubicBezTo>
                  <a:pt x="836" y="769"/>
                  <a:pt x="835" y="768"/>
                  <a:pt x="834" y="768"/>
                </a:cubicBezTo>
                <a:cubicBezTo>
                  <a:pt x="833" y="768"/>
                  <a:pt x="833" y="767"/>
                  <a:pt x="832" y="767"/>
                </a:cubicBezTo>
                <a:cubicBezTo>
                  <a:pt x="831" y="766"/>
                  <a:pt x="828" y="763"/>
                  <a:pt x="827" y="763"/>
                </a:cubicBezTo>
                <a:cubicBezTo>
                  <a:pt x="826" y="764"/>
                  <a:pt x="825" y="766"/>
                  <a:pt x="824" y="766"/>
                </a:cubicBezTo>
                <a:cubicBezTo>
                  <a:pt x="822" y="766"/>
                  <a:pt x="823" y="765"/>
                  <a:pt x="822" y="764"/>
                </a:cubicBezTo>
                <a:cubicBezTo>
                  <a:pt x="821" y="763"/>
                  <a:pt x="818" y="764"/>
                  <a:pt x="817" y="763"/>
                </a:cubicBezTo>
                <a:cubicBezTo>
                  <a:pt x="815" y="761"/>
                  <a:pt x="818" y="759"/>
                  <a:pt x="818" y="758"/>
                </a:cubicBezTo>
                <a:cubicBezTo>
                  <a:pt x="818" y="756"/>
                  <a:pt x="816" y="755"/>
                  <a:pt x="817" y="753"/>
                </a:cubicBezTo>
                <a:cubicBezTo>
                  <a:pt x="817" y="752"/>
                  <a:pt x="818" y="751"/>
                  <a:pt x="817" y="750"/>
                </a:cubicBezTo>
                <a:cubicBezTo>
                  <a:pt x="816" y="748"/>
                  <a:pt x="816" y="750"/>
                  <a:pt x="815" y="751"/>
                </a:cubicBezTo>
                <a:cubicBezTo>
                  <a:pt x="813" y="752"/>
                  <a:pt x="813" y="750"/>
                  <a:pt x="812" y="749"/>
                </a:cubicBezTo>
                <a:cubicBezTo>
                  <a:pt x="810" y="748"/>
                  <a:pt x="806" y="750"/>
                  <a:pt x="804" y="749"/>
                </a:cubicBezTo>
                <a:cubicBezTo>
                  <a:pt x="803" y="749"/>
                  <a:pt x="804" y="748"/>
                  <a:pt x="804" y="748"/>
                </a:cubicBezTo>
                <a:cubicBezTo>
                  <a:pt x="805" y="747"/>
                  <a:pt x="804" y="747"/>
                  <a:pt x="805" y="746"/>
                </a:cubicBezTo>
                <a:cubicBezTo>
                  <a:pt x="805" y="745"/>
                  <a:pt x="807" y="744"/>
                  <a:pt x="808" y="744"/>
                </a:cubicBezTo>
                <a:cubicBezTo>
                  <a:pt x="809" y="747"/>
                  <a:pt x="811" y="744"/>
                  <a:pt x="809" y="742"/>
                </a:cubicBezTo>
                <a:cubicBezTo>
                  <a:pt x="809" y="742"/>
                  <a:pt x="807" y="742"/>
                  <a:pt x="807" y="741"/>
                </a:cubicBezTo>
                <a:cubicBezTo>
                  <a:pt x="807" y="740"/>
                  <a:pt x="809" y="739"/>
                  <a:pt x="809" y="739"/>
                </a:cubicBezTo>
                <a:cubicBezTo>
                  <a:pt x="810" y="740"/>
                  <a:pt x="810" y="741"/>
                  <a:pt x="811" y="742"/>
                </a:cubicBezTo>
                <a:cubicBezTo>
                  <a:pt x="812" y="742"/>
                  <a:pt x="813" y="743"/>
                  <a:pt x="813" y="744"/>
                </a:cubicBezTo>
                <a:cubicBezTo>
                  <a:pt x="814" y="745"/>
                  <a:pt x="815" y="748"/>
                  <a:pt x="817" y="747"/>
                </a:cubicBezTo>
                <a:cubicBezTo>
                  <a:pt x="817" y="746"/>
                  <a:pt x="817" y="746"/>
                  <a:pt x="817" y="746"/>
                </a:cubicBezTo>
                <a:cubicBezTo>
                  <a:pt x="817" y="745"/>
                  <a:pt x="817" y="744"/>
                  <a:pt x="818" y="744"/>
                </a:cubicBezTo>
                <a:cubicBezTo>
                  <a:pt x="818" y="743"/>
                  <a:pt x="819" y="743"/>
                  <a:pt x="818" y="742"/>
                </a:cubicBezTo>
                <a:cubicBezTo>
                  <a:pt x="818" y="741"/>
                  <a:pt x="816" y="741"/>
                  <a:pt x="815" y="741"/>
                </a:cubicBezTo>
                <a:cubicBezTo>
                  <a:pt x="815" y="740"/>
                  <a:pt x="815" y="739"/>
                  <a:pt x="814" y="739"/>
                </a:cubicBezTo>
                <a:cubicBezTo>
                  <a:pt x="813" y="738"/>
                  <a:pt x="812" y="738"/>
                  <a:pt x="811" y="738"/>
                </a:cubicBezTo>
                <a:cubicBezTo>
                  <a:pt x="810" y="738"/>
                  <a:pt x="809" y="737"/>
                  <a:pt x="808" y="738"/>
                </a:cubicBezTo>
                <a:cubicBezTo>
                  <a:pt x="807" y="738"/>
                  <a:pt x="807" y="739"/>
                  <a:pt x="806" y="739"/>
                </a:cubicBezTo>
                <a:cubicBezTo>
                  <a:pt x="805" y="741"/>
                  <a:pt x="805" y="740"/>
                  <a:pt x="804" y="739"/>
                </a:cubicBezTo>
                <a:cubicBezTo>
                  <a:pt x="803" y="739"/>
                  <a:pt x="802" y="739"/>
                  <a:pt x="802" y="738"/>
                </a:cubicBezTo>
                <a:cubicBezTo>
                  <a:pt x="801" y="737"/>
                  <a:pt x="802" y="736"/>
                  <a:pt x="803" y="735"/>
                </a:cubicBezTo>
                <a:cubicBezTo>
                  <a:pt x="804" y="735"/>
                  <a:pt x="804" y="734"/>
                  <a:pt x="805" y="734"/>
                </a:cubicBezTo>
                <a:cubicBezTo>
                  <a:pt x="806" y="734"/>
                  <a:pt x="807" y="735"/>
                  <a:pt x="808" y="734"/>
                </a:cubicBezTo>
                <a:cubicBezTo>
                  <a:pt x="810" y="733"/>
                  <a:pt x="809" y="731"/>
                  <a:pt x="808" y="729"/>
                </a:cubicBezTo>
                <a:cubicBezTo>
                  <a:pt x="807" y="729"/>
                  <a:pt x="807" y="728"/>
                  <a:pt x="806" y="727"/>
                </a:cubicBezTo>
                <a:cubicBezTo>
                  <a:pt x="805" y="726"/>
                  <a:pt x="806" y="724"/>
                  <a:pt x="805" y="722"/>
                </a:cubicBezTo>
                <a:cubicBezTo>
                  <a:pt x="805" y="721"/>
                  <a:pt x="804" y="720"/>
                  <a:pt x="805" y="719"/>
                </a:cubicBezTo>
                <a:cubicBezTo>
                  <a:pt x="806" y="718"/>
                  <a:pt x="807" y="718"/>
                  <a:pt x="807" y="718"/>
                </a:cubicBezTo>
                <a:cubicBezTo>
                  <a:pt x="808" y="717"/>
                  <a:pt x="809" y="716"/>
                  <a:pt x="809" y="715"/>
                </a:cubicBezTo>
                <a:cubicBezTo>
                  <a:pt x="810" y="714"/>
                  <a:pt x="809" y="714"/>
                  <a:pt x="808" y="713"/>
                </a:cubicBezTo>
                <a:cubicBezTo>
                  <a:pt x="807" y="713"/>
                  <a:pt x="806" y="712"/>
                  <a:pt x="808" y="712"/>
                </a:cubicBezTo>
                <a:cubicBezTo>
                  <a:pt x="809" y="711"/>
                  <a:pt x="810" y="712"/>
                  <a:pt x="811" y="712"/>
                </a:cubicBezTo>
                <a:cubicBezTo>
                  <a:pt x="812" y="712"/>
                  <a:pt x="813" y="712"/>
                  <a:pt x="814" y="712"/>
                </a:cubicBezTo>
                <a:cubicBezTo>
                  <a:pt x="817" y="712"/>
                  <a:pt x="819" y="712"/>
                  <a:pt x="818" y="709"/>
                </a:cubicBezTo>
                <a:cubicBezTo>
                  <a:pt x="818" y="707"/>
                  <a:pt x="816" y="703"/>
                  <a:pt x="819" y="705"/>
                </a:cubicBezTo>
                <a:cubicBezTo>
                  <a:pt x="821" y="706"/>
                  <a:pt x="822" y="708"/>
                  <a:pt x="824" y="705"/>
                </a:cubicBezTo>
                <a:cubicBezTo>
                  <a:pt x="825" y="704"/>
                  <a:pt x="824" y="703"/>
                  <a:pt x="824" y="702"/>
                </a:cubicBezTo>
                <a:cubicBezTo>
                  <a:pt x="824" y="701"/>
                  <a:pt x="825" y="700"/>
                  <a:pt x="825" y="699"/>
                </a:cubicBezTo>
                <a:cubicBezTo>
                  <a:pt x="827" y="697"/>
                  <a:pt x="826" y="695"/>
                  <a:pt x="826" y="693"/>
                </a:cubicBezTo>
                <a:cubicBezTo>
                  <a:pt x="827" y="692"/>
                  <a:pt x="827" y="691"/>
                  <a:pt x="828" y="691"/>
                </a:cubicBezTo>
                <a:cubicBezTo>
                  <a:pt x="828" y="690"/>
                  <a:pt x="828" y="688"/>
                  <a:pt x="829" y="688"/>
                </a:cubicBezTo>
                <a:cubicBezTo>
                  <a:pt x="830" y="688"/>
                  <a:pt x="832" y="688"/>
                  <a:pt x="831" y="689"/>
                </a:cubicBezTo>
                <a:cubicBezTo>
                  <a:pt x="830" y="690"/>
                  <a:pt x="829" y="690"/>
                  <a:pt x="829" y="691"/>
                </a:cubicBezTo>
                <a:cubicBezTo>
                  <a:pt x="829" y="692"/>
                  <a:pt x="830" y="693"/>
                  <a:pt x="831" y="693"/>
                </a:cubicBezTo>
                <a:cubicBezTo>
                  <a:pt x="832" y="694"/>
                  <a:pt x="832" y="695"/>
                  <a:pt x="832" y="695"/>
                </a:cubicBezTo>
                <a:cubicBezTo>
                  <a:pt x="834" y="697"/>
                  <a:pt x="836" y="694"/>
                  <a:pt x="836" y="692"/>
                </a:cubicBezTo>
                <a:cubicBezTo>
                  <a:pt x="838" y="691"/>
                  <a:pt x="840" y="690"/>
                  <a:pt x="842" y="688"/>
                </a:cubicBezTo>
                <a:cubicBezTo>
                  <a:pt x="842" y="687"/>
                  <a:pt x="842" y="686"/>
                  <a:pt x="843" y="685"/>
                </a:cubicBezTo>
                <a:cubicBezTo>
                  <a:pt x="843" y="684"/>
                  <a:pt x="844" y="684"/>
                  <a:pt x="844" y="683"/>
                </a:cubicBezTo>
                <a:cubicBezTo>
                  <a:pt x="846" y="680"/>
                  <a:pt x="843" y="680"/>
                  <a:pt x="841" y="679"/>
                </a:cubicBezTo>
                <a:cubicBezTo>
                  <a:pt x="840" y="678"/>
                  <a:pt x="839" y="678"/>
                  <a:pt x="838" y="677"/>
                </a:cubicBezTo>
                <a:cubicBezTo>
                  <a:pt x="836" y="677"/>
                  <a:pt x="833" y="679"/>
                  <a:pt x="832" y="677"/>
                </a:cubicBezTo>
                <a:cubicBezTo>
                  <a:pt x="831" y="675"/>
                  <a:pt x="831" y="675"/>
                  <a:pt x="829" y="675"/>
                </a:cubicBezTo>
                <a:cubicBezTo>
                  <a:pt x="828" y="675"/>
                  <a:pt x="827" y="676"/>
                  <a:pt x="827" y="675"/>
                </a:cubicBezTo>
                <a:cubicBezTo>
                  <a:pt x="826" y="673"/>
                  <a:pt x="827" y="672"/>
                  <a:pt x="827" y="671"/>
                </a:cubicBezTo>
                <a:cubicBezTo>
                  <a:pt x="826" y="670"/>
                  <a:pt x="825" y="671"/>
                  <a:pt x="824" y="670"/>
                </a:cubicBezTo>
                <a:cubicBezTo>
                  <a:pt x="823" y="669"/>
                  <a:pt x="825" y="669"/>
                  <a:pt x="826" y="668"/>
                </a:cubicBezTo>
                <a:cubicBezTo>
                  <a:pt x="827" y="667"/>
                  <a:pt x="827" y="664"/>
                  <a:pt x="827" y="663"/>
                </a:cubicBezTo>
                <a:cubicBezTo>
                  <a:pt x="827" y="661"/>
                  <a:pt x="827" y="659"/>
                  <a:pt x="826" y="657"/>
                </a:cubicBezTo>
                <a:cubicBezTo>
                  <a:pt x="825" y="657"/>
                  <a:pt x="824" y="657"/>
                  <a:pt x="823" y="657"/>
                </a:cubicBezTo>
                <a:cubicBezTo>
                  <a:pt x="820" y="656"/>
                  <a:pt x="817" y="656"/>
                  <a:pt x="815" y="656"/>
                </a:cubicBezTo>
                <a:cubicBezTo>
                  <a:pt x="813" y="656"/>
                  <a:pt x="812" y="656"/>
                  <a:pt x="811" y="656"/>
                </a:cubicBezTo>
                <a:cubicBezTo>
                  <a:pt x="810" y="657"/>
                  <a:pt x="810" y="657"/>
                  <a:pt x="808" y="657"/>
                </a:cubicBezTo>
                <a:cubicBezTo>
                  <a:pt x="807" y="657"/>
                  <a:pt x="805" y="657"/>
                  <a:pt x="804" y="655"/>
                </a:cubicBezTo>
                <a:cubicBezTo>
                  <a:pt x="802" y="653"/>
                  <a:pt x="807" y="655"/>
                  <a:pt x="808" y="655"/>
                </a:cubicBezTo>
                <a:cubicBezTo>
                  <a:pt x="810" y="655"/>
                  <a:pt x="812" y="655"/>
                  <a:pt x="814" y="655"/>
                </a:cubicBezTo>
                <a:cubicBezTo>
                  <a:pt x="816" y="654"/>
                  <a:pt x="818" y="654"/>
                  <a:pt x="821" y="654"/>
                </a:cubicBezTo>
                <a:cubicBezTo>
                  <a:pt x="823" y="654"/>
                  <a:pt x="825" y="655"/>
                  <a:pt x="827" y="654"/>
                </a:cubicBezTo>
                <a:cubicBezTo>
                  <a:pt x="829" y="654"/>
                  <a:pt x="830" y="651"/>
                  <a:pt x="831" y="649"/>
                </a:cubicBezTo>
                <a:cubicBezTo>
                  <a:pt x="831" y="648"/>
                  <a:pt x="833" y="646"/>
                  <a:pt x="833" y="644"/>
                </a:cubicBezTo>
                <a:cubicBezTo>
                  <a:pt x="833" y="641"/>
                  <a:pt x="833" y="639"/>
                  <a:pt x="832" y="637"/>
                </a:cubicBezTo>
                <a:cubicBezTo>
                  <a:pt x="831" y="635"/>
                  <a:pt x="829" y="633"/>
                  <a:pt x="831" y="631"/>
                </a:cubicBezTo>
                <a:cubicBezTo>
                  <a:pt x="832" y="631"/>
                  <a:pt x="833" y="631"/>
                  <a:pt x="834" y="630"/>
                </a:cubicBezTo>
                <a:cubicBezTo>
                  <a:pt x="834" y="629"/>
                  <a:pt x="834" y="628"/>
                  <a:pt x="835" y="628"/>
                </a:cubicBezTo>
                <a:cubicBezTo>
                  <a:pt x="836" y="627"/>
                  <a:pt x="837" y="627"/>
                  <a:pt x="837" y="626"/>
                </a:cubicBezTo>
                <a:cubicBezTo>
                  <a:pt x="836" y="624"/>
                  <a:pt x="835" y="626"/>
                  <a:pt x="834" y="626"/>
                </a:cubicBezTo>
                <a:cubicBezTo>
                  <a:pt x="832" y="627"/>
                  <a:pt x="831" y="629"/>
                  <a:pt x="829" y="630"/>
                </a:cubicBezTo>
                <a:cubicBezTo>
                  <a:pt x="827" y="631"/>
                  <a:pt x="825" y="631"/>
                  <a:pt x="823" y="632"/>
                </a:cubicBezTo>
                <a:cubicBezTo>
                  <a:pt x="821" y="633"/>
                  <a:pt x="819" y="634"/>
                  <a:pt x="817" y="634"/>
                </a:cubicBezTo>
                <a:cubicBezTo>
                  <a:pt x="816" y="635"/>
                  <a:pt x="814" y="635"/>
                  <a:pt x="813" y="635"/>
                </a:cubicBezTo>
                <a:cubicBezTo>
                  <a:pt x="811" y="636"/>
                  <a:pt x="810" y="638"/>
                  <a:pt x="808" y="640"/>
                </a:cubicBezTo>
                <a:cubicBezTo>
                  <a:pt x="807" y="642"/>
                  <a:pt x="807" y="644"/>
                  <a:pt x="805" y="646"/>
                </a:cubicBezTo>
                <a:cubicBezTo>
                  <a:pt x="804" y="647"/>
                  <a:pt x="803" y="649"/>
                  <a:pt x="801" y="650"/>
                </a:cubicBezTo>
                <a:cubicBezTo>
                  <a:pt x="800" y="651"/>
                  <a:pt x="798" y="651"/>
                  <a:pt x="797" y="651"/>
                </a:cubicBezTo>
                <a:cubicBezTo>
                  <a:pt x="796" y="651"/>
                  <a:pt x="795" y="651"/>
                  <a:pt x="794" y="651"/>
                </a:cubicBezTo>
                <a:cubicBezTo>
                  <a:pt x="791" y="651"/>
                  <a:pt x="788" y="652"/>
                  <a:pt x="786" y="651"/>
                </a:cubicBezTo>
                <a:cubicBezTo>
                  <a:pt x="783" y="651"/>
                  <a:pt x="780" y="650"/>
                  <a:pt x="777" y="652"/>
                </a:cubicBezTo>
                <a:cubicBezTo>
                  <a:pt x="774" y="654"/>
                  <a:pt x="771" y="658"/>
                  <a:pt x="769" y="661"/>
                </a:cubicBezTo>
                <a:cubicBezTo>
                  <a:pt x="767" y="663"/>
                  <a:pt x="767" y="665"/>
                  <a:pt x="766" y="667"/>
                </a:cubicBezTo>
                <a:cubicBezTo>
                  <a:pt x="765" y="669"/>
                  <a:pt x="766" y="670"/>
                  <a:pt x="768" y="671"/>
                </a:cubicBezTo>
                <a:cubicBezTo>
                  <a:pt x="769" y="671"/>
                  <a:pt x="770" y="672"/>
                  <a:pt x="770" y="673"/>
                </a:cubicBezTo>
                <a:cubicBezTo>
                  <a:pt x="771" y="673"/>
                  <a:pt x="772" y="673"/>
                  <a:pt x="773" y="674"/>
                </a:cubicBezTo>
                <a:cubicBezTo>
                  <a:pt x="774" y="674"/>
                  <a:pt x="775" y="675"/>
                  <a:pt x="776" y="675"/>
                </a:cubicBezTo>
                <a:cubicBezTo>
                  <a:pt x="777" y="674"/>
                  <a:pt x="774" y="673"/>
                  <a:pt x="774" y="673"/>
                </a:cubicBezTo>
                <a:cubicBezTo>
                  <a:pt x="772" y="672"/>
                  <a:pt x="771" y="670"/>
                  <a:pt x="772" y="668"/>
                </a:cubicBezTo>
                <a:cubicBezTo>
                  <a:pt x="773" y="668"/>
                  <a:pt x="774" y="667"/>
                  <a:pt x="775" y="667"/>
                </a:cubicBezTo>
                <a:cubicBezTo>
                  <a:pt x="776" y="668"/>
                  <a:pt x="776" y="669"/>
                  <a:pt x="776" y="670"/>
                </a:cubicBezTo>
                <a:cubicBezTo>
                  <a:pt x="777" y="671"/>
                  <a:pt x="778" y="670"/>
                  <a:pt x="779" y="670"/>
                </a:cubicBezTo>
                <a:cubicBezTo>
                  <a:pt x="780" y="670"/>
                  <a:pt x="781" y="671"/>
                  <a:pt x="782" y="670"/>
                </a:cubicBezTo>
                <a:cubicBezTo>
                  <a:pt x="783" y="670"/>
                  <a:pt x="783" y="669"/>
                  <a:pt x="783" y="668"/>
                </a:cubicBezTo>
                <a:cubicBezTo>
                  <a:pt x="783" y="667"/>
                  <a:pt x="784" y="666"/>
                  <a:pt x="784" y="665"/>
                </a:cubicBezTo>
                <a:cubicBezTo>
                  <a:pt x="785" y="664"/>
                  <a:pt x="784" y="663"/>
                  <a:pt x="784" y="662"/>
                </a:cubicBezTo>
                <a:cubicBezTo>
                  <a:pt x="784" y="661"/>
                  <a:pt x="785" y="661"/>
                  <a:pt x="786" y="660"/>
                </a:cubicBezTo>
                <a:cubicBezTo>
                  <a:pt x="787" y="660"/>
                  <a:pt x="787" y="659"/>
                  <a:pt x="788" y="658"/>
                </a:cubicBezTo>
                <a:cubicBezTo>
                  <a:pt x="788" y="657"/>
                  <a:pt x="789" y="656"/>
                  <a:pt x="790" y="656"/>
                </a:cubicBezTo>
                <a:cubicBezTo>
                  <a:pt x="791" y="656"/>
                  <a:pt x="792" y="656"/>
                  <a:pt x="793" y="656"/>
                </a:cubicBezTo>
                <a:cubicBezTo>
                  <a:pt x="794" y="656"/>
                  <a:pt x="795" y="656"/>
                  <a:pt x="796" y="656"/>
                </a:cubicBezTo>
                <a:cubicBezTo>
                  <a:pt x="797" y="656"/>
                  <a:pt x="798" y="655"/>
                  <a:pt x="799" y="656"/>
                </a:cubicBezTo>
                <a:cubicBezTo>
                  <a:pt x="800" y="657"/>
                  <a:pt x="799" y="658"/>
                  <a:pt x="799" y="659"/>
                </a:cubicBezTo>
                <a:cubicBezTo>
                  <a:pt x="798" y="659"/>
                  <a:pt x="797" y="660"/>
                  <a:pt x="796" y="660"/>
                </a:cubicBezTo>
                <a:cubicBezTo>
                  <a:pt x="795" y="661"/>
                  <a:pt x="795" y="662"/>
                  <a:pt x="795" y="663"/>
                </a:cubicBezTo>
                <a:cubicBezTo>
                  <a:pt x="794" y="664"/>
                  <a:pt x="793" y="665"/>
                  <a:pt x="793" y="666"/>
                </a:cubicBezTo>
                <a:cubicBezTo>
                  <a:pt x="792" y="667"/>
                  <a:pt x="793" y="668"/>
                  <a:pt x="793" y="669"/>
                </a:cubicBezTo>
                <a:cubicBezTo>
                  <a:pt x="793" y="670"/>
                  <a:pt x="793" y="671"/>
                  <a:pt x="794" y="671"/>
                </a:cubicBezTo>
                <a:cubicBezTo>
                  <a:pt x="796" y="671"/>
                  <a:pt x="796" y="671"/>
                  <a:pt x="797" y="672"/>
                </a:cubicBezTo>
                <a:cubicBezTo>
                  <a:pt x="798" y="673"/>
                  <a:pt x="800" y="677"/>
                  <a:pt x="798" y="677"/>
                </a:cubicBezTo>
                <a:cubicBezTo>
                  <a:pt x="797" y="677"/>
                  <a:pt x="797" y="675"/>
                  <a:pt x="796" y="675"/>
                </a:cubicBezTo>
                <a:cubicBezTo>
                  <a:pt x="795" y="674"/>
                  <a:pt x="794" y="675"/>
                  <a:pt x="793" y="675"/>
                </a:cubicBezTo>
                <a:cubicBezTo>
                  <a:pt x="792" y="674"/>
                  <a:pt x="791" y="674"/>
                  <a:pt x="791" y="673"/>
                </a:cubicBezTo>
                <a:cubicBezTo>
                  <a:pt x="790" y="672"/>
                  <a:pt x="791" y="672"/>
                  <a:pt x="792" y="671"/>
                </a:cubicBezTo>
                <a:cubicBezTo>
                  <a:pt x="792" y="671"/>
                  <a:pt x="792" y="669"/>
                  <a:pt x="792" y="669"/>
                </a:cubicBezTo>
                <a:cubicBezTo>
                  <a:pt x="791" y="668"/>
                  <a:pt x="791" y="668"/>
                  <a:pt x="790" y="668"/>
                </a:cubicBezTo>
                <a:cubicBezTo>
                  <a:pt x="790" y="667"/>
                  <a:pt x="790" y="667"/>
                  <a:pt x="789" y="667"/>
                </a:cubicBezTo>
                <a:cubicBezTo>
                  <a:pt x="789" y="666"/>
                  <a:pt x="787" y="666"/>
                  <a:pt x="786" y="666"/>
                </a:cubicBezTo>
                <a:cubicBezTo>
                  <a:pt x="785" y="667"/>
                  <a:pt x="785" y="667"/>
                  <a:pt x="785" y="668"/>
                </a:cubicBezTo>
                <a:cubicBezTo>
                  <a:pt x="784" y="670"/>
                  <a:pt x="782" y="671"/>
                  <a:pt x="780" y="672"/>
                </a:cubicBezTo>
                <a:cubicBezTo>
                  <a:pt x="779" y="672"/>
                  <a:pt x="778" y="672"/>
                  <a:pt x="778" y="673"/>
                </a:cubicBezTo>
                <a:cubicBezTo>
                  <a:pt x="778" y="674"/>
                  <a:pt x="778" y="674"/>
                  <a:pt x="779" y="674"/>
                </a:cubicBezTo>
                <a:cubicBezTo>
                  <a:pt x="779" y="675"/>
                  <a:pt x="779" y="676"/>
                  <a:pt x="779" y="676"/>
                </a:cubicBezTo>
                <a:cubicBezTo>
                  <a:pt x="779" y="677"/>
                  <a:pt x="780" y="677"/>
                  <a:pt x="780" y="677"/>
                </a:cubicBezTo>
                <a:cubicBezTo>
                  <a:pt x="781" y="680"/>
                  <a:pt x="779" y="678"/>
                  <a:pt x="778" y="678"/>
                </a:cubicBezTo>
                <a:cubicBezTo>
                  <a:pt x="777" y="677"/>
                  <a:pt x="776" y="678"/>
                  <a:pt x="774" y="678"/>
                </a:cubicBezTo>
                <a:cubicBezTo>
                  <a:pt x="773" y="677"/>
                  <a:pt x="773" y="676"/>
                  <a:pt x="772" y="675"/>
                </a:cubicBezTo>
                <a:cubicBezTo>
                  <a:pt x="771" y="674"/>
                  <a:pt x="769" y="675"/>
                  <a:pt x="768" y="674"/>
                </a:cubicBezTo>
                <a:cubicBezTo>
                  <a:pt x="768" y="674"/>
                  <a:pt x="767" y="673"/>
                  <a:pt x="766" y="672"/>
                </a:cubicBezTo>
                <a:cubicBezTo>
                  <a:pt x="766" y="672"/>
                  <a:pt x="766" y="670"/>
                  <a:pt x="765" y="670"/>
                </a:cubicBezTo>
                <a:cubicBezTo>
                  <a:pt x="764" y="670"/>
                  <a:pt x="764" y="672"/>
                  <a:pt x="764" y="673"/>
                </a:cubicBezTo>
                <a:cubicBezTo>
                  <a:pt x="764" y="674"/>
                  <a:pt x="763" y="674"/>
                  <a:pt x="762" y="675"/>
                </a:cubicBezTo>
                <a:cubicBezTo>
                  <a:pt x="761" y="676"/>
                  <a:pt x="761" y="676"/>
                  <a:pt x="761" y="677"/>
                </a:cubicBezTo>
                <a:cubicBezTo>
                  <a:pt x="761" y="678"/>
                  <a:pt x="761" y="679"/>
                  <a:pt x="761" y="680"/>
                </a:cubicBezTo>
                <a:cubicBezTo>
                  <a:pt x="762" y="683"/>
                  <a:pt x="762" y="685"/>
                  <a:pt x="762" y="687"/>
                </a:cubicBezTo>
                <a:cubicBezTo>
                  <a:pt x="762" y="688"/>
                  <a:pt x="763" y="689"/>
                  <a:pt x="762" y="690"/>
                </a:cubicBezTo>
                <a:cubicBezTo>
                  <a:pt x="762" y="691"/>
                  <a:pt x="762" y="692"/>
                  <a:pt x="761" y="693"/>
                </a:cubicBezTo>
                <a:cubicBezTo>
                  <a:pt x="761" y="694"/>
                  <a:pt x="761" y="699"/>
                  <a:pt x="762" y="699"/>
                </a:cubicBezTo>
                <a:cubicBezTo>
                  <a:pt x="764" y="699"/>
                  <a:pt x="763" y="695"/>
                  <a:pt x="766" y="696"/>
                </a:cubicBezTo>
                <a:cubicBezTo>
                  <a:pt x="767" y="697"/>
                  <a:pt x="767" y="697"/>
                  <a:pt x="767" y="698"/>
                </a:cubicBezTo>
                <a:cubicBezTo>
                  <a:pt x="767" y="699"/>
                  <a:pt x="769" y="700"/>
                  <a:pt x="768" y="701"/>
                </a:cubicBezTo>
                <a:cubicBezTo>
                  <a:pt x="768" y="702"/>
                  <a:pt x="767" y="702"/>
                  <a:pt x="766" y="702"/>
                </a:cubicBezTo>
                <a:cubicBezTo>
                  <a:pt x="765" y="703"/>
                  <a:pt x="765" y="702"/>
                  <a:pt x="763" y="702"/>
                </a:cubicBezTo>
                <a:cubicBezTo>
                  <a:pt x="761" y="700"/>
                  <a:pt x="762" y="703"/>
                  <a:pt x="763" y="705"/>
                </a:cubicBezTo>
                <a:cubicBezTo>
                  <a:pt x="764" y="707"/>
                  <a:pt x="763" y="709"/>
                  <a:pt x="763" y="712"/>
                </a:cubicBezTo>
                <a:cubicBezTo>
                  <a:pt x="763" y="713"/>
                  <a:pt x="763" y="714"/>
                  <a:pt x="763" y="715"/>
                </a:cubicBezTo>
                <a:cubicBezTo>
                  <a:pt x="762" y="716"/>
                  <a:pt x="761" y="717"/>
                  <a:pt x="762" y="718"/>
                </a:cubicBezTo>
                <a:cubicBezTo>
                  <a:pt x="762" y="719"/>
                  <a:pt x="763" y="719"/>
                  <a:pt x="764" y="720"/>
                </a:cubicBezTo>
                <a:cubicBezTo>
                  <a:pt x="764" y="721"/>
                  <a:pt x="764" y="722"/>
                  <a:pt x="765" y="722"/>
                </a:cubicBezTo>
                <a:cubicBezTo>
                  <a:pt x="767" y="723"/>
                  <a:pt x="767" y="722"/>
                  <a:pt x="767" y="721"/>
                </a:cubicBezTo>
                <a:cubicBezTo>
                  <a:pt x="767" y="720"/>
                  <a:pt x="766" y="720"/>
                  <a:pt x="766" y="718"/>
                </a:cubicBezTo>
                <a:cubicBezTo>
                  <a:pt x="766" y="717"/>
                  <a:pt x="767" y="716"/>
                  <a:pt x="768" y="717"/>
                </a:cubicBezTo>
                <a:cubicBezTo>
                  <a:pt x="769" y="717"/>
                  <a:pt x="770" y="718"/>
                  <a:pt x="770" y="719"/>
                </a:cubicBezTo>
                <a:cubicBezTo>
                  <a:pt x="771" y="720"/>
                  <a:pt x="772" y="720"/>
                  <a:pt x="773" y="720"/>
                </a:cubicBezTo>
                <a:cubicBezTo>
                  <a:pt x="776" y="722"/>
                  <a:pt x="775" y="724"/>
                  <a:pt x="776" y="726"/>
                </a:cubicBezTo>
                <a:cubicBezTo>
                  <a:pt x="777" y="727"/>
                  <a:pt x="778" y="727"/>
                  <a:pt x="778" y="728"/>
                </a:cubicBezTo>
                <a:cubicBezTo>
                  <a:pt x="779" y="729"/>
                  <a:pt x="779" y="730"/>
                  <a:pt x="778" y="731"/>
                </a:cubicBezTo>
                <a:cubicBezTo>
                  <a:pt x="778" y="732"/>
                  <a:pt x="777" y="732"/>
                  <a:pt x="777" y="733"/>
                </a:cubicBezTo>
                <a:cubicBezTo>
                  <a:pt x="777" y="733"/>
                  <a:pt x="776" y="734"/>
                  <a:pt x="776" y="734"/>
                </a:cubicBezTo>
                <a:cubicBezTo>
                  <a:pt x="774" y="736"/>
                  <a:pt x="773" y="732"/>
                  <a:pt x="772" y="733"/>
                </a:cubicBezTo>
                <a:cubicBezTo>
                  <a:pt x="771" y="733"/>
                  <a:pt x="772" y="735"/>
                  <a:pt x="772" y="736"/>
                </a:cubicBezTo>
                <a:cubicBezTo>
                  <a:pt x="772" y="736"/>
                  <a:pt x="772" y="737"/>
                  <a:pt x="772" y="737"/>
                </a:cubicBezTo>
                <a:cubicBezTo>
                  <a:pt x="773" y="737"/>
                  <a:pt x="773" y="736"/>
                  <a:pt x="774" y="736"/>
                </a:cubicBezTo>
                <a:cubicBezTo>
                  <a:pt x="774" y="737"/>
                  <a:pt x="775" y="739"/>
                  <a:pt x="776" y="737"/>
                </a:cubicBezTo>
                <a:cubicBezTo>
                  <a:pt x="778" y="735"/>
                  <a:pt x="777" y="740"/>
                  <a:pt x="776" y="741"/>
                </a:cubicBezTo>
                <a:cubicBezTo>
                  <a:pt x="776" y="742"/>
                  <a:pt x="776" y="743"/>
                  <a:pt x="776" y="744"/>
                </a:cubicBezTo>
                <a:cubicBezTo>
                  <a:pt x="776" y="745"/>
                  <a:pt x="776" y="746"/>
                  <a:pt x="774" y="746"/>
                </a:cubicBezTo>
                <a:cubicBezTo>
                  <a:pt x="773" y="746"/>
                  <a:pt x="772" y="745"/>
                  <a:pt x="771" y="746"/>
                </a:cubicBezTo>
                <a:cubicBezTo>
                  <a:pt x="767" y="746"/>
                  <a:pt x="770" y="741"/>
                  <a:pt x="771" y="740"/>
                </a:cubicBezTo>
                <a:cubicBezTo>
                  <a:pt x="772" y="739"/>
                  <a:pt x="772" y="738"/>
                  <a:pt x="770" y="738"/>
                </a:cubicBezTo>
                <a:cubicBezTo>
                  <a:pt x="769" y="738"/>
                  <a:pt x="769" y="739"/>
                  <a:pt x="769" y="740"/>
                </a:cubicBezTo>
                <a:cubicBezTo>
                  <a:pt x="768" y="742"/>
                  <a:pt x="767" y="743"/>
                  <a:pt x="767" y="745"/>
                </a:cubicBezTo>
                <a:cubicBezTo>
                  <a:pt x="766" y="747"/>
                  <a:pt x="766" y="750"/>
                  <a:pt x="767" y="751"/>
                </a:cubicBezTo>
                <a:cubicBezTo>
                  <a:pt x="768" y="754"/>
                  <a:pt x="768" y="748"/>
                  <a:pt x="768" y="748"/>
                </a:cubicBezTo>
                <a:cubicBezTo>
                  <a:pt x="769" y="746"/>
                  <a:pt x="772" y="747"/>
                  <a:pt x="773" y="747"/>
                </a:cubicBezTo>
                <a:cubicBezTo>
                  <a:pt x="775" y="747"/>
                  <a:pt x="778" y="746"/>
                  <a:pt x="779" y="748"/>
                </a:cubicBezTo>
                <a:cubicBezTo>
                  <a:pt x="779" y="749"/>
                  <a:pt x="779" y="750"/>
                  <a:pt x="780" y="751"/>
                </a:cubicBezTo>
                <a:cubicBezTo>
                  <a:pt x="781" y="752"/>
                  <a:pt x="782" y="752"/>
                  <a:pt x="782" y="753"/>
                </a:cubicBezTo>
                <a:cubicBezTo>
                  <a:pt x="783" y="754"/>
                  <a:pt x="783" y="755"/>
                  <a:pt x="783" y="756"/>
                </a:cubicBezTo>
                <a:cubicBezTo>
                  <a:pt x="784" y="757"/>
                  <a:pt x="784" y="757"/>
                  <a:pt x="785" y="758"/>
                </a:cubicBezTo>
                <a:cubicBezTo>
                  <a:pt x="787" y="759"/>
                  <a:pt x="787" y="762"/>
                  <a:pt x="786" y="764"/>
                </a:cubicBezTo>
                <a:cubicBezTo>
                  <a:pt x="785" y="765"/>
                  <a:pt x="782" y="765"/>
                  <a:pt x="780" y="765"/>
                </a:cubicBezTo>
                <a:cubicBezTo>
                  <a:pt x="779" y="765"/>
                  <a:pt x="778" y="765"/>
                  <a:pt x="778" y="766"/>
                </a:cubicBezTo>
                <a:cubicBezTo>
                  <a:pt x="777" y="767"/>
                  <a:pt x="777" y="768"/>
                  <a:pt x="777" y="769"/>
                </a:cubicBezTo>
                <a:cubicBezTo>
                  <a:pt x="778" y="770"/>
                  <a:pt x="781" y="769"/>
                  <a:pt x="782" y="769"/>
                </a:cubicBezTo>
                <a:cubicBezTo>
                  <a:pt x="785" y="770"/>
                  <a:pt x="783" y="772"/>
                  <a:pt x="782" y="773"/>
                </a:cubicBezTo>
                <a:cubicBezTo>
                  <a:pt x="782" y="775"/>
                  <a:pt x="783" y="777"/>
                  <a:pt x="784" y="778"/>
                </a:cubicBezTo>
                <a:cubicBezTo>
                  <a:pt x="784" y="779"/>
                  <a:pt x="783" y="780"/>
                  <a:pt x="784" y="781"/>
                </a:cubicBezTo>
                <a:cubicBezTo>
                  <a:pt x="784" y="782"/>
                  <a:pt x="786" y="782"/>
                  <a:pt x="787" y="783"/>
                </a:cubicBezTo>
                <a:cubicBezTo>
                  <a:pt x="788" y="785"/>
                  <a:pt x="788" y="785"/>
                  <a:pt x="789" y="785"/>
                </a:cubicBezTo>
                <a:cubicBezTo>
                  <a:pt x="790" y="785"/>
                  <a:pt x="791" y="785"/>
                  <a:pt x="792" y="786"/>
                </a:cubicBezTo>
                <a:cubicBezTo>
                  <a:pt x="793" y="787"/>
                  <a:pt x="792" y="788"/>
                  <a:pt x="791" y="788"/>
                </a:cubicBezTo>
                <a:cubicBezTo>
                  <a:pt x="790" y="789"/>
                  <a:pt x="789" y="789"/>
                  <a:pt x="788" y="788"/>
                </a:cubicBezTo>
                <a:cubicBezTo>
                  <a:pt x="787" y="788"/>
                  <a:pt x="786" y="787"/>
                  <a:pt x="785" y="787"/>
                </a:cubicBezTo>
                <a:cubicBezTo>
                  <a:pt x="783" y="787"/>
                  <a:pt x="781" y="787"/>
                  <a:pt x="778" y="787"/>
                </a:cubicBezTo>
                <a:cubicBezTo>
                  <a:pt x="778" y="787"/>
                  <a:pt x="776" y="787"/>
                  <a:pt x="775" y="787"/>
                </a:cubicBezTo>
                <a:cubicBezTo>
                  <a:pt x="774" y="788"/>
                  <a:pt x="775" y="789"/>
                  <a:pt x="774" y="790"/>
                </a:cubicBezTo>
                <a:cubicBezTo>
                  <a:pt x="774" y="792"/>
                  <a:pt x="772" y="794"/>
                  <a:pt x="773" y="796"/>
                </a:cubicBezTo>
                <a:cubicBezTo>
                  <a:pt x="774" y="797"/>
                  <a:pt x="774" y="797"/>
                  <a:pt x="774" y="799"/>
                </a:cubicBezTo>
                <a:cubicBezTo>
                  <a:pt x="774" y="799"/>
                  <a:pt x="774" y="801"/>
                  <a:pt x="773" y="801"/>
                </a:cubicBezTo>
                <a:cubicBezTo>
                  <a:pt x="772" y="801"/>
                  <a:pt x="770" y="798"/>
                  <a:pt x="769" y="798"/>
                </a:cubicBezTo>
                <a:cubicBezTo>
                  <a:pt x="768" y="797"/>
                  <a:pt x="763" y="797"/>
                  <a:pt x="764" y="800"/>
                </a:cubicBezTo>
                <a:cubicBezTo>
                  <a:pt x="765" y="801"/>
                  <a:pt x="769" y="801"/>
                  <a:pt x="767" y="803"/>
                </a:cubicBezTo>
                <a:cubicBezTo>
                  <a:pt x="766" y="804"/>
                  <a:pt x="761" y="805"/>
                  <a:pt x="762" y="803"/>
                </a:cubicBezTo>
                <a:cubicBezTo>
                  <a:pt x="762" y="802"/>
                  <a:pt x="763" y="801"/>
                  <a:pt x="763" y="800"/>
                </a:cubicBezTo>
                <a:cubicBezTo>
                  <a:pt x="763" y="799"/>
                  <a:pt x="761" y="798"/>
                  <a:pt x="760" y="798"/>
                </a:cubicBezTo>
                <a:cubicBezTo>
                  <a:pt x="758" y="797"/>
                  <a:pt x="756" y="795"/>
                  <a:pt x="754" y="795"/>
                </a:cubicBezTo>
                <a:cubicBezTo>
                  <a:pt x="750" y="794"/>
                  <a:pt x="747" y="795"/>
                  <a:pt x="743" y="795"/>
                </a:cubicBezTo>
                <a:cubicBezTo>
                  <a:pt x="741" y="795"/>
                  <a:pt x="740" y="795"/>
                  <a:pt x="738" y="795"/>
                </a:cubicBezTo>
                <a:cubicBezTo>
                  <a:pt x="738" y="795"/>
                  <a:pt x="737" y="795"/>
                  <a:pt x="737" y="795"/>
                </a:cubicBezTo>
                <a:cubicBezTo>
                  <a:pt x="736" y="795"/>
                  <a:pt x="736" y="795"/>
                  <a:pt x="735" y="796"/>
                </a:cubicBezTo>
                <a:cubicBezTo>
                  <a:pt x="734" y="796"/>
                  <a:pt x="734" y="797"/>
                  <a:pt x="733" y="798"/>
                </a:cubicBezTo>
                <a:cubicBezTo>
                  <a:pt x="733" y="799"/>
                  <a:pt x="731" y="799"/>
                  <a:pt x="731" y="800"/>
                </a:cubicBezTo>
                <a:cubicBezTo>
                  <a:pt x="730" y="800"/>
                  <a:pt x="730" y="801"/>
                  <a:pt x="730" y="802"/>
                </a:cubicBezTo>
                <a:cubicBezTo>
                  <a:pt x="729" y="803"/>
                  <a:pt x="729" y="804"/>
                  <a:pt x="728" y="805"/>
                </a:cubicBezTo>
                <a:cubicBezTo>
                  <a:pt x="728" y="807"/>
                  <a:pt x="729" y="806"/>
                  <a:pt x="730" y="807"/>
                </a:cubicBezTo>
                <a:cubicBezTo>
                  <a:pt x="731" y="808"/>
                  <a:pt x="731" y="809"/>
                  <a:pt x="732" y="809"/>
                </a:cubicBezTo>
                <a:cubicBezTo>
                  <a:pt x="733" y="809"/>
                  <a:pt x="734" y="809"/>
                  <a:pt x="735" y="810"/>
                </a:cubicBezTo>
                <a:cubicBezTo>
                  <a:pt x="737" y="811"/>
                  <a:pt x="733" y="813"/>
                  <a:pt x="732" y="812"/>
                </a:cubicBezTo>
                <a:cubicBezTo>
                  <a:pt x="732" y="812"/>
                  <a:pt x="732" y="812"/>
                  <a:pt x="731" y="811"/>
                </a:cubicBezTo>
                <a:cubicBezTo>
                  <a:pt x="731" y="811"/>
                  <a:pt x="731" y="811"/>
                  <a:pt x="730" y="811"/>
                </a:cubicBezTo>
                <a:cubicBezTo>
                  <a:pt x="729" y="810"/>
                  <a:pt x="729" y="810"/>
                  <a:pt x="728" y="809"/>
                </a:cubicBezTo>
                <a:cubicBezTo>
                  <a:pt x="728" y="808"/>
                  <a:pt x="727" y="808"/>
                  <a:pt x="726" y="807"/>
                </a:cubicBezTo>
                <a:cubicBezTo>
                  <a:pt x="725" y="807"/>
                  <a:pt x="724" y="806"/>
                  <a:pt x="723" y="806"/>
                </a:cubicBezTo>
                <a:cubicBezTo>
                  <a:pt x="722" y="806"/>
                  <a:pt x="721" y="805"/>
                  <a:pt x="720" y="805"/>
                </a:cubicBezTo>
                <a:cubicBezTo>
                  <a:pt x="719" y="805"/>
                  <a:pt x="718" y="805"/>
                  <a:pt x="717" y="805"/>
                </a:cubicBezTo>
                <a:cubicBezTo>
                  <a:pt x="716" y="805"/>
                  <a:pt x="715" y="805"/>
                  <a:pt x="714" y="805"/>
                </a:cubicBezTo>
                <a:cubicBezTo>
                  <a:pt x="711" y="805"/>
                  <a:pt x="709" y="805"/>
                  <a:pt x="707" y="806"/>
                </a:cubicBezTo>
                <a:cubicBezTo>
                  <a:pt x="705" y="806"/>
                  <a:pt x="703" y="806"/>
                  <a:pt x="700" y="806"/>
                </a:cubicBezTo>
                <a:cubicBezTo>
                  <a:pt x="698" y="806"/>
                  <a:pt x="696" y="806"/>
                  <a:pt x="694" y="807"/>
                </a:cubicBezTo>
                <a:cubicBezTo>
                  <a:pt x="692" y="808"/>
                  <a:pt x="690" y="808"/>
                  <a:pt x="688" y="809"/>
                </a:cubicBezTo>
                <a:cubicBezTo>
                  <a:pt x="686" y="810"/>
                  <a:pt x="685" y="811"/>
                  <a:pt x="684" y="813"/>
                </a:cubicBezTo>
                <a:cubicBezTo>
                  <a:pt x="682" y="814"/>
                  <a:pt x="681" y="816"/>
                  <a:pt x="679" y="817"/>
                </a:cubicBezTo>
                <a:cubicBezTo>
                  <a:pt x="678" y="818"/>
                  <a:pt x="677" y="820"/>
                  <a:pt x="676" y="821"/>
                </a:cubicBezTo>
                <a:cubicBezTo>
                  <a:pt x="675" y="822"/>
                  <a:pt x="673" y="823"/>
                  <a:pt x="672" y="824"/>
                </a:cubicBezTo>
                <a:cubicBezTo>
                  <a:pt x="670" y="825"/>
                  <a:pt x="669" y="826"/>
                  <a:pt x="667" y="826"/>
                </a:cubicBezTo>
                <a:cubicBezTo>
                  <a:pt x="666" y="826"/>
                  <a:pt x="664" y="826"/>
                  <a:pt x="664" y="826"/>
                </a:cubicBezTo>
                <a:cubicBezTo>
                  <a:pt x="663" y="826"/>
                  <a:pt x="662" y="827"/>
                  <a:pt x="662" y="828"/>
                </a:cubicBezTo>
                <a:cubicBezTo>
                  <a:pt x="660" y="829"/>
                  <a:pt x="659" y="830"/>
                  <a:pt x="658" y="832"/>
                </a:cubicBezTo>
                <a:cubicBezTo>
                  <a:pt x="658" y="833"/>
                  <a:pt x="659" y="835"/>
                  <a:pt x="659" y="837"/>
                </a:cubicBezTo>
                <a:cubicBezTo>
                  <a:pt x="658" y="838"/>
                  <a:pt x="657" y="838"/>
                  <a:pt x="657" y="839"/>
                </a:cubicBezTo>
                <a:cubicBezTo>
                  <a:pt x="657" y="840"/>
                  <a:pt x="657" y="841"/>
                  <a:pt x="657" y="842"/>
                </a:cubicBezTo>
                <a:cubicBezTo>
                  <a:pt x="656" y="845"/>
                  <a:pt x="654" y="849"/>
                  <a:pt x="653" y="851"/>
                </a:cubicBezTo>
                <a:cubicBezTo>
                  <a:pt x="652" y="853"/>
                  <a:pt x="650" y="854"/>
                  <a:pt x="649" y="856"/>
                </a:cubicBezTo>
                <a:cubicBezTo>
                  <a:pt x="648" y="858"/>
                  <a:pt x="647" y="859"/>
                  <a:pt x="645" y="861"/>
                </a:cubicBezTo>
                <a:cubicBezTo>
                  <a:pt x="643" y="862"/>
                  <a:pt x="638" y="865"/>
                  <a:pt x="642" y="869"/>
                </a:cubicBezTo>
                <a:cubicBezTo>
                  <a:pt x="643" y="869"/>
                  <a:pt x="643" y="870"/>
                  <a:pt x="644" y="870"/>
                </a:cubicBezTo>
                <a:cubicBezTo>
                  <a:pt x="645" y="871"/>
                  <a:pt x="646" y="870"/>
                  <a:pt x="647" y="871"/>
                </a:cubicBezTo>
                <a:cubicBezTo>
                  <a:pt x="647" y="871"/>
                  <a:pt x="647" y="872"/>
                  <a:pt x="648" y="873"/>
                </a:cubicBezTo>
                <a:cubicBezTo>
                  <a:pt x="649" y="873"/>
                  <a:pt x="650" y="873"/>
                  <a:pt x="651" y="873"/>
                </a:cubicBezTo>
                <a:cubicBezTo>
                  <a:pt x="653" y="875"/>
                  <a:pt x="648" y="875"/>
                  <a:pt x="647" y="876"/>
                </a:cubicBezTo>
                <a:cubicBezTo>
                  <a:pt x="647" y="876"/>
                  <a:pt x="647" y="877"/>
                  <a:pt x="647" y="877"/>
                </a:cubicBezTo>
                <a:cubicBezTo>
                  <a:pt x="646" y="877"/>
                  <a:pt x="646" y="877"/>
                  <a:pt x="645" y="877"/>
                </a:cubicBezTo>
                <a:cubicBezTo>
                  <a:pt x="644" y="877"/>
                  <a:pt x="643" y="878"/>
                  <a:pt x="642" y="878"/>
                </a:cubicBezTo>
                <a:cubicBezTo>
                  <a:pt x="641" y="878"/>
                  <a:pt x="642" y="876"/>
                  <a:pt x="641" y="876"/>
                </a:cubicBezTo>
                <a:cubicBezTo>
                  <a:pt x="641" y="875"/>
                  <a:pt x="640" y="875"/>
                  <a:pt x="639" y="874"/>
                </a:cubicBezTo>
                <a:cubicBezTo>
                  <a:pt x="637" y="874"/>
                  <a:pt x="635" y="872"/>
                  <a:pt x="633" y="873"/>
                </a:cubicBezTo>
                <a:cubicBezTo>
                  <a:pt x="631" y="873"/>
                  <a:pt x="630" y="875"/>
                  <a:pt x="633" y="875"/>
                </a:cubicBezTo>
                <a:cubicBezTo>
                  <a:pt x="634" y="875"/>
                  <a:pt x="635" y="875"/>
                  <a:pt x="636" y="875"/>
                </a:cubicBezTo>
                <a:cubicBezTo>
                  <a:pt x="637" y="876"/>
                  <a:pt x="637" y="877"/>
                  <a:pt x="638" y="877"/>
                </a:cubicBezTo>
                <a:cubicBezTo>
                  <a:pt x="638" y="878"/>
                  <a:pt x="639" y="877"/>
                  <a:pt x="639" y="878"/>
                </a:cubicBezTo>
                <a:cubicBezTo>
                  <a:pt x="639" y="878"/>
                  <a:pt x="640" y="878"/>
                  <a:pt x="640" y="879"/>
                </a:cubicBezTo>
                <a:cubicBezTo>
                  <a:pt x="641" y="879"/>
                  <a:pt x="641" y="880"/>
                  <a:pt x="642" y="880"/>
                </a:cubicBezTo>
                <a:cubicBezTo>
                  <a:pt x="644" y="880"/>
                  <a:pt x="644" y="880"/>
                  <a:pt x="645" y="881"/>
                </a:cubicBezTo>
                <a:cubicBezTo>
                  <a:pt x="646" y="882"/>
                  <a:pt x="647" y="882"/>
                  <a:pt x="647" y="884"/>
                </a:cubicBezTo>
                <a:cubicBezTo>
                  <a:pt x="646" y="884"/>
                  <a:pt x="644" y="884"/>
                  <a:pt x="643" y="883"/>
                </a:cubicBezTo>
                <a:cubicBezTo>
                  <a:pt x="642" y="883"/>
                  <a:pt x="641" y="882"/>
                  <a:pt x="639" y="881"/>
                </a:cubicBezTo>
                <a:cubicBezTo>
                  <a:pt x="639" y="881"/>
                  <a:pt x="638" y="881"/>
                  <a:pt x="637" y="881"/>
                </a:cubicBezTo>
                <a:cubicBezTo>
                  <a:pt x="637" y="880"/>
                  <a:pt x="637" y="880"/>
                  <a:pt x="636" y="879"/>
                </a:cubicBezTo>
                <a:cubicBezTo>
                  <a:pt x="634" y="878"/>
                  <a:pt x="630" y="878"/>
                  <a:pt x="627" y="879"/>
                </a:cubicBezTo>
                <a:cubicBezTo>
                  <a:pt x="626" y="879"/>
                  <a:pt x="622" y="880"/>
                  <a:pt x="623" y="882"/>
                </a:cubicBezTo>
                <a:cubicBezTo>
                  <a:pt x="624" y="882"/>
                  <a:pt x="624" y="882"/>
                  <a:pt x="625" y="882"/>
                </a:cubicBezTo>
                <a:cubicBezTo>
                  <a:pt x="625" y="883"/>
                  <a:pt x="625" y="883"/>
                  <a:pt x="626" y="884"/>
                </a:cubicBezTo>
                <a:cubicBezTo>
                  <a:pt x="627" y="884"/>
                  <a:pt x="627" y="884"/>
                  <a:pt x="628" y="884"/>
                </a:cubicBezTo>
                <a:cubicBezTo>
                  <a:pt x="631" y="883"/>
                  <a:pt x="632" y="884"/>
                  <a:pt x="634" y="884"/>
                </a:cubicBezTo>
                <a:cubicBezTo>
                  <a:pt x="635" y="884"/>
                  <a:pt x="636" y="884"/>
                  <a:pt x="637" y="884"/>
                </a:cubicBezTo>
                <a:cubicBezTo>
                  <a:pt x="638" y="884"/>
                  <a:pt x="639" y="884"/>
                  <a:pt x="640" y="885"/>
                </a:cubicBezTo>
                <a:cubicBezTo>
                  <a:pt x="641" y="885"/>
                  <a:pt x="641" y="885"/>
                  <a:pt x="642" y="886"/>
                </a:cubicBezTo>
                <a:cubicBezTo>
                  <a:pt x="643" y="887"/>
                  <a:pt x="647" y="887"/>
                  <a:pt x="647" y="889"/>
                </a:cubicBezTo>
                <a:cubicBezTo>
                  <a:pt x="646" y="887"/>
                  <a:pt x="643" y="888"/>
                  <a:pt x="641" y="888"/>
                </a:cubicBezTo>
                <a:cubicBezTo>
                  <a:pt x="639" y="888"/>
                  <a:pt x="637" y="888"/>
                  <a:pt x="635" y="887"/>
                </a:cubicBezTo>
                <a:cubicBezTo>
                  <a:pt x="633" y="887"/>
                  <a:pt x="631" y="886"/>
                  <a:pt x="629" y="886"/>
                </a:cubicBezTo>
                <a:cubicBezTo>
                  <a:pt x="628" y="886"/>
                  <a:pt x="628" y="887"/>
                  <a:pt x="626" y="887"/>
                </a:cubicBezTo>
                <a:cubicBezTo>
                  <a:pt x="625" y="887"/>
                  <a:pt x="625" y="886"/>
                  <a:pt x="624" y="886"/>
                </a:cubicBezTo>
                <a:cubicBezTo>
                  <a:pt x="623" y="886"/>
                  <a:pt x="623" y="887"/>
                  <a:pt x="622" y="887"/>
                </a:cubicBezTo>
                <a:cubicBezTo>
                  <a:pt x="621" y="887"/>
                  <a:pt x="621" y="887"/>
                  <a:pt x="620" y="887"/>
                </a:cubicBezTo>
                <a:cubicBezTo>
                  <a:pt x="619" y="887"/>
                  <a:pt x="619" y="887"/>
                  <a:pt x="618" y="887"/>
                </a:cubicBezTo>
                <a:cubicBezTo>
                  <a:pt x="617" y="888"/>
                  <a:pt x="616" y="889"/>
                  <a:pt x="615" y="889"/>
                </a:cubicBezTo>
                <a:cubicBezTo>
                  <a:pt x="614" y="890"/>
                  <a:pt x="613" y="890"/>
                  <a:pt x="611" y="890"/>
                </a:cubicBezTo>
                <a:cubicBezTo>
                  <a:pt x="609" y="891"/>
                  <a:pt x="608" y="893"/>
                  <a:pt x="606" y="894"/>
                </a:cubicBezTo>
                <a:cubicBezTo>
                  <a:pt x="604" y="895"/>
                  <a:pt x="602" y="895"/>
                  <a:pt x="600" y="896"/>
                </a:cubicBezTo>
                <a:cubicBezTo>
                  <a:pt x="598" y="897"/>
                  <a:pt x="597" y="898"/>
                  <a:pt x="595" y="899"/>
                </a:cubicBezTo>
                <a:cubicBezTo>
                  <a:pt x="593" y="899"/>
                  <a:pt x="591" y="899"/>
                  <a:pt x="588" y="900"/>
                </a:cubicBezTo>
                <a:cubicBezTo>
                  <a:pt x="587" y="901"/>
                  <a:pt x="586" y="902"/>
                  <a:pt x="585" y="902"/>
                </a:cubicBezTo>
                <a:cubicBezTo>
                  <a:pt x="583" y="903"/>
                  <a:pt x="581" y="903"/>
                  <a:pt x="580" y="903"/>
                </a:cubicBezTo>
                <a:cubicBezTo>
                  <a:pt x="578" y="903"/>
                  <a:pt x="576" y="904"/>
                  <a:pt x="574" y="905"/>
                </a:cubicBezTo>
                <a:cubicBezTo>
                  <a:pt x="573" y="906"/>
                  <a:pt x="571" y="906"/>
                  <a:pt x="569" y="907"/>
                </a:cubicBezTo>
                <a:cubicBezTo>
                  <a:pt x="567" y="908"/>
                  <a:pt x="567" y="910"/>
                  <a:pt x="567" y="913"/>
                </a:cubicBezTo>
                <a:cubicBezTo>
                  <a:pt x="567" y="915"/>
                  <a:pt x="566" y="917"/>
                  <a:pt x="567" y="919"/>
                </a:cubicBezTo>
                <a:cubicBezTo>
                  <a:pt x="568" y="920"/>
                  <a:pt x="568" y="921"/>
                  <a:pt x="569" y="922"/>
                </a:cubicBezTo>
                <a:cubicBezTo>
                  <a:pt x="569" y="923"/>
                  <a:pt x="568" y="924"/>
                  <a:pt x="568" y="925"/>
                </a:cubicBezTo>
                <a:cubicBezTo>
                  <a:pt x="568" y="926"/>
                  <a:pt x="568" y="927"/>
                  <a:pt x="568" y="928"/>
                </a:cubicBezTo>
                <a:cubicBezTo>
                  <a:pt x="568" y="929"/>
                  <a:pt x="569" y="930"/>
                  <a:pt x="569" y="931"/>
                </a:cubicBezTo>
                <a:cubicBezTo>
                  <a:pt x="570" y="933"/>
                  <a:pt x="569" y="934"/>
                  <a:pt x="567" y="935"/>
                </a:cubicBezTo>
                <a:cubicBezTo>
                  <a:pt x="566" y="936"/>
                  <a:pt x="564" y="936"/>
                  <a:pt x="563" y="937"/>
                </a:cubicBezTo>
                <a:cubicBezTo>
                  <a:pt x="562" y="937"/>
                  <a:pt x="561" y="938"/>
                  <a:pt x="560" y="939"/>
                </a:cubicBezTo>
                <a:cubicBezTo>
                  <a:pt x="558" y="941"/>
                  <a:pt x="555" y="942"/>
                  <a:pt x="553" y="943"/>
                </a:cubicBezTo>
                <a:cubicBezTo>
                  <a:pt x="552" y="944"/>
                  <a:pt x="551" y="944"/>
                  <a:pt x="550" y="944"/>
                </a:cubicBezTo>
                <a:cubicBezTo>
                  <a:pt x="548" y="944"/>
                  <a:pt x="546" y="945"/>
                  <a:pt x="544" y="946"/>
                </a:cubicBezTo>
                <a:cubicBezTo>
                  <a:pt x="542" y="947"/>
                  <a:pt x="539" y="947"/>
                  <a:pt x="537" y="947"/>
                </a:cubicBezTo>
                <a:cubicBezTo>
                  <a:pt x="536" y="948"/>
                  <a:pt x="534" y="949"/>
                  <a:pt x="532" y="950"/>
                </a:cubicBezTo>
                <a:cubicBezTo>
                  <a:pt x="530" y="951"/>
                  <a:pt x="528" y="951"/>
                  <a:pt x="526" y="953"/>
                </a:cubicBezTo>
                <a:cubicBezTo>
                  <a:pt x="525" y="955"/>
                  <a:pt x="524" y="957"/>
                  <a:pt x="523" y="958"/>
                </a:cubicBezTo>
                <a:cubicBezTo>
                  <a:pt x="520" y="964"/>
                  <a:pt x="532" y="959"/>
                  <a:pt x="532" y="962"/>
                </a:cubicBezTo>
                <a:cubicBezTo>
                  <a:pt x="532" y="964"/>
                  <a:pt x="530" y="963"/>
                  <a:pt x="529" y="963"/>
                </a:cubicBezTo>
                <a:cubicBezTo>
                  <a:pt x="528" y="963"/>
                  <a:pt x="527" y="964"/>
                  <a:pt x="526" y="964"/>
                </a:cubicBezTo>
                <a:cubicBezTo>
                  <a:pt x="521" y="967"/>
                  <a:pt x="515" y="971"/>
                  <a:pt x="509" y="969"/>
                </a:cubicBezTo>
                <a:cubicBezTo>
                  <a:pt x="507" y="968"/>
                  <a:pt x="505" y="967"/>
                  <a:pt x="503" y="967"/>
                </a:cubicBezTo>
                <a:cubicBezTo>
                  <a:pt x="500" y="967"/>
                  <a:pt x="498" y="968"/>
                  <a:pt x="496" y="967"/>
                </a:cubicBezTo>
                <a:cubicBezTo>
                  <a:pt x="494" y="967"/>
                  <a:pt x="492" y="967"/>
                  <a:pt x="490" y="966"/>
                </a:cubicBezTo>
                <a:cubicBezTo>
                  <a:pt x="488" y="966"/>
                  <a:pt x="487" y="966"/>
                  <a:pt x="487" y="965"/>
                </a:cubicBezTo>
                <a:cubicBezTo>
                  <a:pt x="486" y="964"/>
                  <a:pt x="486" y="963"/>
                  <a:pt x="485" y="962"/>
                </a:cubicBezTo>
                <a:cubicBezTo>
                  <a:pt x="484" y="961"/>
                  <a:pt x="482" y="960"/>
                  <a:pt x="481" y="958"/>
                </a:cubicBezTo>
                <a:cubicBezTo>
                  <a:pt x="481" y="957"/>
                  <a:pt x="481" y="956"/>
                  <a:pt x="482" y="956"/>
                </a:cubicBezTo>
                <a:cubicBezTo>
                  <a:pt x="483" y="955"/>
                  <a:pt x="485" y="955"/>
                  <a:pt x="484" y="954"/>
                </a:cubicBezTo>
                <a:cubicBezTo>
                  <a:pt x="483" y="953"/>
                  <a:pt x="481" y="953"/>
                  <a:pt x="481" y="953"/>
                </a:cubicBezTo>
                <a:cubicBezTo>
                  <a:pt x="480" y="952"/>
                  <a:pt x="479" y="952"/>
                  <a:pt x="478" y="952"/>
                </a:cubicBezTo>
                <a:cubicBezTo>
                  <a:pt x="476" y="952"/>
                  <a:pt x="475" y="955"/>
                  <a:pt x="473" y="955"/>
                </a:cubicBezTo>
                <a:cubicBezTo>
                  <a:pt x="472" y="955"/>
                  <a:pt x="472" y="954"/>
                  <a:pt x="471" y="954"/>
                </a:cubicBezTo>
                <a:cubicBezTo>
                  <a:pt x="470" y="953"/>
                  <a:pt x="469" y="954"/>
                  <a:pt x="468" y="953"/>
                </a:cubicBezTo>
                <a:cubicBezTo>
                  <a:pt x="467" y="953"/>
                  <a:pt x="464" y="951"/>
                  <a:pt x="463" y="952"/>
                </a:cubicBezTo>
                <a:cubicBezTo>
                  <a:pt x="461" y="953"/>
                  <a:pt x="463" y="954"/>
                  <a:pt x="464" y="954"/>
                </a:cubicBezTo>
                <a:cubicBezTo>
                  <a:pt x="465" y="955"/>
                  <a:pt x="465" y="955"/>
                  <a:pt x="466" y="956"/>
                </a:cubicBezTo>
                <a:cubicBezTo>
                  <a:pt x="466" y="957"/>
                  <a:pt x="466" y="958"/>
                  <a:pt x="466" y="959"/>
                </a:cubicBezTo>
                <a:cubicBezTo>
                  <a:pt x="467" y="960"/>
                  <a:pt x="468" y="961"/>
                  <a:pt x="468" y="962"/>
                </a:cubicBezTo>
                <a:cubicBezTo>
                  <a:pt x="469" y="963"/>
                  <a:pt x="469" y="964"/>
                  <a:pt x="469" y="965"/>
                </a:cubicBezTo>
                <a:cubicBezTo>
                  <a:pt x="470" y="966"/>
                  <a:pt x="470" y="966"/>
                  <a:pt x="471" y="967"/>
                </a:cubicBezTo>
                <a:cubicBezTo>
                  <a:pt x="472" y="969"/>
                  <a:pt x="472" y="971"/>
                  <a:pt x="474" y="972"/>
                </a:cubicBezTo>
                <a:cubicBezTo>
                  <a:pt x="476" y="974"/>
                  <a:pt x="476" y="975"/>
                  <a:pt x="476" y="978"/>
                </a:cubicBezTo>
                <a:cubicBezTo>
                  <a:pt x="476" y="980"/>
                  <a:pt x="476" y="982"/>
                  <a:pt x="476" y="984"/>
                </a:cubicBezTo>
                <a:cubicBezTo>
                  <a:pt x="476" y="985"/>
                  <a:pt x="476" y="986"/>
                  <a:pt x="476" y="987"/>
                </a:cubicBezTo>
                <a:cubicBezTo>
                  <a:pt x="476" y="989"/>
                  <a:pt x="477" y="989"/>
                  <a:pt x="477" y="989"/>
                </a:cubicBezTo>
                <a:cubicBezTo>
                  <a:pt x="478" y="990"/>
                  <a:pt x="480" y="994"/>
                  <a:pt x="477" y="993"/>
                </a:cubicBezTo>
                <a:cubicBezTo>
                  <a:pt x="476" y="992"/>
                  <a:pt x="476" y="992"/>
                  <a:pt x="474" y="992"/>
                </a:cubicBezTo>
                <a:cubicBezTo>
                  <a:pt x="473" y="993"/>
                  <a:pt x="473" y="993"/>
                  <a:pt x="471" y="992"/>
                </a:cubicBezTo>
                <a:cubicBezTo>
                  <a:pt x="469" y="991"/>
                  <a:pt x="465" y="989"/>
                  <a:pt x="463" y="991"/>
                </a:cubicBezTo>
                <a:cubicBezTo>
                  <a:pt x="463" y="992"/>
                  <a:pt x="463" y="994"/>
                  <a:pt x="462" y="994"/>
                </a:cubicBezTo>
                <a:cubicBezTo>
                  <a:pt x="460" y="996"/>
                  <a:pt x="458" y="994"/>
                  <a:pt x="457" y="994"/>
                </a:cubicBezTo>
                <a:cubicBezTo>
                  <a:pt x="456" y="994"/>
                  <a:pt x="455" y="994"/>
                  <a:pt x="454" y="995"/>
                </a:cubicBezTo>
                <a:cubicBezTo>
                  <a:pt x="453" y="995"/>
                  <a:pt x="452" y="995"/>
                  <a:pt x="451" y="995"/>
                </a:cubicBezTo>
                <a:cubicBezTo>
                  <a:pt x="450" y="996"/>
                  <a:pt x="449" y="996"/>
                  <a:pt x="448" y="997"/>
                </a:cubicBezTo>
                <a:cubicBezTo>
                  <a:pt x="447" y="997"/>
                  <a:pt x="446" y="997"/>
                  <a:pt x="445" y="997"/>
                </a:cubicBezTo>
                <a:cubicBezTo>
                  <a:pt x="443" y="997"/>
                  <a:pt x="441" y="999"/>
                  <a:pt x="440" y="997"/>
                </a:cubicBezTo>
                <a:cubicBezTo>
                  <a:pt x="438" y="995"/>
                  <a:pt x="438" y="993"/>
                  <a:pt x="436" y="991"/>
                </a:cubicBezTo>
                <a:cubicBezTo>
                  <a:pt x="435" y="990"/>
                  <a:pt x="433" y="990"/>
                  <a:pt x="432" y="988"/>
                </a:cubicBezTo>
                <a:cubicBezTo>
                  <a:pt x="430" y="987"/>
                  <a:pt x="430" y="984"/>
                  <a:pt x="428" y="985"/>
                </a:cubicBezTo>
                <a:cubicBezTo>
                  <a:pt x="426" y="985"/>
                  <a:pt x="425" y="987"/>
                  <a:pt x="423" y="988"/>
                </a:cubicBezTo>
                <a:cubicBezTo>
                  <a:pt x="422" y="988"/>
                  <a:pt x="421" y="988"/>
                  <a:pt x="420" y="988"/>
                </a:cubicBezTo>
                <a:cubicBezTo>
                  <a:pt x="419" y="988"/>
                  <a:pt x="418" y="989"/>
                  <a:pt x="417" y="989"/>
                </a:cubicBezTo>
                <a:cubicBezTo>
                  <a:pt x="416" y="990"/>
                  <a:pt x="415" y="990"/>
                  <a:pt x="414" y="991"/>
                </a:cubicBezTo>
                <a:cubicBezTo>
                  <a:pt x="413" y="991"/>
                  <a:pt x="412" y="992"/>
                  <a:pt x="411" y="992"/>
                </a:cubicBezTo>
                <a:cubicBezTo>
                  <a:pt x="409" y="993"/>
                  <a:pt x="407" y="993"/>
                  <a:pt x="405" y="993"/>
                </a:cubicBezTo>
                <a:cubicBezTo>
                  <a:pt x="401" y="993"/>
                  <a:pt x="396" y="994"/>
                  <a:pt x="393" y="996"/>
                </a:cubicBezTo>
                <a:cubicBezTo>
                  <a:pt x="391" y="997"/>
                  <a:pt x="389" y="997"/>
                  <a:pt x="387" y="997"/>
                </a:cubicBezTo>
                <a:cubicBezTo>
                  <a:pt x="385" y="997"/>
                  <a:pt x="383" y="998"/>
                  <a:pt x="380" y="999"/>
                </a:cubicBezTo>
                <a:cubicBezTo>
                  <a:pt x="377" y="999"/>
                  <a:pt x="380" y="1001"/>
                  <a:pt x="380" y="1003"/>
                </a:cubicBezTo>
                <a:cubicBezTo>
                  <a:pt x="380" y="1004"/>
                  <a:pt x="379" y="1004"/>
                  <a:pt x="380" y="1005"/>
                </a:cubicBezTo>
                <a:cubicBezTo>
                  <a:pt x="381" y="1006"/>
                  <a:pt x="382" y="1005"/>
                  <a:pt x="383" y="1005"/>
                </a:cubicBezTo>
                <a:cubicBezTo>
                  <a:pt x="385" y="1005"/>
                  <a:pt x="385" y="1005"/>
                  <a:pt x="387" y="1005"/>
                </a:cubicBezTo>
                <a:cubicBezTo>
                  <a:pt x="387" y="1005"/>
                  <a:pt x="388" y="1004"/>
                  <a:pt x="389" y="1003"/>
                </a:cubicBezTo>
                <a:cubicBezTo>
                  <a:pt x="390" y="1003"/>
                  <a:pt x="390" y="1004"/>
                  <a:pt x="391" y="1005"/>
                </a:cubicBezTo>
                <a:cubicBezTo>
                  <a:pt x="391" y="1005"/>
                  <a:pt x="392" y="1005"/>
                  <a:pt x="391" y="1007"/>
                </a:cubicBezTo>
                <a:cubicBezTo>
                  <a:pt x="391" y="1007"/>
                  <a:pt x="390" y="1008"/>
                  <a:pt x="389" y="1007"/>
                </a:cubicBezTo>
                <a:cubicBezTo>
                  <a:pt x="388" y="1007"/>
                  <a:pt x="388" y="1006"/>
                  <a:pt x="387" y="1006"/>
                </a:cubicBezTo>
                <a:cubicBezTo>
                  <a:pt x="386" y="1006"/>
                  <a:pt x="384" y="1007"/>
                  <a:pt x="384" y="1008"/>
                </a:cubicBezTo>
                <a:cubicBezTo>
                  <a:pt x="384" y="1009"/>
                  <a:pt x="385" y="1009"/>
                  <a:pt x="385" y="1009"/>
                </a:cubicBezTo>
                <a:cubicBezTo>
                  <a:pt x="385" y="1010"/>
                  <a:pt x="385" y="1010"/>
                  <a:pt x="385" y="1011"/>
                </a:cubicBezTo>
                <a:cubicBezTo>
                  <a:pt x="385" y="1012"/>
                  <a:pt x="386" y="1013"/>
                  <a:pt x="387" y="1011"/>
                </a:cubicBezTo>
                <a:cubicBezTo>
                  <a:pt x="388" y="1010"/>
                  <a:pt x="390" y="1007"/>
                  <a:pt x="391" y="1010"/>
                </a:cubicBezTo>
                <a:cubicBezTo>
                  <a:pt x="392" y="1012"/>
                  <a:pt x="392" y="1014"/>
                  <a:pt x="389" y="1014"/>
                </a:cubicBezTo>
                <a:cubicBezTo>
                  <a:pt x="388" y="1014"/>
                  <a:pt x="387" y="1013"/>
                  <a:pt x="386" y="1014"/>
                </a:cubicBezTo>
                <a:cubicBezTo>
                  <a:pt x="385" y="1014"/>
                  <a:pt x="385" y="1014"/>
                  <a:pt x="384" y="1015"/>
                </a:cubicBezTo>
                <a:cubicBezTo>
                  <a:pt x="383" y="1015"/>
                  <a:pt x="381" y="1014"/>
                  <a:pt x="380" y="1015"/>
                </a:cubicBezTo>
                <a:cubicBezTo>
                  <a:pt x="379" y="1016"/>
                  <a:pt x="382" y="1017"/>
                  <a:pt x="382" y="1017"/>
                </a:cubicBezTo>
                <a:cubicBezTo>
                  <a:pt x="384" y="1018"/>
                  <a:pt x="385" y="1020"/>
                  <a:pt x="386" y="1021"/>
                </a:cubicBezTo>
                <a:cubicBezTo>
                  <a:pt x="388" y="1022"/>
                  <a:pt x="390" y="1022"/>
                  <a:pt x="391" y="1024"/>
                </a:cubicBezTo>
                <a:cubicBezTo>
                  <a:pt x="391" y="1025"/>
                  <a:pt x="391" y="1025"/>
                  <a:pt x="393" y="1025"/>
                </a:cubicBezTo>
                <a:cubicBezTo>
                  <a:pt x="394" y="1025"/>
                  <a:pt x="394" y="1024"/>
                  <a:pt x="395" y="1023"/>
                </a:cubicBezTo>
                <a:cubicBezTo>
                  <a:pt x="397" y="1021"/>
                  <a:pt x="398" y="1021"/>
                  <a:pt x="400" y="1022"/>
                </a:cubicBezTo>
                <a:cubicBezTo>
                  <a:pt x="402" y="1022"/>
                  <a:pt x="405" y="1022"/>
                  <a:pt x="407" y="1022"/>
                </a:cubicBezTo>
                <a:cubicBezTo>
                  <a:pt x="408" y="1022"/>
                  <a:pt x="408" y="1023"/>
                  <a:pt x="409" y="1023"/>
                </a:cubicBezTo>
                <a:cubicBezTo>
                  <a:pt x="410" y="1024"/>
                  <a:pt x="411" y="1024"/>
                  <a:pt x="412" y="1024"/>
                </a:cubicBezTo>
                <a:cubicBezTo>
                  <a:pt x="415" y="1025"/>
                  <a:pt x="416" y="1027"/>
                  <a:pt x="418" y="1028"/>
                </a:cubicBezTo>
                <a:cubicBezTo>
                  <a:pt x="419" y="1030"/>
                  <a:pt x="422" y="1030"/>
                  <a:pt x="423" y="1031"/>
                </a:cubicBezTo>
                <a:cubicBezTo>
                  <a:pt x="425" y="1032"/>
                  <a:pt x="426" y="1033"/>
                  <a:pt x="427" y="1036"/>
                </a:cubicBezTo>
                <a:cubicBezTo>
                  <a:pt x="428" y="1038"/>
                  <a:pt x="429" y="1034"/>
                  <a:pt x="430" y="1034"/>
                </a:cubicBezTo>
                <a:cubicBezTo>
                  <a:pt x="431" y="1033"/>
                  <a:pt x="432" y="1033"/>
                  <a:pt x="433" y="1033"/>
                </a:cubicBezTo>
                <a:cubicBezTo>
                  <a:pt x="434" y="1032"/>
                  <a:pt x="435" y="1032"/>
                  <a:pt x="436" y="1033"/>
                </a:cubicBezTo>
                <a:cubicBezTo>
                  <a:pt x="438" y="1033"/>
                  <a:pt x="439" y="1035"/>
                  <a:pt x="441" y="1035"/>
                </a:cubicBezTo>
                <a:cubicBezTo>
                  <a:pt x="442" y="1036"/>
                  <a:pt x="444" y="1036"/>
                  <a:pt x="446" y="1038"/>
                </a:cubicBezTo>
                <a:cubicBezTo>
                  <a:pt x="448" y="1039"/>
                  <a:pt x="445" y="1041"/>
                  <a:pt x="447" y="1043"/>
                </a:cubicBezTo>
                <a:cubicBezTo>
                  <a:pt x="447" y="1043"/>
                  <a:pt x="448" y="1044"/>
                  <a:pt x="448" y="1044"/>
                </a:cubicBezTo>
                <a:cubicBezTo>
                  <a:pt x="450" y="1047"/>
                  <a:pt x="453" y="1045"/>
                  <a:pt x="455" y="1046"/>
                </a:cubicBezTo>
                <a:cubicBezTo>
                  <a:pt x="458" y="1048"/>
                  <a:pt x="453" y="1049"/>
                  <a:pt x="455" y="1050"/>
                </a:cubicBezTo>
                <a:cubicBezTo>
                  <a:pt x="455" y="1051"/>
                  <a:pt x="456" y="1051"/>
                  <a:pt x="456" y="1051"/>
                </a:cubicBezTo>
                <a:cubicBezTo>
                  <a:pt x="456" y="1051"/>
                  <a:pt x="457" y="1052"/>
                  <a:pt x="457" y="1052"/>
                </a:cubicBezTo>
                <a:cubicBezTo>
                  <a:pt x="458" y="1053"/>
                  <a:pt x="459" y="1053"/>
                  <a:pt x="460" y="1053"/>
                </a:cubicBezTo>
                <a:cubicBezTo>
                  <a:pt x="461" y="1053"/>
                  <a:pt x="461" y="1054"/>
                  <a:pt x="461" y="1055"/>
                </a:cubicBezTo>
                <a:cubicBezTo>
                  <a:pt x="461" y="1056"/>
                  <a:pt x="460" y="1056"/>
                  <a:pt x="460" y="1056"/>
                </a:cubicBezTo>
                <a:cubicBezTo>
                  <a:pt x="460" y="1057"/>
                  <a:pt x="460" y="1057"/>
                  <a:pt x="460" y="1058"/>
                </a:cubicBezTo>
                <a:cubicBezTo>
                  <a:pt x="459" y="1059"/>
                  <a:pt x="455" y="1059"/>
                  <a:pt x="458" y="1062"/>
                </a:cubicBezTo>
                <a:cubicBezTo>
                  <a:pt x="459" y="1062"/>
                  <a:pt x="459" y="1063"/>
                  <a:pt x="460" y="1064"/>
                </a:cubicBezTo>
                <a:cubicBezTo>
                  <a:pt x="460" y="1065"/>
                  <a:pt x="460" y="1066"/>
                  <a:pt x="461" y="1066"/>
                </a:cubicBezTo>
                <a:cubicBezTo>
                  <a:pt x="463" y="1068"/>
                  <a:pt x="464" y="1068"/>
                  <a:pt x="465" y="1070"/>
                </a:cubicBezTo>
                <a:cubicBezTo>
                  <a:pt x="466" y="1072"/>
                  <a:pt x="466" y="1074"/>
                  <a:pt x="468" y="1075"/>
                </a:cubicBezTo>
                <a:cubicBezTo>
                  <a:pt x="469" y="1076"/>
                  <a:pt x="470" y="1076"/>
                  <a:pt x="471" y="1077"/>
                </a:cubicBezTo>
                <a:cubicBezTo>
                  <a:pt x="472" y="1077"/>
                  <a:pt x="473" y="1078"/>
                  <a:pt x="474" y="1078"/>
                </a:cubicBezTo>
                <a:cubicBezTo>
                  <a:pt x="475" y="1078"/>
                  <a:pt x="477" y="1078"/>
                  <a:pt x="478" y="1078"/>
                </a:cubicBezTo>
                <a:cubicBezTo>
                  <a:pt x="479" y="1079"/>
                  <a:pt x="479" y="1080"/>
                  <a:pt x="480" y="1080"/>
                </a:cubicBezTo>
                <a:cubicBezTo>
                  <a:pt x="482" y="1081"/>
                  <a:pt x="485" y="1080"/>
                  <a:pt x="486" y="1081"/>
                </a:cubicBezTo>
                <a:cubicBezTo>
                  <a:pt x="487" y="1082"/>
                  <a:pt x="487" y="1083"/>
                  <a:pt x="486" y="1083"/>
                </a:cubicBezTo>
                <a:cubicBezTo>
                  <a:pt x="486" y="1084"/>
                  <a:pt x="486" y="1085"/>
                  <a:pt x="485" y="1086"/>
                </a:cubicBezTo>
                <a:cubicBezTo>
                  <a:pt x="485" y="1087"/>
                  <a:pt x="485" y="1088"/>
                  <a:pt x="486" y="1089"/>
                </a:cubicBezTo>
                <a:cubicBezTo>
                  <a:pt x="486" y="1090"/>
                  <a:pt x="486" y="1091"/>
                  <a:pt x="487" y="1092"/>
                </a:cubicBezTo>
                <a:cubicBezTo>
                  <a:pt x="487" y="1093"/>
                  <a:pt x="488" y="1099"/>
                  <a:pt x="487" y="1100"/>
                </a:cubicBezTo>
                <a:cubicBezTo>
                  <a:pt x="485" y="1099"/>
                  <a:pt x="487" y="1096"/>
                  <a:pt x="485" y="1094"/>
                </a:cubicBezTo>
                <a:cubicBezTo>
                  <a:pt x="485" y="1094"/>
                  <a:pt x="484" y="1094"/>
                  <a:pt x="483" y="1093"/>
                </a:cubicBezTo>
                <a:cubicBezTo>
                  <a:pt x="482" y="1093"/>
                  <a:pt x="482" y="1092"/>
                  <a:pt x="481" y="1092"/>
                </a:cubicBezTo>
                <a:cubicBezTo>
                  <a:pt x="480" y="1091"/>
                  <a:pt x="479" y="1091"/>
                  <a:pt x="479" y="1092"/>
                </a:cubicBezTo>
                <a:cubicBezTo>
                  <a:pt x="479" y="1093"/>
                  <a:pt x="481" y="1093"/>
                  <a:pt x="481" y="1094"/>
                </a:cubicBezTo>
                <a:cubicBezTo>
                  <a:pt x="483" y="1095"/>
                  <a:pt x="483" y="1097"/>
                  <a:pt x="483" y="1099"/>
                </a:cubicBezTo>
                <a:cubicBezTo>
                  <a:pt x="484" y="1101"/>
                  <a:pt x="484" y="1102"/>
                  <a:pt x="484" y="1104"/>
                </a:cubicBezTo>
                <a:cubicBezTo>
                  <a:pt x="484" y="1105"/>
                  <a:pt x="486" y="1106"/>
                  <a:pt x="487" y="1107"/>
                </a:cubicBezTo>
                <a:cubicBezTo>
                  <a:pt x="489" y="1109"/>
                  <a:pt x="487" y="1111"/>
                  <a:pt x="486" y="1113"/>
                </a:cubicBezTo>
                <a:cubicBezTo>
                  <a:pt x="486" y="1115"/>
                  <a:pt x="486" y="1117"/>
                  <a:pt x="486" y="1119"/>
                </a:cubicBezTo>
                <a:cubicBezTo>
                  <a:pt x="487" y="1122"/>
                  <a:pt x="487" y="1124"/>
                  <a:pt x="487" y="1126"/>
                </a:cubicBezTo>
                <a:cubicBezTo>
                  <a:pt x="487" y="1129"/>
                  <a:pt x="487" y="1131"/>
                  <a:pt x="487" y="1133"/>
                </a:cubicBezTo>
                <a:cubicBezTo>
                  <a:pt x="487" y="1135"/>
                  <a:pt x="486" y="1136"/>
                  <a:pt x="488" y="1138"/>
                </a:cubicBezTo>
                <a:cubicBezTo>
                  <a:pt x="489" y="1138"/>
                  <a:pt x="489" y="1139"/>
                  <a:pt x="489" y="1140"/>
                </a:cubicBezTo>
                <a:cubicBezTo>
                  <a:pt x="489" y="1141"/>
                  <a:pt x="490" y="1142"/>
                  <a:pt x="489" y="1143"/>
                </a:cubicBezTo>
                <a:cubicBezTo>
                  <a:pt x="489" y="1144"/>
                  <a:pt x="488" y="1144"/>
                  <a:pt x="487" y="1145"/>
                </a:cubicBezTo>
                <a:cubicBezTo>
                  <a:pt x="483" y="1147"/>
                  <a:pt x="482" y="1153"/>
                  <a:pt x="482" y="1157"/>
                </a:cubicBezTo>
                <a:cubicBezTo>
                  <a:pt x="482" y="1159"/>
                  <a:pt x="481" y="1161"/>
                  <a:pt x="480" y="1162"/>
                </a:cubicBezTo>
                <a:cubicBezTo>
                  <a:pt x="480" y="1164"/>
                  <a:pt x="480" y="1165"/>
                  <a:pt x="480" y="1166"/>
                </a:cubicBezTo>
                <a:cubicBezTo>
                  <a:pt x="480" y="1168"/>
                  <a:pt x="479" y="1168"/>
                  <a:pt x="478" y="1169"/>
                </a:cubicBezTo>
                <a:cubicBezTo>
                  <a:pt x="478" y="1170"/>
                  <a:pt x="478" y="1171"/>
                  <a:pt x="479" y="1172"/>
                </a:cubicBezTo>
                <a:cubicBezTo>
                  <a:pt x="479" y="1174"/>
                  <a:pt x="479" y="1177"/>
                  <a:pt x="478" y="1179"/>
                </a:cubicBezTo>
                <a:cubicBezTo>
                  <a:pt x="477" y="1181"/>
                  <a:pt x="475" y="1182"/>
                  <a:pt x="474" y="1184"/>
                </a:cubicBezTo>
                <a:cubicBezTo>
                  <a:pt x="473" y="1186"/>
                  <a:pt x="472" y="1188"/>
                  <a:pt x="470" y="1189"/>
                </a:cubicBezTo>
                <a:cubicBezTo>
                  <a:pt x="466" y="1191"/>
                  <a:pt x="460" y="1188"/>
                  <a:pt x="456" y="1190"/>
                </a:cubicBezTo>
                <a:cubicBezTo>
                  <a:pt x="454" y="1191"/>
                  <a:pt x="452" y="1192"/>
                  <a:pt x="450" y="1192"/>
                </a:cubicBezTo>
                <a:cubicBezTo>
                  <a:pt x="448" y="1191"/>
                  <a:pt x="446" y="1190"/>
                  <a:pt x="444" y="1189"/>
                </a:cubicBezTo>
                <a:cubicBezTo>
                  <a:pt x="442" y="1188"/>
                  <a:pt x="440" y="1187"/>
                  <a:pt x="438" y="1187"/>
                </a:cubicBezTo>
                <a:cubicBezTo>
                  <a:pt x="436" y="1187"/>
                  <a:pt x="434" y="1187"/>
                  <a:pt x="432" y="1188"/>
                </a:cubicBezTo>
                <a:cubicBezTo>
                  <a:pt x="430" y="1189"/>
                  <a:pt x="428" y="1190"/>
                  <a:pt x="426" y="1189"/>
                </a:cubicBezTo>
                <a:cubicBezTo>
                  <a:pt x="425" y="1189"/>
                  <a:pt x="425" y="1188"/>
                  <a:pt x="424" y="1188"/>
                </a:cubicBezTo>
                <a:cubicBezTo>
                  <a:pt x="423" y="1187"/>
                  <a:pt x="422" y="1187"/>
                  <a:pt x="421" y="1187"/>
                </a:cubicBezTo>
                <a:cubicBezTo>
                  <a:pt x="419" y="1186"/>
                  <a:pt x="418" y="1184"/>
                  <a:pt x="416" y="1184"/>
                </a:cubicBezTo>
                <a:cubicBezTo>
                  <a:pt x="411" y="1184"/>
                  <a:pt x="406" y="1184"/>
                  <a:pt x="402" y="1185"/>
                </a:cubicBezTo>
                <a:cubicBezTo>
                  <a:pt x="400" y="1186"/>
                  <a:pt x="399" y="1186"/>
                  <a:pt x="396" y="1187"/>
                </a:cubicBezTo>
                <a:cubicBezTo>
                  <a:pt x="394" y="1187"/>
                  <a:pt x="392" y="1188"/>
                  <a:pt x="390" y="1188"/>
                </a:cubicBezTo>
                <a:cubicBezTo>
                  <a:pt x="385" y="1188"/>
                  <a:pt x="381" y="1187"/>
                  <a:pt x="377" y="1186"/>
                </a:cubicBezTo>
                <a:cubicBezTo>
                  <a:pt x="374" y="1185"/>
                  <a:pt x="371" y="1185"/>
                  <a:pt x="368" y="1184"/>
                </a:cubicBezTo>
                <a:cubicBezTo>
                  <a:pt x="366" y="1183"/>
                  <a:pt x="364" y="1183"/>
                  <a:pt x="361" y="1183"/>
                </a:cubicBezTo>
                <a:cubicBezTo>
                  <a:pt x="359" y="1183"/>
                  <a:pt x="357" y="1182"/>
                  <a:pt x="355" y="1182"/>
                </a:cubicBezTo>
                <a:cubicBezTo>
                  <a:pt x="354" y="1182"/>
                  <a:pt x="353" y="1182"/>
                  <a:pt x="352" y="1182"/>
                </a:cubicBezTo>
                <a:cubicBezTo>
                  <a:pt x="351" y="1181"/>
                  <a:pt x="350" y="1181"/>
                  <a:pt x="349" y="1180"/>
                </a:cubicBezTo>
                <a:cubicBezTo>
                  <a:pt x="348" y="1179"/>
                  <a:pt x="345" y="1179"/>
                  <a:pt x="343" y="1179"/>
                </a:cubicBezTo>
                <a:cubicBezTo>
                  <a:pt x="341" y="1180"/>
                  <a:pt x="339" y="1180"/>
                  <a:pt x="337" y="1180"/>
                </a:cubicBezTo>
                <a:cubicBezTo>
                  <a:pt x="334" y="1180"/>
                  <a:pt x="332" y="1181"/>
                  <a:pt x="330" y="1182"/>
                </a:cubicBezTo>
                <a:cubicBezTo>
                  <a:pt x="328" y="1183"/>
                  <a:pt x="326" y="1182"/>
                  <a:pt x="324" y="1182"/>
                </a:cubicBezTo>
                <a:cubicBezTo>
                  <a:pt x="322" y="1183"/>
                  <a:pt x="320" y="1184"/>
                  <a:pt x="318" y="1184"/>
                </a:cubicBezTo>
                <a:cubicBezTo>
                  <a:pt x="316" y="1185"/>
                  <a:pt x="314" y="1186"/>
                  <a:pt x="311" y="1185"/>
                </a:cubicBezTo>
                <a:cubicBezTo>
                  <a:pt x="311" y="1185"/>
                  <a:pt x="310" y="1185"/>
                  <a:pt x="309" y="1184"/>
                </a:cubicBezTo>
                <a:cubicBezTo>
                  <a:pt x="308" y="1183"/>
                  <a:pt x="308" y="1182"/>
                  <a:pt x="307" y="1182"/>
                </a:cubicBezTo>
                <a:cubicBezTo>
                  <a:pt x="305" y="1181"/>
                  <a:pt x="304" y="1181"/>
                  <a:pt x="302" y="1179"/>
                </a:cubicBezTo>
                <a:cubicBezTo>
                  <a:pt x="301" y="1178"/>
                  <a:pt x="300" y="1177"/>
                  <a:pt x="298" y="1177"/>
                </a:cubicBezTo>
                <a:cubicBezTo>
                  <a:pt x="296" y="1177"/>
                  <a:pt x="294" y="1175"/>
                  <a:pt x="292" y="1176"/>
                </a:cubicBezTo>
                <a:cubicBezTo>
                  <a:pt x="291" y="1176"/>
                  <a:pt x="288" y="1179"/>
                  <a:pt x="287" y="1178"/>
                </a:cubicBezTo>
                <a:cubicBezTo>
                  <a:pt x="287" y="1178"/>
                  <a:pt x="289" y="1172"/>
                  <a:pt x="286" y="1175"/>
                </a:cubicBezTo>
                <a:cubicBezTo>
                  <a:pt x="285" y="1176"/>
                  <a:pt x="284" y="1176"/>
                  <a:pt x="283" y="1177"/>
                </a:cubicBezTo>
                <a:cubicBezTo>
                  <a:pt x="282" y="1177"/>
                  <a:pt x="281" y="1177"/>
                  <a:pt x="281" y="1178"/>
                </a:cubicBezTo>
                <a:cubicBezTo>
                  <a:pt x="280" y="1179"/>
                  <a:pt x="279" y="1180"/>
                  <a:pt x="278" y="1181"/>
                </a:cubicBezTo>
                <a:cubicBezTo>
                  <a:pt x="277" y="1182"/>
                  <a:pt x="273" y="1181"/>
                  <a:pt x="273" y="1183"/>
                </a:cubicBezTo>
                <a:cubicBezTo>
                  <a:pt x="273" y="1183"/>
                  <a:pt x="276" y="1185"/>
                  <a:pt x="276" y="1185"/>
                </a:cubicBezTo>
                <a:cubicBezTo>
                  <a:pt x="277" y="1185"/>
                  <a:pt x="278" y="1185"/>
                  <a:pt x="278" y="1187"/>
                </a:cubicBezTo>
                <a:cubicBezTo>
                  <a:pt x="278" y="1188"/>
                  <a:pt x="277" y="1188"/>
                  <a:pt x="276" y="1188"/>
                </a:cubicBezTo>
                <a:cubicBezTo>
                  <a:pt x="273" y="1188"/>
                  <a:pt x="272" y="1188"/>
                  <a:pt x="270" y="1189"/>
                </a:cubicBezTo>
                <a:cubicBezTo>
                  <a:pt x="269" y="1189"/>
                  <a:pt x="268" y="1190"/>
                  <a:pt x="267" y="1190"/>
                </a:cubicBezTo>
                <a:cubicBezTo>
                  <a:pt x="266" y="1190"/>
                  <a:pt x="266" y="1191"/>
                  <a:pt x="265" y="1191"/>
                </a:cubicBezTo>
                <a:cubicBezTo>
                  <a:pt x="261" y="1192"/>
                  <a:pt x="257" y="1190"/>
                  <a:pt x="254" y="1193"/>
                </a:cubicBezTo>
                <a:cubicBezTo>
                  <a:pt x="253" y="1193"/>
                  <a:pt x="253" y="1194"/>
                  <a:pt x="252" y="1195"/>
                </a:cubicBezTo>
                <a:cubicBezTo>
                  <a:pt x="251" y="1197"/>
                  <a:pt x="249" y="1196"/>
                  <a:pt x="248" y="1198"/>
                </a:cubicBezTo>
                <a:cubicBezTo>
                  <a:pt x="247" y="1198"/>
                  <a:pt x="247" y="1199"/>
                  <a:pt x="246" y="1200"/>
                </a:cubicBezTo>
                <a:cubicBezTo>
                  <a:pt x="246" y="1201"/>
                  <a:pt x="246" y="1202"/>
                  <a:pt x="245" y="1203"/>
                </a:cubicBezTo>
                <a:cubicBezTo>
                  <a:pt x="245" y="1205"/>
                  <a:pt x="245" y="1208"/>
                  <a:pt x="247" y="1209"/>
                </a:cubicBezTo>
                <a:cubicBezTo>
                  <a:pt x="249" y="1210"/>
                  <a:pt x="250" y="1210"/>
                  <a:pt x="251" y="1211"/>
                </a:cubicBezTo>
                <a:cubicBezTo>
                  <a:pt x="251" y="1212"/>
                  <a:pt x="253" y="1214"/>
                  <a:pt x="252" y="1216"/>
                </a:cubicBezTo>
                <a:cubicBezTo>
                  <a:pt x="252" y="1217"/>
                  <a:pt x="250" y="1219"/>
                  <a:pt x="253" y="1219"/>
                </a:cubicBezTo>
                <a:cubicBezTo>
                  <a:pt x="255" y="1219"/>
                  <a:pt x="256" y="1217"/>
                  <a:pt x="258" y="1216"/>
                </a:cubicBezTo>
                <a:cubicBezTo>
                  <a:pt x="259" y="1215"/>
                  <a:pt x="259" y="1215"/>
                  <a:pt x="260" y="1216"/>
                </a:cubicBezTo>
                <a:cubicBezTo>
                  <a:pt x="261" y="1217"/>
                  <a:pt x="260" y="1218"/>
                  <a:pt x="259" y="1218"/>
                </a:cubicBezTo>
                <a:cubicBezTo>
                  <a:pt x="259" y="1219"/>
                  <a:pt x="258" y="1220"/>
                  <a:pt x="258" y="1220"/>
                </a:cubicBezTo>
                <a:cubicBezTo>
                  <a:pt x="257" y="1221"/>
                  <a:pt x="255" y="1221"/>
                  <a:pt x="256" y="1222"/>
                </a:cubicBezTo>
                <a:cubicBezTo>
                  <a:pt x="256" y="1222"/>
                  <a:pt x="257" y="1222"/>
                  <a:pt x="257" y="1223"/>
                </a:cubicBezTo>
                <a:cubicBezTo>
                  <a:pt x="257" y="1223"/>
                  <a:pt x="257" y="1224"/>
                  <a:pt x="257" y="1224"/>
                </a:cubicBezTo>
                <a:cubicBezTo>
                  <a:pt x="258" y="1225"/>
                  <a:pt x="259" y="1224"/>
                  <a:pt x="260" y="1224"/>
                </a:cubicBezTo>
                <a:cubicBezTo>
                  <a:pt x="264" y="1225"/>
                  <a:pt x="258" y="1227"/>
                  <a:pt x="258" y="1227"/>
                </a:cubicBezTo>
                <a:cubicBezTo>
                  <a:pt x="257" y="1229"/>
                  <a:pt x="258" y="1229"/>
                  <a:pt x="259" y="1230"/>
                </a:cubicBezTo>
                <a:cubicBezTo>
                  <a:pt x="260" y="1230"/>
                  <a:pt x="260" y="1231"/>
                  <a:pt x="259" y="1232"/>
                </a:cubicBezTo>
                <a:cubicBezTo>
                  <a:pt x="258" y="1233"/>
                  <a:pt x="258" y="1234"/>
                  <a:pt x="258" y="1234"/>
                </a:cubicBezTo>
                <a:cubicBezTo>
                  <a:pt x="257" y="1236"/>
                  <a:pt x="257" y="1236"/>
                  <a:pt x="257" y="1237"/>
                </a:cubicBezTo>
                <a:cubicBezTo>
                  <a:pt x="257" y="1238"/>
                  <a:pt x="257" y="1240"/>
                  <a:pt x="257" y="1241"/>
                </a:cubicBezTo>
                <a:cubicBezTo>
                  <a:pt x="258" y="1243"/>
                  <a:pt x="259" y="1241"/>
                  <a:pt x="261" y="1241"/>
                </a:cubicBezTo>
                <a:cubicBezTo>
                  <a:pt x="261" y="1241"/>
                  <a:pt x="261" y="1241"/>
                  <a:pt x="261" y="1241"/>
                </a:cubicBezTo>
                <a:cubicBezTo>
                  <a:pt x="260" y="1242"/>
                  <a:pt x="259" y="1242"/>
                  <a:pt x="258" y="1243"/>
                </a:cubicBezTo>
                <a:cubicBezTo>
                  <a:pt x="258" y="1244"/>
                  <a:pt x="258" y="1245"/>
                  <a:pt x="258" y="1246"/>
                </a:cubicBezTo>
                <a:cubicBezTo>
                  <a:pt x="258" y="1247"/>
                  <a:pt x="258" y="1248"/>
                  <a:pt x="258" y="1249"/>
                </a:cubicBezTo>
                <a:cubicBezTo>
                  <a:pt x="258" y="1250"/>
                  <a:pt x="259" y="1251"/>
                  <a:pt x="259" y="1252"/>
                </a:cubicBezTo>
                <a:cubicBezTo>
                  <a:pt x="259" y="1253"/>
                  <a:pt x="259" y="1254"/>
                  <a:pt x="259" y="1255"/>
                </a:cubicBezTo>
                <a:cubicBezTo>
                  <a:pt x="259" y="1256"/>
                  <a:pt x="260" y="1257"/>
                  <a:pt x="260" y="1258"/>
                </a:cubicBezTo>
                <a:cubicBezTo>
                  <a:pt x="261" y="1260"/>
                  <a:pt x="260" y="1262"/>
                  <a:pt x="261" y="1263"/>
                </a:cubicBezTo>
                <a:cubicBezTo>
                  <a:pt x="261" y="1265"/>
                  <a:pt x="262" y="1267"/>
                  <a:pt x="263" y="1268"/>
                </a:cubicBezTo>
                <a:cubicBezTo>
                  <a:pt x="263" y="1269"/>
                  <a:pt x="264" y="1269"/>
                  <a:pt x="264" y="1269"/>
                </a:cubicBezTo>
                <a:cubicBezTo>
                  <a:pt x="266" y="1271"/>
                  <a:pt x="264" y="1272"/>
                  <a:pt x="263" y="1274"/>
                </a:cubicBezTo>
                <a:cubicBezTo>
                  <a:pt x="263" y="1276"/>
                  <a:pt x="263" y="1277"/>
                  <a:pt x="263" y="1279"/>
                </a:cubicBezTo>
                <a:cubicBezTo>
                  <a:pt x="262" y="1280"/>
                  <a:pt x="261" y="1282"/>
                  <a:pt x="261" y="1283"/>
                </a:cubicBezTo>
                <a:cubicBezTo>
                  <a:pt x="262" y="1284"/>
                  <a:pt x="263" y="1283"/>
                  <a:pt x="264" y="1283"/>
                </a:cubicBezTo>
                <a:cubicBezTo>
                  <a:pt x="265" y="1283"/>
                  <a:pt x="265" y="1284"/>
                  <a:pt x="264" y="1285"/>
                </a:cubicBezTo>
                <a:cubicBezTo>
                  <a:pt x="263" y="1285"/>
                  <a:pt x="263" y="1286"/>
                  <a:pt x="262" y="1286"/>
                </a:cubicBezTo>
                <a:cubicBezTo>
                  <a:pt x="261" y="1287"/>
                  <a:pt x="261" y="1288"/>
                  <a:pt x="260" y="1289"/>
                </a:cubicBezTo>
                <a:cubicBezTo>
                  <a:pt x="259" y="1290"/>
                  <a:pt x="259" y="1292"/>
                  <a:pt x="258" y="1294"/>
                </a:cubicBezTo>
                <a:cubicBezTo>
                  <a:pt x="257" y="1297"/>
                  <a:pt x="258" y="1301"/>
                  <a:pt x="257" y="1305"/>
                </a:cubicBezTo>
                <a:cubicBezTo>
                  <a:pt x="256" y="1307"/>
                  <a:pt x="256" y="1309"/>
                  <a:pt x="255" y="1311"/>
                </a:cubicBezTo>
                <a:cubicBezTo>
                  <a:pt x="255" y="1314"/>
                  <a:pt x="253" y="1315"/>
                  <a:pt x="252" y="1318"/>
                </a:cubicBezTo>
                <a:cubicBezTo>
                  <a:pt x="252" y="1320"/>
                  <a:pt x="252" y="1322"/>
                  <a:pt x="251" y="1324"/>
                </a:cubicBezTo>
                <a:cubicBezTo>
                  <a:pt x="250" y="1326"/>
                  <a:pt x="250" y="1328"/>
                  <a:pt x="248" y="1330"/>
                </a:cubicBezTo>
                <a:cubicBezTo>
                  <a:pt x="246" y="1331"/>
                  <a:pt x="244" y="1332"/>
                  <a:pt x="244" y="1334"/>
                </a:cubicBezTo>
                <a:cubicBezTo>
                  <a:pt x="243" y="1336"/>
                  <a:pt x="243" y="1339"/>
                  <a:pt x="243" y="1341"/>
                </a:cubicBezTo>
                <a:cubicBezTo>
                  <a:pt x="242" y="1343"/>
                  <a:pt x="241" y="1344"/>
                  <a:pt x="241" y="1347"/>
                </a:cubicBezTo>
                <a:cubicBezTo>
                  <a:pt x="241" y="1349"/>
                  <a:pt x="240" y="1351"/>
                  <a:pt x="241" y="1353"/>
                </a:cubicBezTo>
                <a:cubicBezTo>
                  <a:pt x="241" y="1354"/>
                  <a:pt x="243" y="1354"/>
                  <a:pt x="243" y="1354"/>
                </a:cubicBezTo>
                <a:cubicBezTo>
                  <a:pt x="245" y="1354"/>
                  <a:pt x="245" y="1355"/>
                  <a:pt x="246" y="1356"/>
                </a:cubicBezTo>
                <a:cubicBezTo>
                  <a:pt x="246" y="1357"/>
                  <a:pt x="247" y="1358"/>
                  <a:pt x="248" y="1357"/>
                </a:cubicBezTo>
                <a:cubicBezTo>
                  <a:pt x="248" y="1356"/>
                  <a:pt x="248" y="1355"/>
                  <a:pt x="248" y="1354"/>
                </a:cubicBezTo>
                <a:cubicBezTo>
                  <a:pt x="248" y="1353"/>
                  <a:pt x="249" y="1353"/>
                  <a:pt x="250" y="1353"/>
                </a:cubicBezTo>
                <a:cubicBezTo>
                  <a:pt x="251" y="1352"/>
                  <a:pt x="251" y="1351"/>
                  <a:pt x="251" y="1350"/>
                </a:cubicBezTo>
                <a:cubicBezTo>
                  <a:pt x="252" y="1349"/>
                  <a:pt x="254" y="1346"/>
                  <a:pt x="255" y="1349"/>
                </a:cubicBezTo>
                <a:cubicBezTo>
                  <a:pt x="255" y="1350"/>
                  <a:pt x="255" y="1352"/>
                  <a:pt x="255" y="1352"/>
                </a:cubicBezTo>
                <a:cubicBezTo>
                  <a:pt x="254" y="1353"/>
                  <a:pt x="253" y="1354"/>
                  <a:pt x="253" y="1355"/>
                </a:cubicBezTo>
                <a:cubicBezTo>
                  <a:pt x="252" y="1357"/>
                  <a:pt x="250" y="1356"/>
                  <a:pt x="248" y="1358"/>
                </a:cubicBezTo>
                <a:cubicBezTo>
                  <a:pt x="247" y="1359"/>
                  <a:pt x="248" y="1360"/>
                  <a:pt x="248" y="1362"/>
                </a:cubicBezTo>
                <a:cubicBezTo>
                  <a:pt x="248" y="1363"/>
                  <a:pt x="248" y="1364"/>
                  <a:pt x="248" y="1365"/>
                </a:cubicBezTo>
                <a:cubicBezTo>
                  <a:pt x="249" y="1366"/>
                  <a:pt x="250" y="1364"/>
                  <a:pt x="250" y="1364"/>
                </a:cubicBezTo>
                <a:cubicBezTo>
                  <a:pt x="251" y="1363"/>
                  <a:pt x="252" y="1362"/>
                  <a:pt x="254" y="1362"/>
                </a:cubicBezTo>
                <a:cubicBezTo>
                  <a:pt x="255" y="1362"/>
                  <a:pt x="256" y="1362"/>
                  <a:pt x="257" y="1362"/>
                </a:cubicBezTo>
                <a:cubicBezTo>
                  <a:pt x="258" y="1361"/>
                  <a:pt x="259" y="1360"/>
                  <a:pt x="260" y="1360"/>
                </a:cubicBezTo>
                <a:cubicBezTo>
                  <a:pt x="262" y="1360"/>
                  <a:pt x="263" y="1361"/>
                  <a:pt x="263" y="1363"/>
                </a:cubicBezTo>
                <a:cubicBezTo>
                  <a:pt x="264" y="1366"/>
                  <a:pt x="261" y="1364"/>
                  <a:pt x="259" y="1364"/>
                </a:cubicBezTo>
                <a:cubicBezTo>
                  <a:pt x="259" y="1364"/>
                  <a:pt x="257" y="1363"/>
                  <a:pt x="257" y="1363"/>
                </a:cubicBezTo>
                <a:cubicBezTo>
                  <a:pt x="256" y="1364"/>
                  <a:pt x="258" y="1365"/>
                  <a:pt x="258" y="1365"/>
                </a:cubicBezTo>
                <a:cubicBezTo>
                  <a:pt x="259" y="1366"/>
                  <a:pt x="258" y="1367"/>
                  <a:pt x="258" y="1368"/>
                </a:cubicBezTo>
                <a:cubicBezTo>
                  <a:pt x="258" y="1369"/>
                  <a:pt x="259" y="1370"/>
                  <a:pt x="259" y="1371"/>
                </a:cubicBezTo>
                <a:cubicBezTo>
                  <a:pt x="260" y="1373"/>
                  <a:pt x="260" y="1373"/>
                  <a:pt x="260" y="1375"/>
                </a:cubicBezTo>
                <a:cubicBezTo>
                  <a:pt x="260" y="1376"/>
                  <a:pt x="259" y="1376"/>
                  <a:pt x="259" y="1377"/>
                </a:cubicBezTo>
                <a:cubicBezTo>
                  <a:pt x="258" y="1381"/>
                  <a:pt x="259" y="1383"/>
                  <a:pt x="260" y="1387"/>
                </a:cubicBezTo>
                <a:cubicBezTo>
                  <a:pt x="261" y="1389"/>
                  <a:pt x="260" y="1391"/>
                  <a:pt x="260" y="1393"/>
                </a:cubicBezTo>
                <a:cubicBezTo>
                  <a:pt x="260" y="1396"/>
                  <a:pt x="259" y="1398"/>
                  <a:pt x="259" y="1400"/>
                </a:cubicBezTo>
                <a:cubicBezTo>
                  <a:pt x="258" y="1402"/>
                  <a:pt x="258" y="1405"/>
                  <a:pt x="256" y="1408"/>
                </a:cubicBezTo>
                <a:cubicBezTo>
                  <a:pt x="256" y="1408"/>
                  <a:pt x="254" y="1411"/>
                  <a:pt x="255" y="1412"/>
                </a:cubicBezTo>
                <a:cubicBezTo>
                  <a:pt x="256" y="1412"/>
                  <a:pt x="259" y="1411"/>
                  <a:pt x="260" y="1411"/>
                </a:cubicBezTo>
                <a:cubicBezTo>
                  <a:pt x="261" y="1410"/>
                  <a:pt x="263" y="1409"/>
                  <a:pt x="265" y="1409"/>
                </a:cubicBezTo>
                <a:cubicBezTo>
                  <a:pt x="267" y="1409"/>
                  <a:pt x="269" y="1408"/>
                  <a:pt x="271" y="1409"/>
                </a:cubicBezTo>
                <a:cubicBezTo>
                  <a:pt x="273" y="1410"/>
                  <a:pt x="275" y="1410"/>
                  <a:pt x="277" y="1410"/>
                </a:cubicBezTo>
                <a:cubicBezTo>
                  <a:pt x="278" y="1410"/>
                  <a:pt x="279" y="1410"/>
                  <a:pt x="280" y="1410"/>
                </a:cubicBezTo>
                <a:cubicBezTo>
                  <a:pt x="281" y="1410"/>
                  <a:pt x="281" y="1411"/>
                  <a:pt x="282" y="1412"/>
                </a:cubicBezTo>
                <a:cubicBezTo>
                  <a:pt x="284" y="1413"/>
                  <a:pt x="286" y="1412"/>
                  <a:pt x="288" y="1412"/>
                </a:cubicBezTo>
                <a:cubicBezTo>
                  <a:pt x="289" y="1412"/>
                  <a:pt x="290" y="1412"/>
                  <a:pt x="291" y="1412"/>
                </a:cubicBezTo>
                <a:cubicBezTo>
                  <a:pt x="292" y="1411"/>
                  <a:pt x="292" y="1410"/>
                  <a:pt x="293" y="1410"/>
                </a:cubicBezTo>
                <a:cubicBezTo>
                  <a:pt x="295" y="1409"/>
                  <a:pt x="297" y="1409"/>
                  <a:pt x="299" y="1408"/>
                </a:cubicBezTo>
                <a:cubicBezTo>
                  <a:pt x="300" y="1407"/>
                  <a:pt x="300" y="1404"/>
                  <a:pt x="303" y="1405"/>
                </a:cubicBezTo>
                <a:cubicBezTo>
                  <a:pt x="304" y="1405"/>
                  <a:pt x="304" y="1405"/>
                  <a:pt x="305" y="1405"/>
                </a:cubicBezTo>
                <a:cubicBezTo>
                  <a:pt x="307" y="1405"/>
                  <a:pt x="308" y="1405"/>
                  <a:pt x="309" y="1405"/>
                </a:cubicBezTo>
                <a:cubicBezTo>
                  <a:pt x="310" y="1405"/>
                  <a:pt x="311" y="1405"/>
                  <a:pt x="312" y="1405"/>
                </a:cubicBezTo>
                <a:cubicBezTo>
                  <a:pt x="313" y="1405"/>
                  <a:pt x="314" y="1405"/>
                  <a:pt x="315" y="1405"/>
                </a:cubicBezTo>
                <a:cubicBezTo>
                  <a:pt x="317" y="1406"/>
                  <a:pt x="316" y="1408"/>
                  <a:pt x="318" y="1409"/>
                </a:cubicBezTo>
                <a:cubicBezTo>
                  <a:pt x="319" y="1410"/>
                  <a:pt x="321" y="1411"/>
                  <a:pt x="322" y="1412"/>
                </a:cubicBezTo>
                <a:cubicBezTo>
                  <a:pt x="323" y="1413"/>
                  <a:pt x="323" y="1414"/>
                  <a:pt x="324" y="1414"/>
                </a:cubicBezTo>
                <a:cubicBezTo>
                  <a:pt x="324" y="1415"/>
                  <a:pt x="325" y="1415"/>
                  <a:pt x="326" y="1416"/>
                </a:cubicBezTo>
                <a:cubicBezTo>
                  <a:pt x="327" y="1417"/>
                  <a:pt x="327" y="1417"/>
                  <a:pt x="328" y="1418"/>
                </a:cubicBezTo>
                <a:cubicBezTo>
                  <a:pt x="329" y="1419"/>
                  <a:pt x="330" y="1419"/>
                  <a:pt x="331" y="1420"/>
                </a:cubicBezTo>
                <a:cubicBezTo>
                  <a:pt x="332" y="1421"/>
                  <a:pt x="330" y="1421"/>
                  <a:pt x="330" y="1422"/>
                </a:cubicBezTo>
                <a:cubicBezTo>
                  <a:pt x="328" y="1423"/>
                  <a:pt x="329" y="1423"/>
                  <a:pt x="330" y="1424"/>
                </a:cubicBezTo>
                <a:cubicBezTo>
                  <a:pt x="331" y="1425"/>
                  <a:pt x="331" y="1425"/>
                  <a:pt x="332" y="1427"/>
                </a:cubicBezTo>
                <a:cubicBezTo>
                  <a:pt x="332" y="1428"/>
                  <a:pt x="332" y="1428"/>
                  <a:pt x="334" y="1429"/>
                </a:cubicBezTo>
                <a:cubicBezTo>
                  <a:pt x="334" y="1429"/>
                  <a:pt x="335" y="1430"/>
                  <a:pt x="335" y="1431"/>
                </a:cubicBezTo>
                <a:cubicBezTo>
                  <a:pt x="336" y="1432"/>
                  <a:pt x="337" y="1433"/>
                  <a:pt x="338" y="1434"/>
                </a:cubicBezTo>
                <a:cubicBezTo>
                  <a:pt x="338" y="1435"/>
                  <a:pt x="338" y="1435"/>
                  <a:pt x="339" y="1436"/>
                </a:cubicBezTo>
                <a:cubicBezTo>
                  <a:pt x="340" y="1439"/>
                  <a:pt x="341" y="1439"/>
                  <a:pt x="343" y="1441"/>
                </a:cubicBezTo>
                <a:cubicBezTo>
                  <a:pt x="345" y="1442"/>
                  <a:pt x="346" y="1444"/>
                  <a:pt x="347" y="1445"/>
                </a:cubicBezTo>
                <a:cubicBezTo>
                  <a:pt x="348" y="1445"/>
                  <a:pt x="349" y="1445"/>
                  <a:pt x="350" y="1446"/>
                </a:cubicBezTo>
                <a:cubicBezTo>
                  <a:pt x="351" y="1446"/>
                  <a:pt x="352" y="1447"/>
                  <a:pt x="353" y="1447"/>
                </a:cubicBezTo>
                <a:cubicBezTo>
                  <a:pt x="354" y="1448"/>
                  <a:pt x="357" y="1447"/>
                  <a:pt x="358" y="1446"/>
                </a:cubicBezTo>
                <a:cubicBezTo>
                  <a:pt x="359" y="1445"/>
                  <a:pt x="359" y="1444"/>
                  <a:pt x="360" y="1444"/>
                </a:cubicBezTo>
                <a:cubicBezTo>
                  <a:pt x="361" y="1444"/>
                  <a:pt x="362" y="1444"/>
                  <a:pt x="363" y="1443"/>
                </a:cubicBezTo>
                <a:cubicBezTo>
                  <a:pt x="365" y="1442"/>
                  <a:pt x="364" y="1440"/>
                  <a:pt x="366" y="1438"/>
                </a:cubicBezTo>
                <a:cubicBezTo>
                  <a:pt x="367" y="1436"/>
                  <a:pt x="368" y="1435"/>
                  <a:pt x="371" y="1434"/>
                </a:cubicBezTo>
                <a:cubicBezTo>
                  <a:pt x="373" y="1434"/>
                  <a:pt x="374" y="1432"/>
                  <a:pt x="376" y="1431"/>
                </a:cubicBezTo>
                <a:cubicBezTo>
                  <a:pt x="378" y="1431"/>
                  <a:pt x="380" y="1430"/>
                  <a:pt x="382" y="1429"/>
                </a:cubicBezTo>
                <a:cubicBezTo>
                  <a:pt x="383" y="1428"/>
                  <a:pt x="383" y="1427"/>
                  <a:pt x="384" y="1427"/>
                </a:cubicBezTo>
                <a:cubicBezTo>
                  <a:pt x="385" y="1426"/>
                  <a:pt x="386" y="1426"/>
                  <a:pt x="387" y="1425"/>
                </a:cubicBezTo>
                <a:cubicBezTo>
                  <a:pt x="389" y="1425"/>
                  <a:pt x="390" y="1423"/>
                  <a:pt x="392" y="1422"/>
                </a:cubicBezTo>
                <a:cubicBezTo>
                  <a:pt x="395" y="1422"/>
                  <a:pt x="399" y="1422"/>
                  <a:pt x="403" y="1422"/>
                </a:cubicBezTo>
                <a:cubicBezTo>
                  <a:pt x="408" y="1422"/>
                  <a:pt x="413" y="1422"/>
                  <a:pt x="418" y="1422"/>
                </a:cubicBezTo>
                <a:cubicBezTo>
                  <a:pt x="420" y="1422"/>
                  <a:pt x="422" y="1421"/>
                  <a:pt x="425" y="1421"/>
                </a:cubicBezTo>
                <a:cubicBezTo>
                  <a:pt x="427" y="1421"/>
                  <a:pt x="429" y="1422"/>
                  <a:pt x="431" y="1422"/>
                </a:cubicBezTo>
                <a:cubicBezTo>
                  <a:pt x="433" y="1422"/>
                  <a:pt x="435" y="1424"/>
                  <a:pt x="437" y="1424"/>
                </a:cubicBezTo>
                <a:cubicBezTo>
                  <a:pt x="438" y="1424"/>
                  <a:pt x="441" y="1424"/>
                  <a:pt x="443" y="1423"/>
                </a:cubicBezTo>
                <a:cubicBezTo>
                  <a:pt x="445" y="1422"/>
                  <a:pt x="446" y="1421"/>
                  <a:pt x="448" y="1420"/>
                </a:cubicBezTo>
                <a:cubicBezTo>
                  <a:pt x="450" y="1420"/>
                  <a:pt x="452" y="1420"/>
                  <a:pt x="454" y="1421"/>
                </a:cubicBezTo>
                <a:cubicBezTo>
                  <a:pt x="455" y="1422"/>
                  <a:pt x="458" y="1423"/>
                  <a:pt x="459" y="1421"/>
                </a:cubicBezTo>
                <a:cubicBezTo>
                  <a:pt x="461" y="1420"/>
                  <a:pt x="461" y="1417"/>
                  <a:pt x="462" y="1415"/>
                </a:cubicBezTo>
                <a:cubicBezTo>
                  <a:pt x="464" y="1413"/>
                  <a:pt x="465" y="1412"/>
                  <a:pt x="467" y="1410"/>
                </a:cubicBezTo>
                <a:cubicBezTo>
                  <a:pt x="469" y="1408"/>
                  <a:pt x="469" y="1406"/>
                  <a:pt x="470" y="1404"/>
                </a:cubicBezTo>
                <a:cubicBezTo>
                  <a:pt x="471" y="1402"/>
                  <a:pt x="473" y="1401"/>
                  <a:pt x="474" y="1400"/>
                </a:cubicBezTo>
                <a:cubicBezTo>
                  <a:pt x="476" y="1398"/>
                  <a:pt x="478" y="1398"/>
                  <a:pt x="481" y="1398"/>
                </a:cubicBezTo>
                <a:cubicBezTo>
                  <a:pt x="483" y="1397"/>
                  <a:pt x="484" y="1397"/>
                  <a:pt x="486" y="1396"/>
                </a:cubicBezTo>
                <a:cubicBezTo>
                  <a:pt x="487" y="1395"/>
                  <a:pt x="489" y="1393"/>
                  <a:pt x="491" y="1394"/>
                </a:cubicBezTo>
                <a:cubicBezTo>
                  <a:pt x="492" y="1394"/>
                  <a:pt x="492" y="1395"/>
                  <a:pt x="493" y="1395"/>
                </a:cubicBezTo>
                <a:cubicBezTo>
                  <a:pt x="494" y="1395"/>
                  <a:pt x="495" y="1395"/>
                  <a:pt x="496" y="1394"/>
                </a:cubicBezTo>
                <a:cubicBezTo>
                  <a:pt x="497" y="1394"/>
                  <a:pt x="497" y="1393"/>
                  <a:pt x="498" y="1393"/>
                </a:cubicBezTo>
                <a:cubicBezTo>
                  <a:pt x="499" y="1393"/>
                  <a:pt x="500" y="1393"/>
                  <a:pt x="500" y="1393"/>
                </a:cubicBezTo>
                <a:cubicBezTo>
                  <a:pt x="500" y="1392"/>
                  <a:pt x="498" y="1391"/>
                  <a:pt x="497" y="1390"/>
                </a:cubicBezTo>
                <a:cubicBezTo>
                  <a:pt x="494" y="1387"/>
                  <a:pt x="499" y="1383"/>
                  <a:pt x="500" y="1380"/>
                </a:cubicBezTo>
                <a:cubicBezTo>
                  <a:pt x="501" y="1379"/>
                  <a:pt x="501" y="1378"/>
                  <a:pt x="502" y="1377"/>
                </a:cubicBezTo>
                <a:cubicBezTo>
                  <a:pt x="503" y="1374"/>
                  <a:pt x="503" y="1372"/>
                  <a:pt x="504" y="1370"/>
                </a:cubicBezTo>
                <a:cubicBezTo>
                  <a:pt x="506" y="1368"/>
                  <a:pt x="507" y="1367"/>
                  <a:pt x="509" y="1365"/>
                </a:cubicBezTo>
                <a:cubicBezTo>
                  <a:pt x="511" y="1364"/>
                  <a:pt x="513" y="1363"/>
                  <a:pt x="515" y="1361"/>
                </a:cubicBezTo>
                <a:cubicBezTo>
                  <a:pt x="517" y="1361"/>
                  <a:pt x="519" y="1360"/>
                  <a:pt x="521" y="1358"/>
                </a:cubicBezTo>
                <a:cubicBezTo>
                  <a:pt x="522" y="1356"/>
                  <a:pt x="524" y="1355"/>
                  <a:pt x="526" y="1354"/>
                </a:cubicBezTo>
                <a:cubicBezTo>
                  <a:pt x="529" y="1354"/>
                  <a:pt x="528" y="1352"/>
                  <a:pt x="526" y="1351"/>
                </a:cubicBezTo>
                <a:cubicBezTo>
                  <a:pt x="525" y="1351"/>
                  <a:pt x="523" y="1349"/>
                  <a:pt x="522" y="1348"/>
                </a:cubicBezTo>
                <a:cubicBezTo>
                  <a:pt x="519" y="1346"/>
                  <a:pt x="516" y="1344"/>
                  <a:pt x="515" y="1341"/>
                </a:cubicBezTo>
                <a:cubicBezTo>
                  <a:pt x="514" y="1339"/>
                  <a:pt x="514" y="1338"/>
                  <a:pt x="513" y="1337"/>
                </a:cubicBezTo>
                <a:cubicBezTo>
                  <a:pt x="512" y="1335"/>
                  <a:pt x="512" y="1333"/>
                  <a:pt x="512" y="1331"/>
                </a:cubicBezTo>
                <a:cubicBezTo>
                  <a:pt x="512" y="1329"/>
                  <a:pt x="511" y="1326"/>
                  <a:pt x="512" y="1324"/>
                </a:cubicBezTo>
                <a:cubicBezTo>
                  <a:pt x="513" y="1321"/>
                  <a:pt x="515" y="1319"/>
                  <a:pt x="516" y="1317"/>
                </a:cubicBezTo>
                <a:cubicBezTo>
                  <a:pt x="519" y="1313"/>
                  <a:pt x="523" y="1310"/>
                  <a:pt x="526" y="1306"/>
                </a:cubicBezTo>
                <a:cubicBezTo>
                  <a:pt x="527" y="1304"/>
                  <a:pt x="528" y="1302"/>
                  <a:pt x="529" y="1300"/>
                </a:cubicBezTo>
                <a:cubicBezTo>
                  <a:pt x="531" y="1298"/>
                  <a:pt x="533" y="1297"/>
                  <a:pt x="534" y="1296"/>
                </a:cubicBezTo>
                <a:cubicBezTo>
                  <a:pt x="537" y="1294"/>
                  <a:pt x="539" y="1289"/>
                  <a:pt x="540" y="1286"/>
                </a:cubicBezTo>
                <a:cubicBezTo>
                  <a:pt x="541" y="1284"/>
                  <a:pt x="542" y="1282"/>
                  <a:pt x="543" y="1280"/>
                </a:cubicBezTo>
                <a:cubicBezTo>
                  <a:pt x="544" y="1278"/>
                  <a:pt x="546" y="1277"/>
                  <a:pt x="548" y="1276"/>
                </a:cubicBezTo>
                <a:cubicBezTo>
                  <a:pt x="548" y="1275"/>
                  <a:pt x="549" y="1274"/>
                  <a:pt x="550" y="1273"/>
                </a:cubicBezTo>
                <a:cubicBezTo>
                  <a:pt x="552" y="1272"/>
                  <a:pt x="554" y="1271"/>
                  <a:pt x="557" y="1271"/>
                </a:cubicBezTo>
                <a:cubicBezTo>
                  <a:pt x="559" y="1270"/>
                  <a:pt x="562" y="1269"/>
                  <a:pt x="564" y="1269"/>
                </a:cubicBezTo>
                <a:cubicBezTo>
                  <a:pt x="566" y="1269"/>
                  <a:pt x="568" y="1268"/>
                  <a:pt x="570" y="1267"/>
                </a:cubicBezTo>
                <a:cubicBezTo>
                  <a:pt x="573" y="1267"/>
                  <a:pt x="577" y="1265"/>
                  <a:pt x="580" y="1264"/>
                </a:cubicBezTo>
                <a:cubicBezTo>
                  <a:pt x="582" y="1263"/>
                  <a:pt x="584" y="1261"/>
                  <a:pt x="586" y="1259"/>
                </a:cubicBezTo>
                <a:cubicBezTo>
                  <a:pt x="588" y="1258"/>
                  <a:pt x="591" y="1257"/>
                  <a:pt x="594" y="1256"/>
                </a:cubicBezTo>
                <a:cubicBezTo>
                  <a:pt x="596" y="1255"/>
                  <a:pt x="598" y="1253"/>
                  <a:pt x="601" y="1252"/>
                </a:cubicBezTo>
                <a:cubicBezTo>
                  <a:pt x="603" y="1251"/>
                  <a:pt x="606" y="1251"/>
                  <a:pt x="608" y="1250"/>
                </a:cubicBezTo>
                <a:cubicBezTo>
                  <a:pt x="610" y="1248"/>
                  <a:pt x="612" y="1247"/>
                  <a:pt x="613" y="1246"/>
                </a:cubicBezTo>
                <a:cubicBezTo>
                  <a:pt x="615" y="1244"/>
                  <a:pt x="616" y="1242"/>
                  <a:pt x="616" y="1240"/>
                </a:cubicBezTo>
                <a:cubicBezTo>
                  <a:pt x="615" y="1238"/>
                  <a:pt x="614" y="1237"/>
                  <a:pt x="613" y="1235"/>
                </a:cubicBezTo>
                <a:cubicBezTo>
                  <a:pt x="612" y="1232"/>
                  <a:pt x="614" y="1231"/>
                  <a:pt x="616" y="1230"/>
                </a:cubicBezTo>
                <a:cubicBezTo>
                  <a:pt x="616" y="1229"/>
                  <a:pt x="617" y="1229"/>
                  <a:pt x="618" y="1228"/>
                </a:cubicBezTo>
                <a:cubicBezTo>
                  <a:pt x="619" y="1228"/>
                  <a:pt x="620" y="1228"/>
                  <a:pt x="620" y="1227"/>
                </a:cubicBezTo>
                <a:cubicBezTo>
                  <a:pt x="619" y="1226"/>
                  <a:pt x="618" y="1226"/>
                  <a:pt x="617" y="1225"/>
                </a:cubicBezTo>
                <a:cubicBezTo>
                  <a:pt x="617" y="1225"/>
                  <a:pt x="616" y="1224"/>
                  <a:pt x="616" y="1223"/>
                </a:cubicBezTo>
                <a:cubicBezTo>
                  <a:pt x="615" y="1222"/>
                  <a:pt x="616" y="1221"/>
                  <a:pt x="615" y="1220"/>
                </a:cubicBezTo>
                <a:cubicBezTo>
                  <a:pt x="615" y="1219"/>
                  <a:pt x="614" y="1219"/>
                  <a:pt x="614" y="1218"/>
                </a:cubicBezTo>
                <a:cubicBezTo>
                  <a:pt x="613" y="1216"/>
                  <a:pt x="614" y="1215"/>
                  <a:pt x="613" y="1214"/>
                </a:cubicBezTo>
                <a:cubicBezTo>
                  <a:pt x="613" y="1212"/>
                  <a:pt x="612" y="1211"/>
                  <a:pt x="612" y="1210"/>
                </a:cubicBezTo>
                <a:cubicBezTo>
                  <a:pt x="611" y="1209"/>
                  <a:pt x="610" y="1208"/>
                  <a:pt x="610" y="1207"/>
                </a:cubicBezTo>
                <a:cubicBezTo>
                  <a:pt x="610" y="1205"/>
                  <a:pt x="613" y="1204"/>
                  <a:pt x="614" y="1202"/>
                </a:cubicBezTo>
                <a:cubicBezTo>
                  <a:pt x="614" y="1201"/>
                  <a:pt x="615" y="1200"/>
                  <a:pt x="615" y="1199"/>
                </a:cubicBezTo>
                <a:cubicBezTo>
                  <a:pt x="616" y="1198"/>
                  <a:pt x="618" y="1195"/>
                  <a:pt x="619" y="1195"/>
                </a:cubicBezTo>
                <a:cubicBezTo>
                  <a:pt x="621" y="1194"/>
                  <a:pt x="621" y="1194"/>
                  <a:pt x="622" y="1193"/>
                </a:cubicBezTo>
                <a:cubicBezTo>
                  <a:pt x="623" y="1192"/>
                  <a:pt x="624" y="1191"/>
                  <a:pt x="625" y="1191"/>
                </a:cubicBezTo>
                <a:cubicBezTo>
                  <a:pt x="627" y="1190"/>
                  <a:pt x="629" y="1190"/>
                  <a:pt x="631" y="1189"/>
                </a:cubicBezTo>
                <a:cubicBezTo>
                  <a:pt x="635" y="1187"/>
                  <a:pt x="638" y="1183"/>
                  <a:pt x="643" y="1183"/>
                </a:cubicBezTo>
                <a:cubicBezTo>
                  <a:pt x="645" y="1184"/>
                  <a:pt x="647" y="1185"/>
                  <a:pt x="649" y="1186"/>
                </a:cubicBezTo>
                <a:cubicBezTo>
                  <a:pt x="652" y="1186"/>
                  <a:pt x="655" y="1186"/>
                  <a:pt x="658" y="1186"/>
                </a:cubicBezTo>
                <a:cubicBezTo>
                  <a:pt x="660" y="1186"/>
                  <a:pt x="662" y="1187"/>
                  <a:pt x="664" y="1187"/>
                </a:cubicBezTo>
                <a:cubicBezTo>
                  <a:pt x="665" y="1188"/>
                  <a:pt x="666" y="1187"/>
                  <a:pt x="667" y="1188"/>
                </a:cubicBezTo>
                <a:cubicBezTo>
                  <a:pt x="668" y="1188"/>
                  <a:pt x="669" y="1189"/>
                  <a:pt x="670" y="1189"/>
                </a:cubicBezTo>
                <a:cubicBezTo>
                  <a:pt x="671" y="1190"/>
                  <a:pt x="674" y="1190"/>
                  <a:pt x="676" y="1190"/>
                </a:cubicBezTo>
                <a:cubicBezTo>
                  <a:pt x="678" y="1189"/>
                  <a:pt x="679" y="1190"/>
                  <a:pt x="679" y="1193"/>
                </a:cubicBezTo>
                <a:cubicBezTo>
                  <a:pt x="678" y="1194"/>
                  <a:pt x="678" y="1194"/>
                  <a:pt x="680" y="1195"/>
                </a:cubicBezTo>
                <a:cubicBezTo>
                  <a:pt x="681" y="1195"/>
                  <a:pt x="682" y="1196"/>
                  <a:pt x="683" y="1196"/>
                </a:cubicBezTo>
                <a:cubicBezTo>
                  <a:pt x="684" y="1196"/>
                  <a:pt x="685" y="1196"/>
                  <a:pt x="686" y="1196"/>
                </a:cubicBezTo>
                <a:cubicBezTo>
                  <a:pt x="688" y="1196"/>
                  <a:pt x="690" y="1197"/>
                  <a:pt x="691" y="1198"/>
                </a:cubicBezTo>
                <a:cubicBezTo>
                  <a:pt x="693" y="1200"/>
                  <a:pt x="694" y="1201"/>
                  <a:pt x="697" y="1200"/>
                </a:cubicBezTo>
                <a:cubicBezTo>
                  <a:pt x="698" y="1200"/>
                  <a:pt x="699" y="1199"/>
                  <a:pt x="699" y="1199"/>
                </a:cubicBezTo>
                <a:cubicBezTo>
                  <a:pt x="700" y="1199"/>
                  <a:pt x="701" y="1200"/>
                  <a:pt x="702" y="1200"/>
                </a:cubicBezTo>
                <a:cubicBezTo>
                  <a:pt x="704" y="1201"/>
                  <a:pt x="707" y="1201"/>
                  <a:pt x="708" y="1201"/>
                </a:cubicBezTo>
                <a:cubicBezTo>
                  <a:pt x="710" y="1200"/>
                  <a:pt x="712" y="1198"/>
                  <a:pt x="713" y="1197"/>
                </a:cubicBezTo>
                <a:cubicBezTo>
                  <a:pt x="715" y="1195"/>
                  <a:pt x="716" y="1194"/>
                  <a:pt x="718" y="1193"/>
                </a:cubicBezTo>
                <a:cubicBezTo>
                  <a:pt x="720" y="1192"/>
                  <a:pt x="720" y="1190"/>
                  <a:pt x="722" y="1188"/>
                </a:cubicBezTo>
                <a:cubicBezTo>
                  <a:pt x="723" y="1187"/>
                  <a:pt x="725" y="1187"/>
                  <a:pt x="727" y="1185"/>
                </a:cubicBezTo>
                <a:cubicBezTo>
                  <a:pt x="727" y="1185"/>
                  <a:pt x="728" y="1184"/>
                  <a:pt x="729" y="1184"/>
                </a:cubicBezTo>
                <a:cubicBezTo>
                  <a:pt x="731" y="1183"/>
                  <a:pt x="733" y="1183"/>
                  <a:pt x="734" y="1181"/>
                </a:cubicBezTo>
                <a:cubicBezTo>
                  <a:pt x="735" y="1180"/>
                  <a:pt x="735" y="1180"/>
                  <a:pt x="736" y="1179"/>
                </a:cubicBezTo>
                <a:cubicBezTo>
                  <a:pt x="737" y="1179"/>
                  <a:pt x="738" y="1179"/>
                  <a:pt x="739" y="1178"/>
                </a:cubicBezTo>
                <a:cubicBezTo>
                  <a:pt x="740" y="1177"/>
                  <a:pt x="740" y="1177"/>
                  <a:pt x="741" y="1176"/>
                </a:cubicBezTo>
                <a:cubicBezTo>
                  <a:pt x="742" y="1176"/>
                  <a:pt x="742" y="1176"/>
                  <a:pt x="743" y="1175"/>
                </a:cubicBezTo>
                <a:cubicBezTo>
                  <a:pt x="744" y="1175"/>
                  <a:pt x="745" y="1174"/>
                  <a:pt x="746" y="1174"/>
                </a:cubicBezTo>
                <a:cubicBezTo>
                  <a:pt x="747" y="1173"/>
                  <a:pt x="748" y="1174"/>
                  <a:pt x="749" y="1174"/>
                </a:cubicBezTo>
                <a:cubicBezTo>
                  <a:pt x="751" y="1174"/>
                  <a:pt x="752" y="1172"/>
                  <a:pt x="755" y="1172"/>
                </a:cubicBezTo>
                <a:cubicBezTo>
                  <a:pt x="756" y="1172"/>
                  <a:pt x="757" y="1172"/>
                  <a:pt x="758" y="1172"/>
                </a:cubicBezTo>
                <a:cubicBezTo>
                  <a:pt x="759" y="1171"/>
                  <a:pt x="759" y="1170"/>
                  <a:pt x="760" y="1170"/>
                </a:cubicBezTo>
                <a:cubicBezTo>
                  <a:pt x="762" y="1169"/>
                  <a:pt x="763" y="1168"/>
                  <a:pt x="765" y="1167"/>
                </a:cubicBezTo>
                <a:cubicBezTo>
                  <a:pt x="766" y="1166"/>
                  <a:pt x="766" y="1165"/>
                  <a:pt x="767" y="1164"/>
                </a:cubicBezTo>
                <a:cubicBezTo>
                  <a:pt x="768" y="1162"/>
                  <a:pt x="770" y="1161"/>
                  <a:pt x="771" y="1159"/>
                </a:cubicBezTo>
                <a:cubicBezTo>
                  <a:pt x="771" y="1158"/>
                  <a:pt x="772" y="1158"/>
                  <a:pt x="773" y="1157"/>
                </a:cubicBezTo>
                <a:cubicBezTo>
                  <a:pt x="774" y="1157"/>
                  <a:pt x="775" y="1156"/>
                  <a:pt x="775" y="1155"/>
                </a:cubicBezTo>
                <a:cubicBezTo>
                  <a:pt x="776" y="1154"/>
                  <a:pt x="776" y="1154"/>
                  <a:pt x="777" y="1153"/>
                </a:cubicBezTo>
                <a:cubicBezTo>
                  <a:pt x="779" y="1153"/>
                  <a:pt x="782" y="1153"/>
                  <a:pt x="784" y="1153"/>
                </a:cubicBezTo>
                <a:cubicBezTo>
                  <a:pt x="786" y="1153"/>
                  <a:pt x="787" y="1155"/>
                  <a:pt x="790" y="1155"/>
                </a:cubicBezTo>
                <a:cubicBezTo>
                  <a:pt x="792" y="1156"/>
                  <a:pt x="794" y="1155"/>
                  <a:pt x="796" y="1156"/>
                </a:cubicBezTo>
                <a:cubicBezTo>
                  <a:pt x="797" y="1156"/>
                  <a:pt x="798" y="1157"/>
                  <a:pt x="798" y="1158"/>
                </a:cubicBezTo>
                <a:cubicBezTo>
                  <a:pt x="799" y="1158"/>
                  <a:pt x="800" y="1158"/>
                  <a:pt x="802" y="1158"/>
                </a:cubicBezTo>
                <a:cubicBezTo>
                  <a:pt x="804" y="1159"/>
                  <a:pt x="805" y="1160"/>
                  <a:pt x="807" y="1161"/>
                </a:cubicBezTo>
                <a:cubicBezTo>
                  <a:pt x="809" y="1161"/>
                  <a:pt x="811" y="1163"/>
                  <a:pt x="813" y="1163"/>
                </a:cubicBezTo>
                <a:cubicBezTo>
                  <a:pt x="814" y="1163"/>
                  <a:pt x="815" y="1163"/>
                  <a:pt x="816" y="1164"/>
                </a:cubicBezTo>
                <a:cubicBezTo>
                  <a:pt x="816" y="1164"/>
                  <a:pt x="816" y="1165"/>
                  <a:pt x="817" y="1166"/>
                </a:cubicBezTo>
                <a:cubicBezTo>
                  <a:pt x="819" y="1166"/>
                  <a:pt x="820" y="1166"/>
                  <a:pt x="821" y="1167"/>
                </a:cubicBezTo>
                <a:cubicBezTo>
                  <a:pt x="822" y="1168"/>
                  <a:pt x="822" y="1169"/>
                  <a:pt x="822" y="1169"/>
                </a:cubicBezTo>
                <a:cubicBezTo>
                  <a:pt x="823" y="1169"/>
                  <a:pt x="823" y="1169"/>
                  <a:pt x="824" y="1170"/>
                </a:cubicBezTo>
                <a:cubicBezTo>
                  <a:pt x="824" y="1170"/>
                  <a:pt x="824" y="1172"/>
                  <a:pt x="825" y="1172"/>
                </a:cubicBezTo>
                <a:cubicBezTo>
                  <a:pt x="826" y="1175"/>
                  <a:pt x="825" y="1176"/>
                  <a:pt x="825" y="1178"/>
                </a:cubicBezTo>
                <a:cubicBezTo>
                  <a:pt x="825" y="1179"/>
                  <a:pt x="825" y="1180"/>
                  <a:pt x="825" y="1181"/>
                </a:cubicBezTo>
                <a:cubicBezTo>
                  <a:pt x="826" y="1182"/>
                  <a:pt x="827" y="1183"/>
                  <a:pt x="827" y="1184"/>
                </a:cubicBezTo>
                <a:cubicBezTo>
                  <a:pt x="827" y="1185"/>
                  <a:pt x="827" y="1185"/>
                  <a:pt x="828" y="1186"/>
                </a:cubicBezTo>
                <a:cubicBezTo>
                  <a:pt x="828" y="1188"/>
                  <a:pt x="828" y="1188"/>
                  <a:pt x="829" y="1189"/>
                </a:cubicBezTo>
                <a:cubicBezTo>
                  <a:pt x="829" y="1191"/>
                  <a:pt x="829" y="1191"/>
                  <a:pt x="830" y="1192"/>
                </a:cubicBezTo>
                <a:cubicBezTo>
                  <a:pt x="831" y="1192"/>
                  <a:pt x="831" y="1193"/>
                  <a:pt x="831" y="1194"/>
                </a:cubicBezTo>
                <a:cubicBezTo>
                  <a:pt x="831" y="1195"/>
                  <a:pt x="831" y="1196"/>
                  <a:pt x="832" y="1197"/>
                </a:cubicBezTo>
                <a:cubicBezTo>
                  <a:pt x="832" y="1198"/>
                  <a:pt x="832" y="1199"/>
                  <a:pt x="832" y="1200"/>
                </a:cubicBezTo>
                <a:cubicBezTo>
                  <a:pt x="833" y="1201"/>
                  <a:pt x="833" y="1201"/>
                  <a:pt x="833" y="1202"/>
                </a:cubicBezTo>
                <a:cubicBezTo>
                  <a:pt x="833" y="1203"/>
                  <a:pt x="832" y="1203"/>
                  <a:pt x="832" y="1203"/>
                </a:cubicBezTo>
                <a:cubicBezTo>
                  <a:pt x="832" y="1204"/>
                  <a:pt x="832" y="1204"/>
                  <a:pt x="833" y="1204"/>
                </a:cubicBezTo>
                <a:cubicBezTo>
                  <a:pt x="833" y="1205"/>
                  <a:pt x="834" y="1206"/>
                  <a:pt x="835" y="1206"/>
                </a:cubicBezTo>
                <a:cubicBezTo>
                  <a:pt x="836" y="1206"/>
                  <a:pt x="837" y="1206"/>
                  <a:pt x="838" y="1206"/>
                </a:cubicBezTo>
                <a:cubicBezTo>
                  <a:pt x="839" y="1206"/>
                  <a:pt x="839" y="1206"/>
                  <a:pt x="840" y="1207"/>
                </a:cubicBezTo>
                <a:cubicBezTo>
                  <a:pt x="842" y="1208"/>
                  <a:pt x="844" y="1211"/>
                  <a:pt x="845" y="1213"/>
                </a:cubicBezTo>
                <a:cubicBezTo>
                  <a:pt x="845" y="1214"/>
                  <a:pt x="846" y="1214"/>
                  <a:pt x="847" y="1215"/>
                </a:cubicBezTo>
                <a:cubicBezTo>
                  <a:pt x="848" y="1216"/>
                  <a:pt x="848" y="1217"/>
                  <a:pt x="848" y="1218"/>
                </a:cubicBezTo>
                <a:cubicBezTo>
                  <a:pt x="849" y="1218"/>
                  <a:pt x="850" y="1218"/>
                  <a:pt x="850" y="1219"/>
                </a:cubicBezTo>
                <a:cubicBezTo>
                  <a:pt x="851" y="1220"/>
                  <a:pt x="851" y="1221"/>
                  <a:pt x="851" y="1222"/>
                </a:cubicBezTo>
                <a:cubicBezTo>
                  <a:pt x="850" y="1223"/>
                  <a:pt x="850" y="1224"/>
                  <a:pt x="850" y="1224"/>
                </a:cubicBezTo>
                <a:cubicBezTo>
                  <a:pt x="851" y="1225"/>
                  <a:pt x="853" y="1224"/>
                  <a:pt x="854" y="1224"/>
                </a:cubicBezTo>
                <a:cubicBezTo>
                  <a:pt x="855" y="1224"/>
                  <a:pt x="856" y="1225"/>
                  <a:pt x="858" y="1226"/>
                </a:cubicBezTo>
                <a:cubicBezTo>
                  <a:pt x="860" y="1226"/>
                  <a:pt x="861" y="1226"/>
                  <a:pt x="862" y="1227"/>
                </a:cubicBezTo>
                <a:cubicBezTo>
                  <a:pt x="863" y="1227"/>
                  <a:pt x="865" y="1228"/>
                  <a:pt x="866" y="1229"/>
                </a:cubicBezTo>
                <a:cubicBezTo>
                  <a:pt x="866" y="1230"/>
                  <a:pt x="867" y="1231"/>
                  <a:pt x="868" y="1231"/>
                </a:cubicBezTo>
                <a:cubicBezTo>
                  <a:pt x="869" y="1232"/>
                  <a:pt x="870" y="1233"/>
                  <a:pt x="871" y="1234"/>
                </a:cubicBezTo>
                <a:cubicBezTo>
                  <a:pt x="872" y="1236"/>
                  <a:pt x="873" y="1237"/>
                  <a:pt x="875" y="1238"/>
                </a:cubicBezTo>
                <a:cubicBezTo>
                  <a:pt x="877" y="1239"/>
                  <a:pt x="878" y="1242"/>
                  <a:pt x="880" y="1243"/>
                </a:cubicBezTo>
                <a:cubicBezTo>
                  <a:pt x="881" y="1244"/>
                  <a:pt x="883" y="1244"/>
                  <a:pt x="884" y="1246"/>
                </a:cubicBezTo>
                <a:cubicBezTo>
                  <a:pt x="885" y="1247"/>
                  <a:pt x="885" y="1247"/>
                  <a:pt x="886" y="1248"/>
                </a:cubicBezTo>
                <a:cubicBezTo>
                  <a:pt x="887" y="1249"/>
                  <a:pt x="887" y="1250"/>
                  <a:pt x="888" y="1250"/>
                </a:cubicBezTo>
                <a:cubicBezTo>
                  <a:pt x="890" y="1251"/>
                  <a:pt x="892" y="1251"/>
                  <a:pt x="893" y="1253"/>
                </a:cubicBezTo>
                <a:cubicBezTo>
                  <a:pt x="894" y="1255"/>
                  <a:pt x="895" y="1256"/>
                  <a:pt x="897" y="1257"/>
                </a:cubicBezTo>
                <a:cubicBezTo>
                  <a:pt x="899" y="1258"/>
                  <a:pt x="899" y="1259"/>
                  <a:pt x="901" y="1261"/>
                </a:cubicBezTo>
                <a:cubicBezTo>
                  <a:pt x="902" y="1262"/>
                  <a:pt x="904" y="1262"/>
                  <a:pt x="906" y="1263"/>
                </a:cubicBezTo>
                <a:cubicBezTo>
                  <a:pt x="908" y="1264"/>
                  <a:pt x="907" y="1266"/>
                  <a:pt x="910" y="1267"/>
                </a:cubicBezTo>
                <a:cubicBezTo>
                  <a:pt x="912" y="1268"/>
                  <a:pt x="914" y="1267"/>
                  <a:pt x="916" y="1267"/>
                </a:cubicBezTo>
                <a:cubicBezTo>
                  <a:pt x="917" y="1267"/>
                  <a:pt x="918" y="1267"/>
                  <a:pt x="919" y="1267"/>
                </a:cubicBezTo>
                <a:cubicBezTo>
                  <a:pt x="920" y="1266"/>
                  <a:pt x="921" y="1266"/>
                  <a:pt x="922" y="1265"/>
                </a:cubicBezTo>
                <a:cubicBezTo>
                  <a:pt x="923" y="1265"/>
                  <a:pt x="926" y="1265"/>
                  <a:pt x="927" y="1266"/>
                </a:cubicBezTo>
                <a:cubicBezTo>
                  <a:pt x="928" y="1267"/>
                  <a:pt x="928" y="1267"/>
                  <a:pt x="929" y="1268"/>
                </a:cubicBezTo>
                <a:cubicBezTo>
                  <a:pt x="930" y="1269"/>
                  <a:pt x="931" y="1269"/>
                  <a:pt x="931" y="1270"/>
                </a:cubicBezTo>
                <a:cubicBezTo>
                  <a:pt x="932" y="1270"/>
                  <a:pt x="932" y="1271"/>
                  <a:pt x="933" y="1272"/>
                </a:cubicBezTo>
                <a:cubicBezTo>
                  <a:pt x="933" y="1273"/>
                  <a:pt x="934" y="1274"/>
                  <a:pt x="935" y="1274"/>
                </a:cubicBezTo>
                <a:cubicBezTo>
                  <a:pt x="937" y="1275"/>
                  <a:pt x="938" y="1277"/>
                  <a:pt x="939" y="1278"/>
                </a:cubicBezTo>
                <a:cubicBezTo>
                  <a:pt x="941" y="1279"/>
                  <a:pt x="942" y="1279"/>
                  <a:pt x="944" y="1280"/>
                </a:cubicBezTo>
                <a:cubicBezTo>
                  <a:pt x="945" y="1281"/>
                  <a:pt x="947" y="1281"/>
                  <a:pt x="948" y="1283"/>
                </a:cubicBezTo>
                <a:cubicBezTo>
                  <a:pt x="950" y="1284"/>
                  <a:pt x="947" y="1285"/>
                  <a:pt x="947" y="1287"/>
                </a:cubicBezTo>
                <a:cubicBezTo>
                  <a:pt x="946" y="1287"/>
                  <a:pt x="946" y="1287"/>
                  <a:pt x="946" y="1288"/>
                </a:cubicBezTo>
                <a:cubicBezTo>
                  <a:pt x="946" y="1288"/>
                  <a:pt x="945" y="1288"/>
                  <a:pt x="945" y="1289"/>
                </a:cubicBezTo>
                <a:cubicBezTo>
                  <a:pt x="945" y="1291"/>
                  <a:pt x="949" y="1288"/>
                  <a:pt x="949" y="1288"/>
                </a:cubicBezTo>
                <a:cubicBezTo>
                  <a:pt x="950" y="1287"/>
                  <a:pt x="952" y="1287"/>
                  <a:pt x="953" y="1287"/>
                </a:cubicBezTo>
                <a:cubicBezTo>
                  <a:pt x="954" y="1287"/>
                  <a:pt x="955" y="1288"/>
                  <a:pt x="956" y="1288"/>
                </a:cubicBezTo>
                <a:cubicBezTo>
                  <a:pt x="957" y="1288"/>
                  <a:pt x="957" y="1287"/>
                  <a:pt x="959" y="1286"/>
                </a:cubicBezTo>
                <a:cubicBezTo>
                  <a:pt x="960" y="1286"/>
                  <a:pt x="960" y="1286"/>
                  <a:pt x="961" y="1287"/>
                </a:cubicBezTo>
                <a:cubicBezTo>
                  <a:pt x="962" y="1288"/>
                  <a:pt x="961" y="1289"/>
                  <a:pt x="962" y="1289"/>
                </a:cubicBezTo>
                <a:cubicBezTo>
                  <a:pt x="964" y="1290"/>
                  <a:pt x="964" y="1291"/>
                  <a:pt x="964" y="1292"/>
                </a:cubicBezTo>
                <a:cubicBezTo>
                  <a:pt x="964" y="1293"/>
                  <a:pt x="964" y="1294"/>
                  <a:pt x="964" y="1295"/>
                </a:cubicBezTo>
                <a:cubicBezTo>
                  <a:pt x="964" y="1296"/>
                  <a:pt x="966" y="1297"/>
                  <a:pt x="965" y="1298"/>
                </a:cubicBezTo>
                <a:cubicBezTo>
                  <a:pt x="965" y="1299"/>
                  <a:pt x="963" y="1299"/>
                  <a:pt x="963" y="1301"/>
                </a:cubicBezTo>
                <a:cubicBezTo>
                  <a:pt x="965" y="1301"/>
                  <a:pt x="966" y="1302"/>
                  <a:pt x="967" y="1303"/>
                </a:cubicBezTo>
                <a:cubicBezTo>
                  <a:pt x="967" y="1303"/>
                  <a:pt x="968" y="1304"/>
                  <a:pt x="969" y="1305"/>
                </a:cubicBezTo>
                <a:cubicBezTo>
                  <a:pt x="970" y="1306"/>
                  <a:pt x="971" y="1306"/>
                  <a:pt x="972" y="1307"/>
                </a:cubicBezTo>
                <a:cubicBezTo>
                  <a:pt x="973" y="1308"/>
                  <a:pt x="973" y="1309"/>
                  <a:pt x="974" y="1309"/>
                </a:cubicBezTo>
                <a:cubicBezTo>
                  <a:pt x="975" y="1309"/>
                  <a:pt x="976" y="1309"/>
                  <a:pt x="977" y="1309"/>
                </a:cubicBezTo>
                <a:cubicBezTo>
                  <a:pt x="978" y="1309"/>
                  <a:pt x="979" y="1309"/>
                  <a:pt x="980" y="1308"/>
                </a:cubicBezTo>
                <a:cubicBezTo>
                  <a:pt x="981" y="1308"/>
                  <a:pt x="984" y="1308"/>
                  <a:pt x="986" y="1309"/>
                </a:cubicBezTo>
                <a:cubicBezTo>
                  <a:pt x="988" y="1310"/>
                  <a:pt x="987" y="1312"/>
                  <a:pt x="988" y="1314"/>
                </a:cubicBezTo>
                <a:cubicBezTo>
                  <a:pt x="989" y="1316"/>
                  <a:pt x="990" y="1317"/>
                  <a:pt x="991" y="1319"/>
                </a:cubicBezTo>
                <a:cubicBezTo>
                  <a:pt x="992" y="1321"/>
                  <a:pt x="991" y="1324"/>
                  <a:pt x="992" y="1326"/>
                </a:cubicBezTo>
                <a:cubicBezTo>
                  <a:pt x="992" y="1327"/>
                  <a:pt x="994" y="1329"/>
                  <a:pt x="994" y="1331"/>
                </a:cubicBezTo>
                <a:cubicBezTo>
                  <a:pt x="995" y="1333"/>
                  <a:pt x="995" y="1335"/>
                  <a:pt x="996" y="1337"/>
                </a:cubicBezTo>
                <a:cubicBezTo>
                  <a:pt x="996" y="1339"/>
                  <a:pt x="997" y="1341"/>
                  <a:pt x="998" y="1343"/>
                </a:cubicBezTo>
                <a:cubicBezTo>
                  <a:pt x="999" y="1345"/>
                  <a:pt x="1001" y="1346"/>
                  <a:pt x="1002" y="1348"/>
                </a:cubicBezTo>
                <a:cubicBezTo>
                  <a:pt x="1002" y="1349"/>
                  <a:pt x="1002" y="1350"/>
                  <a:pt x="1001" y="1351"/>
                </a:cubicBezTo>
                <a:cubicBezTo>
                  <a:pt x="1001" y="1352"/>
                  <a:pt x="1000" y="1352"/>
                  <a:pt x="999" y="1352"/>
                </a:cubicBezTo>
                <a:cubicBezTo>
                  <a:pt x="998" y="1352"/>
                  <a:pt x="997" y="1353"/>
                  <a:pt x="996" y="1353"/>
                </a:cubicBezTo>
                <a:cubicBezTo>
                  <a:pt x="995" y="1354"/>
                  <a:pt x="994" y="1354"/>
                  <a:pt x="993" y="1354"/>
                </a:cubicBezTo>
                <a:cubicBezTo>
                  <a:pt x="992" y="1355"/>
                  <a:pt x="991" y="1357"/>
                  <a:pt x="991" y="1358"/>
                </a:cubicBezTo>
                <a:cubicBezTo>
                  <a:pt x="994" y="1359"/>
                  <a:pt x="993" y="1362"/>
                  <a:pt x="991" y="1363"/>
                </a:cubicBezTo>
                <a:cubicBezTo>
                  <a:pt x="991" y="1364"/>
                  <a:pt x="990" y="1364"/>
                  <a:pt x="989" y="1365"/>
                </a:cubicBezTo>
                <a:cubicBezTo>
                  <a:pt x="989" y="1366"/>
                  <a:pt x="989" y="1367"/>
                  <a:pt x="988" y="1368"/>
                </a:cubicBezTo>
                <a:cubicBezTo>
                  <a:pt x="986" y="1371"/>
                  <a:pt x="984" y="1374"/>
                  <a:pt x="985" y="1378"/>
                </a:cubicBezTo>
                <a:cubicBezTo>
                  <a:pt x="985" y="1379"/>
                  <a:pt x="985" y="1380"/>
                  <a:pt x="986" y="1381"/>
                </a:cubicBezTo>
                <a:cubicBezTo>
                  <a:pt x="986" y="1382"/>
                  <a:pt x="988" y="1381"/>
                  <a:pt x="989" y="1381"/>
                </a:cubicBezTo>
                <a:cubicBezTo>
                  <a:pt x="990" y="1381"/>
                  <a:pt x="991" y="1382"/>
                  <a:pt x="992" y="1382"/>
                </a:cubicBezTo>
                <a:cubicBezTo>
                  <a:pt x="993" y="1383"/>
                  <a:pt x="994" y="1382"/>
                  <a:pt x="995" y="1382"/>
                </a:cubicBezTo>
                <a:cubicBezTo>
                  <a:pt x="998" y="1382"/>
                  <a:pt x="999" y="1382"/>
                  <a:pt x="1000" y="1379"/>
                </a:cubicBezTo>
                <a:cubicBezTo>
                  <a:pt x="1002" y="1377"/>
                  <a:pt x="1003" y="1376"/>
                  <a:pt x="1004" y="1374"/>
                </a:cubicBezTo>
                <a:cubicBezTo>
                  <a:pt x="1006" y="1373"/>
                  <a:pt x="1007" y="1371"/>
                  <a:pt x="1008" y="1369"/>
                </a:cubicBezTo>
                <a:cubicBezTo>
                  <a:pt x="1010" y="1368"/>
                  <a:pt x="1010" y="1366"/>
                  <a:pt x="1011" y="1365"/>
                </a:cubicBezTo>
                <a:cubicBezTo>
                  <a:pt x="1013" y="1364"/>
                  <a:pt x="1014" y="1361"/>
                  <a:pt x="1013" y="1360"/>
                </a:cubicBezTo>
                <a:cubicBezTo>
                  <a:pt x="1013" y="1359"/>
                  <a:pt x="1012" y="1358"/>
                  <a:pt x="1012" y="1357"/>
                </a:cubicBezTo>
                <a:cubicBezTo>
                  <a:pt x="1011" y="1356"/>
                  <a:pt x="1012" y="1355"/>
                  <a:pt x="1012" y="1354"/>
                </a:cubicBezTo>
                <a:cubicBezTo>
                  <a:pt x="1013" y="1352"/>
                  <a:pt x="1015" y="1351"/>
                  <a:pt x="1016" y="1350"/>
                </a:cubicBezTo>
                <a:cubicBezTo>
                  <a:pt x="1017" y="1348"/>
                  <a:pt x="1019" y="1347"/>
                  <a:pt x="1021" y="1347"/>
                </a:cubicBezTo>
                <a:cubicBezTo>
                  <a:pt x="1022" y="1347"/>
                  <a:pt x="1023" y="1346"/>
                  <a:pt x="1024" y="1346"/>
                </a:cubicBezTo>
                <a:cubicBezTo>
                  <a:pt x="1025" y="1346"/>
                  <a:pt x="1025" y="1347"/>
                  <a:pt x="1026" y="1348"/>
                </a:cubicBezTo>
                <a:cubicBezTo>
                  <a:pt x="1028" y="1348"/>
                  <a:pt x="1030" y="1347"/>
                  <a:pt x="1030" y="1345"/>
                </a:cubicBezTo>
                <a:cubicBezTo>
                  <a:pt x="1031" y="1342"/>
                  <a:pt x="1031" y="1339"/>
                  <a:pt x="1030" y="1336"/>
                </a:cubicBezTo>
                <a:cubicBezTo>
                  <a:pt x="1030" y="1333"/>
                  <a:pt x="1029" y="1330"/>
                  <a:pt x="1027" y="1328"/>
                </a:cubicBezTo>
                <a:cubicBezTo>
                  <a:pt x="1024" y="1325"/>
                  <a:pt x="1021" y="1323"/>
                  <a:pt x="1018" y="1322"/>
                </a:cubicBezTo>
                <a:cubicBezTo>
                  <a:pt x="1017" y="1321"/>
                  <a:pt x="1016" y="1321"/>
                  <a:pt x="1015" y="1321"/>
                </a:cubicBezTo>
                <a:cubicBezTo>
                  <a:pt x="1014" y="1321"/>
                  <a:pt x="1013" y="1321"/>
                  <a:pt x="1012" y="1321"/>
                </a:cubicBezTo>
                <a:cubicBezTo>
                  <a:pt x="1010" y="1319"/>
                  <a:pt x="1013" y="1314"/>
                  <a:pt x="1014" y="1312"/>
                </a:cubicBezTo>
                <a:cubicBezTo>
                  <a:pt x="1015" y="1310"/>
                  <a:pt x="1015" y="1308"/>
                  <a:pt x="1015" y="1306"/>
                </a:cubicBezTo>
                <a:cubicBezTo>
                  <a:pt x="1016" y="1304"/>
                  <a:pt x="1018" y="1302"/>
                  <a:pt x="1019" y="1300"/>
                </a:cubicBezTo>
                <a:cubicBezTo>
                  <a:pt x="1019" y="1298"/>
                  <a:pt x="1021" y="1296"/>
                  <a:pt x="1022" y="1295"/>
                </a:cubicBezTo>
                <a:cubicBezTo>
                  <a:pt x="1024" y="1294"/>
                  <a:pt x="1025" y="1292"/>
                  <a:pt x="1027" y="1292"/>
                </a:cubicBezTo>
                <a:cubicBezTo>
                  <a:pt x="1028" y="1291"/>
                  <a:pt x="1031" y="1290"/>
                  <a:pt x="1032" y="1292"/>
                </a:cubicBezTo>
                <a:cubicBezTo>
                  <a:pt x="1033" y="1293"/>
                  <a:pt x="1029" y="1296"/>
                  <a:pt x="1033" y="1296"/>
                </a:cubicBezTo>
                <a:cubicBezTo>
                  <a:pt x="1034" y="1296"/>
                  <a:pt x="1035" y="1295"/>
                  <a:pt x="1036" y="1296"/>
                </a:cubicBezTo>
                <a:cubicBezTo>
                  <a:pt x="1037" y="1296"/>
                  <a:pt x="1038" y="1297"/>
                  <a:pt x="1039" y="1297"/>
                </a:cubicBezTo>
                <a:cubicBezTo>
                  <a:pt x="1041" y="1297"/>
                  <a:pt x="1043" y="1296"/>
                  <a:pt x="1045" y="1298"/>
                </a:cubicBezTo>
                <a:cubicBezTo>
                  <a:pt x="1046" y="1299"/>
                  <a:pt x="1048" y="1301"/>
                  <a:pt x="1049" y="1302"/>
                </a:cubicBezTo>
                <a:cubicBezTo>
                  <a:pt x="1052" y="1305"/>
                  <a:pt x="1053" y="1309"/>
                  <a:pt x="1057" y="1311"/>
                </a:cubicBezTo>
                <a:cubicBezTo>
                  <a:pt x="1058" y="1312"/>
                  <a:pt x="1060" y="1313"/>
                  <a:pt x="1061" y="1314"/>
                </a:cubicBezTo>
                <a:cubicBezTo>
                  <a:pt x="1062" y="1315"/>
                  <a:pt x="1064" y="1317"/>
                  <a:pt x="1066" y="1317"/>
                </a:cubicBezTo>
                <a:cubicBezTo>
                  <a:pt x="1068" y="1317"/>
                  <a:pt x="1067" y="1314"/>
                  <a:pt x="1068" y="1312"/>
                </a:cubicBezTo>
                <a:cubicBezTo>
                  <a:pt x="1068" y="1310"/>
                  <a:pt x="1070" y="1308"/>
                  <a:pt x="1070" y="1306"/>
                </a:cubicBezTo>
                <a:cubicBezTo>
                  <a:pt x="1070" y="1305"/>
                  <a:pt x="1070" y="1303"/>
                  <a:pt x="1069" y="1302"/>
                </a:cubicBezTo>
                <a:cubicBezTo>
                  <a:pt x="1068" y="1301"/>
                  <a:pt x="1067" y="1300"/>
                  <a:pt x="1066" y="1299"/>
                </a:cubicBezTo>
                <a:cubicBezTo>
                  <a:pt x="1066" y="1297"/>
                  <a:pt x="1065" y="1296"/>
                  <a:pt x="1063" y="1295"/>
                </a:cubicBezTo>
                <a:cubicBezTo>
                  <a:pt x="1062" y="1294"/>
                  <a:pt x="1060" y="1294"/>
                  <a:pt x="1059" y="1293"/>
                </a:cubicBezTo>
                <a:cubicBezTo>
                  <a:pt x="1057" y="1292"/>
                  <a:pt x="1057" y="1290"/>
                  <a:pt x="1056" y="1289"/>
                </a:cubicBezTo>
                <a:cubicBezTo>
                  <a:pt x="1055" y="1287"/>
                  <a:pt x="1053" y="1286"/>
                  <a:pt x="1050" y="1285"/>
                </a:cubicBezTo>
                <a:cubicBezTo>
                  <a:pt x="1048" y="1285"/>
                  <a:pt x="1046" y="1283"/>
                  <a:pt x="1044" y="1282"/>
                </a:cubicBezTo>
                <a:cubicBezTo>
                  <a:pt x="1042" y="1281"/>
                  <a:pt x="1040" y="1279"/>
                  <a:pt x="1038" y="1278"/>
                </a:cubicBezTo>
                <a:cubicBezTo>
                  <a:pt x="1036" y="1277"/>
                  <a:pt x="1034" y="1276"/>
                  <a:pt x="1032" y="1276"/>
                </a:cubicBezTo>
                <a:cubicBezTo>
                  <a:pt x="1030" y="1275"/>
                  <a:pt x="1029" y="1274"/>
                  <a:pt x="1027" y="1273"/>
                </a:cubicBezTo>
                <a:cubicBezTo>
                  <a:pt x="1026" y="1273"/>
                  <a:pt x="1025" y="1271"/>
                  <a:pt x="1023" y="1270"/>
                </a:cubicBezTo>
                <a:cubicBezTo>
                  <a:pt x="1021" y="1269"/>
                  <a:pt x="1019" y="1270"/>
                  <a:pt x="1017" y="1269"/>
                </a:cubicBezTo>
                <a:cubicBezTo>
                  <a:pt x="1015" y="1268"/>
                  <a:pt x="1013" y="1266"/>
                  <a:pt x="1011" y="1265"/>
                </a:cubicBezTo>
                <a:cubicBezTo>
                  <a:pt x="1008" y="1264"/>
                  <a:pt x="1005" y="1263"/>
                  <a:pt x="1002" y="1261"/>
                </a:cubicBezTo>
                <a:cubicBezTo>
                  <a:pt x="1001" y="1260"/>
                  <a:pt x="1000" y="1259"/>
                  <a:pt x="999" y="1258"/>
                </a:cubicBezTo>
                <a:cubicBezTo>
                  <a:pt x="997" y="1256"/>
                  <a:pt x="994" y="1254"/>
                  <a:pt x="994" y="1252"/>
                </a:cubicBezTo>
                <a:cubicBezTo>
                  <a:pt x="995" y="1250"/>
                  <a:pt x="997" y="1251"/>
                  <a:pt x="998" y="1250"/>
                </a:cubicBezTo>
                <a:cubicBezTo>
                  <a:pt x="999" y="1249"/>
                  <a:pt x="999" y="1248"/>
                  <a:pt x="1000" y="1248"/>
                </a:cubicBezTo>
                <a:cubicBezTo>
                  <a:pt x="1000" y="1247"/>
                  <a:pt x="1001" y="1247"/>
                  <a:pt x="1001" y="1246"/>
                </a:cubicBezTo>
                <a:cubicBezTo>
                  <a:pt x="1003" y="1241"/>
                  <a:pt x="999" y="1238"/>
                  <a:pt x="994" y="1238"/>
                </a:cubicBezTo>
                <a:cubicBezTo>
                  <a:pt x="992" y="1239"/>
                  <a:pt x="990" y="1239"/>
                  <a:pt x="988" y="1239"/>
                </a:cubicBezTo>
                <a:cubicBezTo>
                  <a:pt x="986" y="1240"/>
                  <a:pt x="984" y="1239"/>
                  <a:pt x="982" y="1239"/>
                </a:cubicBezTo>
                <a:cubicBezTo>
                  <a:pt x="980" y="1239"/>
                  <a:pt x="978" y="1241"/>
                  <a:pt x="976" y="1241"/>
                </a:cubicBezTo>
                <a:cubicBezTo>
                  <a:pt x="975" y="1241"/>
                  <a:pt x="974" y="1240"/>
                  <a:pt x="973" y="1240"/>
                </a:cubicBezTo>
                <a:cubicBezTo>
                  <a:pt x="970" y="1240"/>
                  <a:pt x="968" y="1241"/>
                  <a:pt x="966" y="1239"/>
                </a:cubicBezTo>
                <a:cubicBezTo>
                  <a:pt x="964" y="1238"/>
                  <a:pt x="962" y="1237"/>
                  <a:pt x="961" y="1237"/>
                </a:cubicBezTo>
                <a:cubicBezTo>
                  <a:pt x="960" y="1236"/>
                  <a:pt x="959" y="1236"/>
                  <a:pt x="958" y="1235"/>
                </a:cubicBezTo>
                <a:cubicBezTo>
                  <a:pt x="957" y="1235"/>
                  <a:pt x="957" y="1234"/>
                  <a:pt x="957" y="1233"/>
                </a:cubicBezTo>
                <a:cubicBezTo>
                  <a:pt x="956" y="1232"/>
                  <a:pt x="954" y="1232"/>
                  <a:pt x="952" y="1231"/>
                </a:cubicBezTo>
                <a:cubicBezTo>
                  <a:pt x="951" y="1229"/>
                  <a:pt x="951" y="1227"/>
                  <a:pt x="949" y="1226"/>
                </a:cubicBezTo>
                <a:cubicBezTo>
                  <a:pt x="948" y="1225"/>
                  <a:pt x="947" y="1225"/>
                  <a:pt x="946" y="1224"/>
                </a:cubicBezTo>
                <a:cubicBezTo>
                  <a:pt x="946" y="1224"/>
                  <a:pt x="945" y="1223"/>
                  <a:pt x="944" y="1222"/>
                </a:cubicBezTo>
                <a:cubicBezTo>
                  <a:pt x="944" y="1221"/>
                  <a:pt x="942" y="1221"/>
                  <a:pt x="942" y="1220"/>
                </a:cubicBezTo>
                <a:cubicBezTo>
                  <a:pt x="941" y="1218"/>
                  <a:pt x="941" y="1217"/>
                  <a:pt x="940" y="1215"/>
                </a:cubicBezTo>
                <a:cubicBezTo>
                  <a:pt x="940" y="1214"/>
                  <a:pt x="939" y="1213"/>
                  <a:pt x="938" y="1212"/>
                </a:cubicBezTo>
                <a:cubicBezTo>
                  <a:pt x="936" y="1211"/>
                  <a:pt x="935" y="1209"/>
                  <a:pt x="934" y="1207"/>
                </a:cubicBezTo>
                <a:cubicBezTo>
                  <a:pt x="934" y="1206"/>
                  <a:pt x="934" y="1205"/>
                  <a:pt x="933" y="1204"/>
                </a:cubicBezTo>
                <a:cubicBezTo>
                  <a:pt x="933" y="1203"/>
                  <a:pt x="933" y="1203"/>
                  <a:pt x="932" y="1202"/>
                </a:cubicBezTo>
                <a:cubicBezTo>
                  <a:pt x="931" y="1199"/>
                  <a:pt x="931" y="1198"/>
                  <a:pt x="931" y="1195"/>
                </a:cubicBezTo>
                <a:cubicBezTo>
                  <a:pt x="931" y="1192"/>
                  <a:pt x="930" y="1192"/>
                  <a:pt x="928" y="1190"/>
                </a:cubicBezTo>
                <a:cubicBezTo>
                  <a:pt x="927" y="1188"/>
                  <a:pt x="927" y="1186"/>
                  <a:pt x="925" y="1185"/>
                </a:cubicBezTo>
                <a:cubicBezTo>
                  <a:pt x="924" y="1184"/>
                  <a:pt x="922" y="1183"/>
                  <a:pt x="920" y="1182"/>
                </a:cubicBezTo>
                <a:cubicBezTo>
                  <a:pt x="918" y="1181"/>
                  <a:pt x="917" y="1180"/>
                  <a:pt x="916" y="1178"/>
                </a:cubicBezTo>
                <a:cubicBezTo>
                  <a:pt x="914" y="1177"/>
                  <a:pt x="913" y="1177"/>
                  <a:pt x="911" y="1175"/>
                </a:cubicBezTo>
                <a:cubicBezTo>
                  <a:pt x="909" y="1173"/>
                  <a:pt x="909" y="1173"/>
                  <a:pt x="907" y="1172"/>
                </a:cubicBezTo>
                <a:cubicBezTo>
                  <a:pt x="904" y="1171"/>
                  <a:pt x="904" y="1170"/>
                  <a:pt x="902" y="1168"/>
                </a:cubicBezTo>
                <a:cubicBezTo>
                  <a:pt x="902" y="1168"/>
                  <a:pt x="901" y="1167"/>
                  <a:pt x="900" y="1167"/>
                </a:cubicBezTo>
                <a:cubicBezTo>
                  <a:pt x="899" y="1167"/>
                  <a:pt x="898" y="1166"/>
                  <a:pt x="898" y="1165"/>
                </a:cubicBezTo>
                <a:cubicBezTo>
                  <a:pt x="896" y="1164"/>
                  <a:pt x="893" y="1163"/>
                  <a:pt x="892" y="1161"/>
                </a:cubicBezTo>
                <a:cubicBezTo>
                  <a:pt x="891" y="1160"/>
                  <a:pt x="890" y="1158"/>
                  <a:pt x="889" y="1157"/>
                </a:cubicBezTo>
                <a:cubicBezTo>
                  <a:pt x="888" y="1155"/>
                  <a:pt x="887" y="1154"/>
                  <a:pt x="886" y="1152"/>
                </a:cubicBezTo>
                <a:cubicBezTo>
                  <a:pt x="886" y="1150"/>
                  <a:pt x="886" y="1148"/>
                  <a:pt x="886" y="1146"/>
                </a:cubicBezTo>
                <a:cubicBezTo>
                  <a:pt x="885" y="1144"/>
                  <a:pt x="885" y="1142"/>
                  <a:pt x="884" y="1140"/>
                </a:cubicBezTo>
                <a:cubicBezTo>
                  <a:pt x="884" y="1138"/>
                  <a:pt x="885" y="1135"/>
                  <a:pt x="888" y="1136"/>
                </a:cubicBezTo>
                <a:cubicBezTo>
                  <a:pt x="889" y="1137"/>
                  <a:pt x="890" y="1139"/>
                  <a:pt x="891" y="1137"/>
                </a:cubicBezTo>
                <a:cubicBezTo>
                  <a:pt x="890" y="1135"/>
                  <a:pt x="890" y="1135"/>
                  <a:pt x="891" y="1134"/>
                </a:cubicBezTo>
                <a:cubicBezTo>
                  <a:pt x="893" y="1132"/>
                  <a:pt x="892" y="1129"/>
                  <a:pt x="889" y="1127"/>
                </a:cubicBezTo>
                <a:cubicBezTo>
                  <a:pt x="888" y="1126"/>
                  <a:pt x="887" y="1126"/>
                  <a:pt x="887" y="1125"/>
                </a:cubicBezTo>
                <a:cubicBezTo>
                  <a:pt x="886" y="1124"/>
                  <a:pt x="886" y="1123"/>
                  <a:pt x="885" y="1122"/>
                </a:cubicBezTo>
                <a:cubicBezTo>
                  <a:pt x="884" y="1121"/>
                  <a:pt x="881" y="1120"/>
                  <a:pt x="882" y="1118"/>
                </a:cubicBezTo>
                <a:cubicBezTo>
                  <a:pt x="882" y="1117"/>
                  <a:pt x="883" y="1117"/>
                  <a:pt x="884" y="1116"/>
                </a:cubicBezTo>
                <a:cubicBezTo>
                  <a:pt x="884" y="1115"/>
                  <a:pt x="885" y="1114"/>
                  <a:pt x="885" y="1113"/>
                </a:cubicBezTo>
                <a:cubicBezTo>
                  <a:pt x="886" y="1112"/>
                  <a:pt x="888" y="1110"/>
                  <a:pt x="890" y="1110"/>
                </a:cubicBezTo>
                <a:cubicBezTo>
                  <a:pt x="890" y="1111"/>
                  <a:pt x="887" y="1115"/>
                  <a:pt x="890" y="1114"/>
                </a:cubicBezTo>
                <a:cubicBezTo>
                  <a:pt x="891" y="1113"/>
                  <a:pt x="892" y="1113"/>
                  <a:pt x="893" y="1113"/>
                </a:cubicBezTo>
                <a:cubicBezTo>
                  <a:pt x="894" y="1113"/>
                  <a:pt x="894" y="1113"/>
                  <a:pt x="896" y="1112"/>
                </a:cubicBezTo>
                <a:cubicBezTo>
                  <a:pt x="898" y="1111"/>
                  <a:pt x="899" y="1110"/>
                  <a:pt x="901" y="1109"/>
                </a:cubicBezTo>
                <a:cubicBezTo>
                  <a:pt x="903" y="1109"/>
                  <a:pt x="905" y="1109"/>
                  <a:pt x="907" y="1108"/>
                </a:cubicBezTo>
                <a:cubicBezTo>
                  <a:pt x="908" y="1107"/>
                  <a:pt x="909" y="1106"/>
                  <a:pt x="909" y="1106"/>
                </a:cubicBezTo>
                <a:cubicBezTo>
                  <a:pt x="910" y="1105"/>
                  <a:pt x="910" y="1104"/>
                  <a:pt x="910" y="1103"/>
                </a:cubicBezTo>
                <a:cubicBezTo>
                  <a:pt x="911" y="1102"/>
                  <a:pt x="912" y="1102"/>
                  <a:pt x="913" y="1101"/>
                </a:cubicBezTo>
                <a:cubicBezTo>
                  <a:pt x="914" y="1101"/>
                  <a:pt x="915" y="1102"/>
                  <a:pt x="916" y="1102"/>
                </a:cubicBezTo>
                <a:cubicBezTo>
                  <a:pt x="918" y="1103"/>
                  <a:pt x="920" y="1102"/>
                  <a:pt x="922" y="1102"/>
                </a:cubicBezTo>
                <a:cubicBezTo>
                  <a:pt x="924" y="1102"/>
                  <a:pt x="925" y="1104"/>
                  <a:pt x="925" y="1106"/>
                </a:cubicBezTo>
                <a:cubicBezTo>
                  <a:pt x="926" y="1107"/>
                  <a:pt x="927" y="1107"/>
                  <a:pt x="927" y="1108"/>
                </a:cubicBezTo>
                <a:cubicBezTo>
                  <a:pt x="926" y="1108"/>
                  <a:pt x="926" y="1108"/>
                  <a:pt x="925" y="1109"/>
                </a:cubicBezTo>
                <a:cubicBezTo>
                  <a:pt x="925" y="1110"/>
                  <a:pt x="925" y="1110"/>
                  <a:pt x="924" y="1110"/>
                </a:cubicBezTo>
                <a:cubicBezTo>
                  <a:pt x="924" y="1111"/>
                  <a:pt x="923" y="1111"/>
                  <a:pt x="923" y="1111"/>
                </a:cubicBezTo>
                <a:cubicBezTo>
                  <a:pt x="923" y="1111"/>
                  <a:pt x="923" y="1112"/>
                  <a:pt x="923" y="1112"/>
                </a:cubicBezTo>
                <a:cubicBezTo>
                  <a:pt x="923" y="1112"/>
                  <a:pt x="923" y="1113"/>
                  <a:pt x="923" y="1113"/>
                </a:cubicBezTo>
                <a:cubicBezTo>
                  <a:pt x="923" y="1113"/>
                  <a:pt x="923" y="1113"/>
                  <a:pt x="923" y="1113"/>
                </a:cubicBezTo>
                <a:cubicBezTo>
                  <a:pt x="922" y="1114"/>
                  <a:pt x="922" y="1114"/>
                  <a:pt x="922" y="1116"/>
                </a:cubicBezTo>
                <a:cubicBezTo>
                  <a:pt x="923" y="1117"/>
                  <a:pt x="923" y="1118"/>
                  <a:pt x="923" y="1119"/>
                </a:cubicBezTo>
                <a:cubicBezTo>
                  <a:pt x="923" y="1121"/>
                  <a:pt x="923" y="1120"/>
                  <a:pt x="924" y="1121"/>
                </a:cubicBezTo>
                <a:cubicBezTo>
                  <a:pt x="925" y="1123"/>
                  <a:pt x="923" y="1126"/>
                  <a:pt x="924" y="1128"/>
                </a:cubicBezTo>
                <a:cubicBezTo>
                  <a:pt x="925" y="1128"/>
                  <a:pt x="926" y="1129"/>
                  <a:pt x="926" y="1129"/>
                </a:cubicBezTo>
                <a:cubicBezTo>
                  <a:pt x="927" y="1130"/>
                  <a:pt x="927" y="1131"/>
                  <a:pt x="928" y="1131"/>
                </a:cubicBezTo>
                <a:cubicBezTo>
                  <a:pt x="929" y="1132"/>
                  <a:pt x="930" y="1132"/>
                  <a:pt x="930" y="1133"/>
                </a:cubicBezTo>
                <a:cubicBezTo>
                  <a:pt x="931" y="1134"/>
                  <a:pt x="931" y="1135"/>
                  <a:pt x="931" y="1136"/>
                </a:cubicBezTo>
                <a:cubicBezTo>
                  <a:pt x="932" y="1139"/>
                  <a:pt x="934" y="1138"/>
                  <a:pt x="935" y="1135"/>
                </a:cubicBezTo>
                <a:cubicBezTo>
                  <a:pt x="935" y="1133"/>
                  <a:pt x="935" y="1131"/>
                  <a:pt x="936" y="1130"/>
                </a:cubicBezTo>
                <a:cubicBezTo>
                  <a:pt x="937" y="1129"/>
                  <a:pt x="938" y="1129"/>
                  <a:pt x="939" y="1129"/>
                </a:cubicBezTo>
                <a:cubicBezTo>
                  <a:pt x="940" y="1129"/>
                  <a:pt x="941" y="1130"/>
                  <a:pt x="942" y="1128"/>
                </a:cubicBezTo>
                <a:cubicBezTo>
                  <a:pt x="942" y="1127"/>
                  <a:pt x="942" y="1126"/>
                  <a:pt x="942" y="1125"/>
                </a:cubicBezTo>
                <a:cubicBezTo>
                  <a:pt x="942" y="1124"/>
                  <a:pt x="943" y="1124"/>
                  <a:pt x="944" y="1123"/>
                </a:cubicBezTo>
                <a:cubicBezTo>
                  <a:pt x="944" y="1121"/>
                  <a:pt x="943" y="1119"/>
                  <a:pt x="946" y="1118"/>
                </a:cubicBezTo>
                <a:cubicBezTo>
                  <a:pt x="947" y="1118"/>
                  <a:pt x="948" y="1118"/>
                  <a:pt x="949" y="1119"/>
                </a:cubicBezTo>
                <a:cubicBezTo>
                  <a:pt x="950" y="1119"/>
                  <a:pt x="950" y="1121"/>
                  <a:pt x="951" y="1121"/>
                </a:cubicBezTo>
                <a:cubicBezTo>
                  <a:pt x="952" y="1122"/>
                  <a:pt x="953" y="1122"/>
                  <a:pt x="954" y="1123"/>
                </a:cubicBezTo>
                <a:cubicBezTo>
                  <a:pt x="955" y="1124"/>
                  <a:pt x="955" y="1124"/>
                  <a:pt x="956" y="1125"/>
                </a:cubicBezTo>
                <a:cubicBezTo>
                  <a:pt x="957" y="1125"/>
                  <a:pt x="958" y="1125"/>
                  <a:pt x="959" y="1126"/>
                </a:cubicBezTo>
                <a:cubicBezTo>
                  <a:pt x="960" y="1127"/>
                  <a:pt x="962" y="1128"/>
                  <a:pt x="963" y="1130"/>
                </a:cubicBezTo>
                <a:cubicBezTo>
                  <a:pt x="963" y="1132"/>
                  <a:pt x="962" y="1134"/>
                  <a:pt x="963" y="1136"/>
                </a:cubicBezTo>
                <a:cubicBezTo>
                  <a:pt x="963" y="1137"/>
                  <a:pt x="964" y="1138"/>
                  <a:pt x="964" y="1139"/>
                </a:cubicBezTo>
                <a:cubicBezTo>
                  <a:pt x="965" y="1140"/>
                  <a:pt x="965" y="1141"/>
                  <a:pt x="965" y="1142"/>
                </a:cubicBezTo>
                <a:cubicBezTo>
                  <a:pt x="965" y="1144"/>
                  <a:pt x="967" y="1145"/>
                  <a:pt x="968" y="1147"/>
                </a:cubicBezTo>
                <a:cubicBezTo>
                  <a:pt x="968" y="1149"/>
                  <a:pt x="970" y="1150"/>
                  <a:pt x="972" y="1151"/>
                </a:cubicBezTo>
                <a:cubicBezTo>
                  <a:pt x="973" y="1152"/>
                  <a:pt x="974" y="1154"/>
                  <a:pt x="976" y="1154"/>
                </a:cubicBezTo>
                <a:cubicBezTo>
                  <a:pt x="977" y="1155"/>
                  <a:pt x="979" y="1155"/>
                  <a:pt x="979" y="1157"/>
                </a:cubicBezTo>
                <a:cubicBezTo>
                  <a:pt x="980" y="1159"/>
                  <a:pt x="977" y="1157"/>
                  <a:pt x="976" y="1156"/>
                </a:cubicBezTo>
                <a:cubicBezTo>
                  <a:pt x="976" y="1156"/>
                  <a:pt x="975" y="1156"/>
                  <a:pt x="974" y="1156"/>
                </a:cubicBezTo>
                <a:cubicBezTo>
                  <a:pt x="973" y="1156"/>
                  <a:pt x="973" y="1155"/>
                  <a:pt x="973" y="1155"/>
                </a:cubicBezTo>
                <a:cubicBezTo>
                  <a:pt x="971" y="1155"/>
                  <a:pt x="972" y="1155"/>
                  <a:pt x="971" y="1156"/>
                </a:cubicBezTo>
                <a:cubicBezTo>
                  <a:pt x="970" y="1156"/>
                  <a:pt x="970" y="1156"/>
                  <a:pt x="969" y="1157"/>
                </a:cubicBezTo>
                <a:cubicBezTo>
                  <a:pt x="968" y="1158"/>
                  <a:pt x="971" y="1158"/>
                  <a:pt x="972" y="1159"/>
                </a:cubicBezTo>
                <a:cubicBezTo>
                  <a:pt x="973" y="1160"/>
                  <a:pt x="973" y="1162"/>
                  <a:pt x="974" y="1164"/>
                </a:cubicBezTo>
                <a:cubicBezTo>
                  <a:pt x="975" y="1165"/>
                  <a:pt x="976" y="1165"/>
                  <a:pt x="977" y="1167"/>
                </a:cubicBezTo>
                <a:cubicBezTo>
                  <a:pt x="978" y="1167"/>
                  <a:pt x="978" y="1168"/>
                  <a:pt x="979" y="1169"/>
                </a:cubicBezTo>
                <a:cubicBezTo>
                  <a:pt x="980" y="1170"/>
                  <a:pt x="981" y="1169"/>
                  <a:pt x="982" y="1170"/>
                </a:cubicBezTo>
                <a:cubicBezTo>
                  <a:pt x="983" y="1171"/>
                  <a:pt x="983" y="1172"/>
                  <a:pt x="984" y="1173"/>
                </a:cubicBezTo>
                <a:cubicBezTo>
                  <a:pt x="985" y="1173"/>
                  <a:pt x="986" y="1173"/>
                  <a:pt x="987" y="1174"/>
                </a:cubicBezTo>
                <a:cubicBezTo>
                  <a:pt x="988" y="1174"/>
                  <a:pt x="989" y="1174"/>
                  <a:pt x="990" y="1175"/>
                </a:cubicBezTo>
                <a:cubicBezTo>
                  <a:pt x="991" y="1175"/>
                  <a:pt x="991" y="1176"/>
                  <a:pt x="992" y="1176"/>
                </a:cubicBezTo>
                <a:cubicBezTo>
                  <a:pt x="992" y="1177"/>
                  <a:pt x="992" y="1178"/>
                  <a:pt x="993" y="1178"/>
                </a:cubicBezTo>
                <a:cubicBezTo>
                  <a:pt x="993" y="1178"/>
                  <a:pt x="994" y="1178"/>
                  <a:pt x="994" y="1179"/>
                </a:cubicBezTo>
                <a:cubicBezTo>
                  <a:pt x="996" y="1180"/>
                  <a:pt x="994" y="1182"/>
                  <a:pt x="997" y="1183"/>
                </a:cubicBezTo>
                <a:cubicBezTo>
                  <a:pt x="999" y="1184"/>
                  <a:pt x="1001" y="1183"/>
                  <a:pt x="1003" y="1183"/>
                </a:cubicBezTo>
                <a:cubicBezTo>
                  <a:pt x="1005" y="1183"/>
                  <a:pt x="1008" y="1183"/>
                  <a:pt x="1010" y="1183"/>
                </a:cubicBezTo>
                <a:cubicBezTo>
                  <a:pt x="1011" y="1184"/>
                  <a:pt x="1011" y="1184"/>
                  <a:pt x="1012" y="1185"/>
                </a:cubicBezTo>
                <a:cubicBezTo>
                  <a:pt x="1013" y="1186"/>
                  <a:pt x="1014" y="1185"/>
                  <a:pt x="1015" y="1186"/>
                </a:cubicBezTo>
                <a:cubicBezTo>
                  <a:pt x="1016" y="1186"/>
                  <a:pt x="1016" y="1187"/>
                  <a:pt x="1017" y="1188"/>
                </a:cubicBezTo>
                <a:cubicBezTo>
                  <a:pt x="1017" y="1188"/>
                  <a:pt x="1018" y="1188"/>
                  <a:pt x="1019" y="1189"/>
                </a:cubicBezTo>
                <a:cubicBezTo>
                  <a:pt x="1020" y="1190"/>
                  <a:pt x="1019" y="1191"/>
                  <a:pt x="1020" y="1191"/>
                </a:cubicBezTo>
                <a:cubicBezTo>
                  <a:pt x="1021" y="1192"/>
                  <a:pt x="1023" y="1191"/>
                  <a:pt x="1023" y="1192"/>
                </a:cubicBezTo>
                <a:cubicBezTo>
                  <a:pt x="1025" y="1192"/>
                  <a:pt x="1025" y="1193"/>
                  <a:pt x="1026" y="1194"/>
                </a:cubicBezTo>
                <a:cubicBezTo>
                  <a:pt x="1027" y="1195"/>
                  <a:pt x="1027" y="1194"/>
                  <a:pt x="1028" y="1195"/>
                </a:cubicBezTo>
                <a:cubicBezTo>
                  <a:pt x="1029" y="1196"/>
                  <a:pt x="1029" y="1197"/>
                  <a:pt x="1030" y="1197"/>
                </a:cubicBezTo>
                <a:cubicBezTo>
                  <a:pt x="1031" y="1198"/>
                  <a:pt x="1032" y="1198"/>
                  <a:pt x="1033" y="1198"/>
                </a:cubicBezTo>
                <a:cubicBezTo>
                  <a:pt x="1034" y="1198"/>
                  <a:pt x="1035" y="1199"/>
                  <a:pt x="1035" y="1200"/>
                </a:cubicBezTo>
                <a:cubicBezTo>
                  <a:pt x="1036" y="1200"/>
                  <a:pt x="1037" y="1200"/>
                  <a:pt x="1038" y="1201"/>
                </a:cubicBezTo>
                <a:cubicBezTo>
                  <a:pt x="1039" y="1202"/>
                  <a:pt x="1040" y="1203"/>
                  <a:pt x="1041" y="1204"/>
                </a:cubicBezTo>
                <a:cubicBezTo>
                  <a:pt x="1041" y="1205"/>
                  <a:pt x="1042" y="1205"/>
                  <a:pt x="1043" y="1206"/>
                </a:cubicBezTo>
                <a:cubicBezTo>
                  <a:pt x="1044" y="1207"/>
                  <a:pt x="1046" y="1208"/>
                  <a:pt x="1047" y="1209"/>
                </a:cubicBezTo>
                <a:cubicBezTo>
                  <a:pt x="1047" y="1210"/>
                  <a:pt x="1047" y="1211"/>
                  <a:pt x="1048" y="1211"/>
                </a:cubicBezTo>
                <a:cubicBezTo>
                  <a:pt x="1049" y="1212"/>
                  <a:pt x="1049" y="1212"/>
                  <a:pt x="1050" y="1212"/>
                </a:cubicBezTo>
                <a:cubicBezTo>
                  <a:pt x="1051" y="1213"/>
                  <a:pt x="1051" y="1214"/>
                  <a:pt x="1052" y="1215"/>
                </a:cubicBezTo>
                <a:cubicBezTo>
                  <a:pt x="1053" y="1215"/>
                  <a:pt x="1054" y="1215"/>
                  <a:pt x="1055" y="1215"/>
                </a:cubicBezTo>
                <a:cubicBezTo>
                  <a:pt x="1056" y="1216"/>
                  <a:pt x="1057" y="1217"/>
                  <a:pt x="1059" y="1217"/>
                </a:cubicBezTo>
                <a:cubicBezTo>
                  <a:pt x="1060" y="1217"/>
                  <a:pt x="1062" y="1218"/>
                  <a:pt x="1063" y="1218"/>
                </a:cubicBezTo>
                <a:cubicBezTo>
                  <a:pt x="1065" y="1220"/>
                  <a:pt x="1067" y="1220"/>
                  <a:pt x="1069" y="1222"/>
                </a:cubicBezTo>
                <a:cubicBezTo>
                  <a:pt x="1070" y="1223"/>
                  <a:pt x="1071" y="1225"/>
                  <a:pt x="1073" y="1225"/>
                </a:cubicBezTo>
                <a:cubicBezTo>
                  <a:pt x="1073" y="1224"/>
                  <a:pt x="1071" y="1222"/>
                  <a:pt x="1072" y="1222"/>
                </a:cubicBezTo>
                <a:cubicBezTo>
                  <a:pt x="1073" y="1222"/>
                  <a:pt x="1074" y="1224"/>
                  <a:pt x="1075" y="1222"/>
                </a:cubicBezTo>
                <a:cubicBezTo>
                  <a:pt x="1075" y="1222"/>
                  <a:pt x="1075" y="1220"/>
                  <a:pt x="1076" y="1220"/>
                </a:cubicBezTo>
                <a:cubicBezTo>
                  <a:pt x="1077" y="1220"/>
                  <a:pt x="1077" y="1222"/>
                  <a:pt x="1077" y="1222"/>
                </a:cubicBezTo>
                <a:cubicBezTo>
                  <a:pt x="1077" y="1224"/>
                  <a:pt x="1075" y="1223"/>
                  <a:pt x="1074" y="1224"/>
                </a:cubicBezTo>
                <a:cubicBezTo>
                  <a:pt x="1073" y="1224"/>
                  <a:pt x="1074" y="1226"/>
                  <a:pt x="1074" y="1227"/>
                </a:cubicBezTo>
                <a:cubicBezTo>
                  <a:pt x="1075" y="1227"/>
                  <a:pt x="1076" y="1229"/>
                  <a:pt x="1077" y="1229"/>
                </a:cubicBezTo>
                <a:cubicBezTo>
                  <a:pt x="1078" y="1230"/>
                  <a:pt x="1080" y="1230"/>
                  <a:pt x="1080" y="1231"/>
                </a:cubicBezTo>
                <a:cubicBezTo>
                  <a:pt x="1081" y="1232"/>
                  <a:pt x="1083" y="1235"/>
                  <a:pt x="1084" y="1236"/>
                </a:cubicBezTo>
                <a:cubicBezTo>
                  <a:pt x="1085" y="1236"/>
                  <a:pt x="1086" y="1236"/>
                  <a:pt x="1087" y="1237"/>
                </a:cubicBezTo>
                <a:cubicBezTo>
                  <a:pt x="1088" y="1238"/>
                  <a:pt x="1087" y="1240"/>
                  <a:pt x="1089" y="1241"/>
                </a:cubicBezTo>
                <a:cubicBezTo>
                  <a:pt x="1090" y="1241"/>
                  <a:pt x="1091" y="1240"/>
                  <a:pt x="1092" y="1241"/>
                </a:cubicBezTo>
                <a:cubicBezTo>
                  <a:pt x="1093" y="1242"/>
                  <a:pt x="1094" y="1244"/>
                  <a:pt x="1096" y="1244"/>
                </a:cubicBezTo>
                <a:cubicBezTo>
                  <a:pt x="1097" y="1244"/>
                  <a:pt x="1097" y="1243"/>
                  <a:pt x="1098" y="1244"/>
                </a:cubicBezTo>
                <a:cubicBezTo>
                  <a:pt x="1099" y="1244"/>
                  <a:pt x="1099" y="1245"/>
                  <a:pt x="1099" y="1246"/>
                </a:cubicBezTo>
                <a:cubicBezTo>
                  <a:pt x="1100" y="1247"/>
                  <a:pt x="1101" y="1247"/>
                  <a:pt x="1101" y="1248"/>
                </a:cubicBezTo>
                <a:cubicBezTo>
                  <a:pt x="1101" y="1249"/>
                  <a:pt x="1102" y="1253"/>
                  <a:pt x="1100" y="1254"/>
                </a:cubicBezTo>
                <a:cubicBezTo>
                  <a:pt x="1099" y="1254"/>
                  <a:pt x="1098" y="1254"/>
                  <a:pt x="1097" y="1255"/>
                </a:cubicBezTo>
                <a:cubicBezTo>
                  <a:pt x="1097" y="1255"/>
                  <a:pt x="1097" y="1256"/>
                  <a:pt x="1097" y="1257"/>
                </a:cubicBezTo>
                <a:cubicBezTo>
                  <a:pt x="1096" y="1259"/>
                  <a:pt x="1095" y="1260"/>
                  <a:pt x="1096" y="1262"/>
                </a:cubicBezTo>
                <a:cubicBezTo>
                  <a:pt x="1097" y="1262"/>
                  <a:pt x="1098" y="1262"/>
                  <a:pt x="1099" y="1263"/>
                </a:cubicBezTo>
                <a:cubicBezTo>
                  <a:pt x="1099" y="1264"/>
                  <a:pt x="1099" y="1264"/>
                  <a:pt x="1099" y="1265"/>
                </a:cubicBezTo>
                <a:cubicBezTo>
                  <a:pt x="1099" y="1268"/>
                  <a:pt x="1098" y="1270"/>
                  <a:pt x="1098" y="1272"/>
                </a:cubicBezTo>
                <a:cubicBezTo>
                  <a:pt x="1097" y="1274"/>
                  <a:pt x="1098" y="1277"/>
                  <a:pt x="1096" y="1279"/>
                </a:cubicBezTo>
                <a:cubicBezTo>
                  <a:pt x="1096" y="1280"/>
                  <a:pt x="1095" y="1280"/>
                  <a:pt x="1095" y="1281"/>
                </a:cubicBezTo>
                <a:cubicBezTo>
                  <a:pt x="1095" y="1282"/>
                  <a:pt x="1095" y="1283"/>
                  <a:pt x="1095" y="1284"/>
                </a:cubicBezTo>
                <a:cubicBezTo>
                  <a:pt x="1094" y="1285"/>
                  <a:pt x="1093" y="1285"/>
                  <a:pt x="1093" y="1286"/>
                </a:cubicBezTo>
                <a:cubicBezTo>
                  <a:pt x="1093" y="1288"/>
                  <a:pt x="1094" y="1287"/>
                  <a:pt x="1094" y="1288"/>
                </a:cubicBezTo>
                <a:cubicBezTo>
                  <a:pt x="1095" y="1289"/>
                  <a:pt x="1094" y="1291"/>
                  <a:pt x="1095" y="1292"/>
                </a:cubicBezTo>
                <a:cubicBezTo>
                  <a:pt x="1095" y="1293"/>
                  <a:pt x="1096" y="1293"/>
                  <a:pt x="1096" y="1294"/>
                </a:cubicBezTo>
                <a:cubicBezTo>
                  <a:pt x="1096" y="1295"/>
                  <a:pt x="1096" y="1296"/>
                  <a:pt x="1095" y="1296"/>
                </a:cubicBezTo>
                <a:cubicBezTo>
                  <a:pt x="1094" y="1296"/>
                  <a:pt x="1095" y="1295"/>
                  <a:pt x="1094" y="1294"/>
                </a:cubicBezTo>
                <a:cubicBezTo>
                  <a:pt x="1093" y="1293"/>
                  <a:pt x="1093" y="1296"/>
                  <a:pt x="1094" y="1297"/>
                </a:cubicBezTo>
                <a:cubicBezTo>
                  <a:pt x="1094" y="1297"/>
                  <a:pt x="1095" y="1299"/>
                  <a:pt x="1096" y="1299"/>
                </a:cubicBezTo>
                <a:cubicBezTo>
                  <a:pt x="1096" y="1300"/>
                  <a:pt x="1098" y="1300"/>
                  <a:pt x="1098" y="1301"/>
                </a:cubicBezTo>
                <a:cubicBezTo>
                  <a:pt x="1099" y="1301"/>
                  <a:pt x="1100" y="1302"/>
                  <a:pt x="1101" y="1303"/>
                </a:cubicBezTo>
                <a:cubicBezTo>
                  <a:pt x="1102" y="1303"/>
                  <a:pt x="1103" y="1304"/>
                  <a:pt x="1104" y="1305"/>
                </a:cubicBezTo>
                <a:cubicBezTo>
                  <a:pt x="1104" y="1305"/>
                  <a:pt x="1105" y="1305"/>
                  <a:pt x="1106" y="1306"/>
                </a:cubicBezTo>
                <a:cubicBezTo>
                  <a:pt x="1108" y="1306"/>
                  <a:pt x="1108" y="1307"/>
                  <a:pt x="1109" y="1308"/>
                </a:cubicBezTo>
                <a:cubicBezTo>
                  <a:pt x="1110" y="1309"/>
                  <a:pt x="1111" y="1309"/>
                  <a:pt x="1111" y="1310"/>
                </a:cubicBezTo>
                <a:cubicBezTo>
                  <a:pt x="1111" y="1312"/>
                  <a:pt x="1110" y="1312"/>
                  <a:pt x="1111" y="1313"/>
                </a:cubicBezTo>
                <a:cubicBezTo>
                  <a:pt x="1112" y="1314"/>
                  <a:pt x="1112" y="1314"/>
                  <a:pt x="1112" y="1315"/>
                </a:cubicBezTo>
                <a:cubicBezTo>
                  <a:pt x="1113" y="1316"/>
                  <a:pt x="1113" y="1317"/>
                  <a:pt x="1114" y="1318"/>
                </a:cubicBezTo>
                <a:cubicBezTo>
                  <a:pt x="1114" y="1319"/>
                  <a:pt x="1114" y="1319"/>
                  <a:pt x="1115" y="1320"/>
                </a:cubicBezTo>
                <a:cubicBezTo>
                  <a:pt x="1115" y="1321"/>
                  <a:pt x="1116" y="1321"/>
                  <a:pt x="1116" y="1322"/>
                </a:cubicBezTo>
                <a:cubicBezTo>
                  <a:pt x="1116" y="1323"/>
                  <a:pt x="1116" y="1324"/>
                  <a:pt x="1117" y="1325"/>
                </a:cubicBezTo>
                <a:cubicBezTo>
                  <a:pt x="1118" y="1326"/>
                  <a:pt x="1118" y="1326"/>
                  <a:pt x="1119" y="1327"/>
                </a:cubicBezTo>
                <a:cubicBezTo>
                  <a:pt x="1119" y="1328"/>
                  <a:pt x="1120" y="1330"/>
                  <a:pt x="1121" y="1331"/>
                </a:cubicBezTo>
                <a:cubicBezTo>
                  <a:pt x="1122" y="1332"/>
                  <a:pt x="1123" y="1331"/>
                  <a:pt x="1123" y="1333"/>
                </a:cubicBezTo>
                <a:cubicBezTo>
                  <a:pt x="1123" y="1336"/>
                  <a:pt x="1125" y="1334"/>
                  <a:pt x="1127" y="1336"/>
                </a:cubicBezTo>
                <a:cubicBezTo>
                  <a:pt x="1128" y="1336"/>
                  <a:pt x="1128" y="1337"/>
                  <a:pt x="1129" y="1338"/>
                </a:cubicBezTo>
                <a:cubicBezTo>
                  <a:pt x="1130" y="1338"/>
                  <a:pt x="1131" y="1338"/>
                  <a:pt x="1131" y="1339"/>
                </a:cubicBezTo>
                <a:cubicBezTo>
                  <a:pt x="1132" y="1340"/>
                  <a:pt x="1133" y="1341"/>
                  <a:pt x="1133" y="1342"/>
                </a:cubicBezTo>
                <a:cubicBezTo>
                  <a:pt x="1134" y="1342"/>
                  <a:pt x="1134" y="1343"/>
                  <a:pt x="1135" y="1344"/>
                </a:cubicBezTo>
                <a:cubicBezTo>
                  <a:pt x="1135" y="1345"/>
                  <a:pt x="1136" y="1345"/>
                  <a:pt x="1137" y="1344"/>
                </a:cubicBezTo>
                <a:cubicBezTo>
                  <a:pt x="1137" y="1343"/>
                  <a:pt x="1137" y="1343"/>
                  <a:pt x="1137" y="1342"/>
                </a:cubicBezTo>
                <a:cubicBezTo>
                  <a:pt x="1138" y="1341"/>
                  <a:pt x="1138" y="1340"/>
                  <a:pt x="1139" y="1340"/>
                </a:cubicBezTo>
                <a:cubicBezTo>
                  <a:pt x="1141" y="1339"/>
                  <a:pt x="1140" y="1341"/>
                  <a:pt x="1141" y="1341"/>
                </a:cubicBezTo>
                <a:cubicBezTo>
                  <a:pt x="1143" y="1343"/>
                  <a:pt x="1145" y="1340"/>
                  <a:pt x="1146" y="1343"/>
                </a:cubicBezTo>
                <a:cubicBezTo>
                  <a:pt x="1146" y="1343"/>
                  <a:pt x="1147" y="1345"/>
                  <a:pt x="1147" y="1345"/>
                </a:cubicBezTo>
                <a:cubicBezTo>
                  <a:pt x="1147" y="1346"/>
                  <a:pt x="1147" y="1348"/>
                  <a:pt x="1146" y="1348"/>
                </a:cubicBezTo>
                <a:cubicBezTo>
                  <a:pt x="1145" y="1349"/>
                  <a:pt x="1145" y="1347"/>
                  <a:pt x="1145" y="1347"/>
                </a:cubicBezTo>
                <a:cubicBezTo>
                  <a:pt x="1144" y="1346"/>
                  <a:pt x="1143" y="1346"/>
                  <a:pt x="1142" y="1346"/>
                </a:cubicBezTo>
                <a:cubicBezTo>
                  <a:pt x="1141" y="1346"/>
                  <a:pt x="1140" y="1345"/>
                  <a:pt x="1139" y="1346"/>
                </a:cubicBezTo>
                <a:cubicBezTo>
                  <a:pt x="1138" y="1346"/>
                  <a:pt x="1137" y="1347"/>
                  <a:pt x="1136" y="1347"/>
                </a:cubicBezTo>
                <a:cubicBezTo>
                  <a:pt x="1135" y="1348"/>
                  <a:pt x="1137" y="1349"/>
                  <a:pt x="1136" y="1350"/>
                </a:cubicBezTo>
                <a:cubicBezTo>
                  <a:pt x="1135" y="1350"/>
                  <a:pt x="1134" y="1350"/>
                  <a:pt x="1133" y="1350"/>
                </a:cubicBezTo>
                <a:cubicBezTo>
                  <a:pt x="1133" y="1351"/>
                  <a:pt x="1132" y="1352"/>
                  <a:pt x="1132" y="1353"/>
                </a:cubicBezTo>
                <a:cubicBezTo>
                  <a:pt x="1131" y="1353"/>
                  <a:pt x="1131" y="1354"/>
                  <a:pt x="1131" y="1355"/>
                </a:cubicBezTo>
                <a:cubicBezTo>
                  <a:pt x="1131" y="1356"/>
                  <a:pt x="1131" y="1356"/>
                  <a:pt x="1131" y="1357"/>
                </a:cubicBezTo>
                <a:cubicBezTo>
                  <a:pt x="1131" y="1357"/>
                  <a:pt x="1130" y="1357"/>
                  <a:pt x="1130" y="1358"/>
                </a:cubicBezTo>
                <a:cubicBezTo>
                  <a:pt x="1130" y="1359"/>
                  <a:pt x="1131" y="1359"/>
                  <a:pt x="1132" y="1359"/>
                </a:cubicBezTo>
                <a:cubicBezTo>
                  <a:pt x="1133" y="1359"/>
                  <a:pt x="1133" y="1358"/>
                  <a:pt x="1134" y="1357"/>
                </a:cubicBezTo>
                <a:cubicBezTo>
                  <a:pt x="1135" y="1357"/>
                  <a:pt x="1136" y="1357"/>
                  <a:pt x="1136" y="1355"/>
                </a:cubicBezTo>
                <a:cubicBezTo>
                  <a:pt x="1136" y="1354"/>
                  <a:pt x="1135" y="1354"/>
                  <a:pt x="1135" y="1353"/>
                </a:cubicBezTo>
                <a:cubicBezTo>
                  <a:pt x="1134" y="1352"/>
                  <a:pt x="1135" y="1351"/>
                  <a:pt x="1136" y="1352"/>
                </a:cubicBezTo>
                <a:cubicBezTo>
                  <a:pt x="1137" y="1352"/>
                  <a:pt x="1137" y="1353"/>
                  <a:pt x="1138" y="1354"/>
                </a:cubicBezTo>
                <a:cubicBezTo>
                  <a:pt x="1139" y="1354"/>
                  <a:pt x="1140" y="1354"/>
                  <a:pt x="1140" y="1355"/>
                </a:cubicBezTo>
                <a:cubicBezTo>
                  <a:pt x="1141" y="1356"/>
                  <a:pt x="1141" y="1357"/>
                  <a:pt x="1142" y="1358"/>
                </a:cubicBezTo>
                <a:cubicBezTo>
                  <a:pt x="1142" y="1359"/>
                  <a:pt x="1143" y="1359"/>
                  <a:pt x="1144" y="1360"/>
                </a:cubicBezTo>
                <a:cubicBezTo>
                  <a:pt x="1145" y="1360"/>
                  <a:pt x="1145" y="1362"/>
                  <a:pt x="1145" y="1363"/>
                </a:cubicBezTo>
                <a:cubicBezTo>
                  <a:pt x="1145" y="1364"/>
                  <a:pt x="1146" y="1366"/>
                  <a:pt x="1147" y="1367"/>
                </a:cubicBezTo>
                <a:cubicBezTo>
                  <a:pt x="1148" y="1367"/>
                  <a:pt x="1149" y="1367"/>
                  <a:pt x="1149" y="1366"/>
                </a:cubicBezTo>
                <a:cubicBezTo>
                  <a:pt x="1150" y="1365"/>
                  <a:pt x="1150" y="1365"/>
                  <a:pt x="1151" y="1365"/>
                </a:cubicBezTo>
                <a:cubicBezTo>
                  <a:pt x="1153" y="1365"/>
                  <a:pt x="1153" y="1365"/>
                  <a:pt x="1154" y="1364"/>
                </a:cubicBezTo>
                <a:cubicBezTo>
                  <a:pt x="1154" y="1363"/>
                  <a:pt x="1154" y="1362"/>
                  <a:pt x="1156" y="1363"/>
                </a:cubicBezTo>
                <a:cubicBezTo>
                  <a:pt x="1157" y="1364"/>
                  <a:pt x="1156" y="1365"/>
                  <a:pt x="1156" y="1366"/>
                </a:cubicBezTo>
                <a:cubicBezTo>
                  <a:pt x="1157" y="1367"/>
                  <a:pt x="1158" y="1367"/>
                  <a:pt x="1159" y="1368"/>
                </a:cubicBezTo>
                <a:cubicBezTo>
                  <a:pt x="1160" y="1369"/>
                  <a:pt x="1159" y="1369"/>
                  <a:pt x="1161" y="1368"/>
                </a:cubicBezTo>
                <a:cubicBezTo>
                  <a:pt x="1163" y="1366"/>
                  <a:pt x="1166" y="1368"/>
                  <a:pt x="1168" y="1367"/>
                </a:cubicBezTo>
                <a:cubicBezTo>
                  <a:pt x="1170" y="1365"/>
                  <a:pt x="1171" y="1366"/>
                  <a:pt x="1173" y="1367"/>
                </a:cubicBezTo>
                <a:cubicBezTo>
                  <a:pt x="1176" y="1367"/>
                  <a:pt x="1177" y="1366"/>
                  <a:pt x="1179" y="1366"/>
                </a:cubicBezTo>
                <a:cubicBezTo>
                  <a:pt x="1182" y="1366"/>
                  <a:pt x="1183" y="1366"/>
                  <a:pt x="1185" y="1366"/>
                </a:cubicBezTo>
                <a:cubicBezTo>
                  <a:pt x="1187" y="1366"/>
                  <a:pt x="1188" y="1365"/>
                  <a:pt x="1190" y="1366"/>
                </a:cubicBezTo>
                <a:cubicBezTo>
                  <a:pt x="1190" y="1366"/>
                  <a:pt x="1190" y="1367"/>
                  <a:pt x="1191" y="1367"/>
                </a:cubicBezTo>
                <a:cubicBezTo>
                  <a:pt x="1191" y="1367"/>
                  <a:pt x="1192" y="1368"/>
                  <a:pt x="1193" y="1367"/>
                </a:cubicBezTo>
                <a:cubicBezTo>
                  <a:pt x="1194" y="1367"/>
                  <a:pt x="1194" y="1367"/>
                  <a:pt x="1195" y="1367"/>
                </a:cubicBezTo>
                <a:cubicBezTo>
                  <a:pt x="1196" y="1367"/>
                  <a:pt x="1196" y="1368"/>
                  <a:pt x="1197" y="1368"/>
                </a:cubicBezTo>
                <a:cubicBezTo>
                  <a:pt x="1197" y="1369"/>
                  <a:pt x="1198" y="1369"/>
                  <a:pt x="1199" y="1369"/>
                </a:cubicBezTo>
                <a:cubicBezTo>
                  <a:pt x="1199" y="1369"/>
                  <a:pt x="1200" y="1370"/>
                  <a:pt x="1200" y="1371"/>
                </a:cubicBezTo>
                <a:cubicBezTo>
                  <a:pt x="1201" y="1371"/>
                  <a:pt x="1203" y="1371"/>
                  <a:pt x="1203" y="1371"/>
                </a:cubicBezTo>
                <a:cubicBezTo>
                  <a:pt x="1204" y="1371"/>
                  <a:pt x="1205" y="1372"/>
                  <a:pt x="1206" y="1372"/>
                </a:cubicBezTo>
                <a:cubicBezTo>
                  <a:pt x="1207" y="1373"/>
                  <a:pt x="1208" y="1373"/>
                  <a:pt x="1208" y="1374"/>
                </a:cubicBezTo>
                <a:cubicBezTo>
                  <a:pt x="1209" y="1375"/>
                  <a:pt x="1207" y="1375"/>
                  <a:pt x="1206" y="1376"/>
                </a:cubicBezTo>
                <a:cubicBezTo>
                  <a:pt x="1205" y="1376"/>
                  <a:pt x="1205" y="1378"/>
                  <a:pt x="1204" y="1378"/>
                </a:cubicBezTo>
                <a:cubicBezTo>
                  <a:pt x="1202" y="1379"/>
                  <a:pt x="1202" y="1380"/>
                  <a:pt x="1200" y="1380"/>
                </a:cubicBezTo>
                <a:cubicBezTo>
                  <a:pt x="1198" y="1380"/>
                  <a:pt x="1196" y="1379"/>
                  <a:pt x="1195" y="1378"/>
                </a:cubicBezTo>
                <a:cubicBezTo>
                  <a:pt x="1194" y="1378"/>
                  <a:pt x="1194" y="1377"/>
                  <a:pt x="1192" y="1377"/>
                </a:cubicBezTo>
                <a:cubicBezTo>
                  <a:pt x="1191" y="1377"/>
                  <a:pt x="1191" y="1376"/>
                  <a:pt x="1190" y="1375"/>
                </a:cubicBezTo>
                <a:cubicBezTo>
                  <a:pt x="1189" y="1374"/>
                  <a:pt x="1187" y="1375"/>
                  <a:pt x="1186" y="1374"/>
                </a:cubicBezTo>
                <a:cubicBezTo>
                  <a:pt x="1185" y="1373"/>
                  <a:pt x="1185" y="1372"/>
                  <a:pt x="1184" y="1372"/>
                </a:cubicBezTo>
                <a:cubicBezTo>
                  <a:pt x="1183" y="1372"/>
                  <a:pt x="1182" y="1372"/>
                  <a:pt x="1181" y="1372"/>
                </a:cubicBezTo>
                <a:cubicBezTo>
                  <a:pt x="1180" y="1371"/>
                  <a:pt x="1179" y="1370"/>
                  <a:pt x="1177" y="1369"/>
                </a:cubicBezTo>
                <a:cubicBezTo>
                  <a:pt x="1177" y="1369"/>
                  <a:pt x="1176" y="1369"/>
                  <a:pt x="1175" y="1369"/>
                </a:cubicBezTo>
                <a:cubicBezTo>
                  <a:pt x="1173" y="1368"/>
                  <a:pt x="1171" y="1367"/>
                  <a:pt x="1168" y="1368"/>
                </a:cubicBezTo>
                <a:cubicBezTo>
                  <a:pt x="1167" y="1368"/>
                  <a:pt x="1166" y="1369"/>
                  <a:pt x="1165" y="1369"/>
                </a:cubicBezTo>
                <a:cubicBezTo>
                  <a:pt x="1164" y="1369"/>
                  <a:pt x="1163" y="1369"/>
                  <a:pt x="1162" y="1369"/>
                </a:cubicBezTo>
                <a:cubicBezTo>
                  <a:pt x="1160" y="1369"/>
                  <a:pt x="1160" y="1372"/>
                  <a:pt x="1158" y="1373"/>
                </a:cubicBezTo>
                <a:cubicBezTo>
                  <a:pt x="1157" y="1373"/>
                  <a:pt x="1156" y="1373"/>
                  <a:pt x="1155" y="1373"/>
                </a:cubicBezTo>
                <a:cubicBezTo>
                  <a:pt x="1154" y="1374"/>
                  <a:pt x="1154" y="1375"/>
                  <a:pt x="1153" y="1376"/>
                </a:cubicBezTo>
                <a:cubicBezTo>
                  <a:pt x="1152" y="1378"/>
                  <a:pt x="1151" y="1379"/>
                  <a:pt x="1150" y="1380"/>
                </a:cubicBezTo>
                <a:cubicBezTo>
                  <a:pt x="1148" y="1381"/>
                  <a:pt x="1145" y="1382"/>
                  <a:pt x="1147" y="1384"/>
                </a:cubicBezTo>
                <a:cubicBezTo>
                  <a:pt x="1148" y="1385"/>
                  <a:pt x="1149" y="1385"/>
                  <a:pt x="1149" y="1385"/>
                </a:cubicBezTo>
                <a:cubicBezTo>
                  <a:pt x="1150" y="1386"/>
                  <a:pt x="1150" y="1387"/>
                  <a:pt x="1151" y="1388"/>
                </a:cubicBezTo>
                <a:cubicBezTo>
                  <a:pt x="1153" y="1390"/>
                  <a:pt x="1155" y="1390"/>
                  <a:pt x="1156" y="1392"/>
                </a:cubicBezTo>
                <a:cubicBezTo>
                  <a:pt x="1157" y="1393"/>
                  <a:pt x="1157" y="1394"/>
                  <a:pt x="1158" y="1395"/>
                </a:cubicBezTo>
                <a:cubicBezTo>
                  <a:pt x="1158" y="1395"/>
                  <a:pt x="1160" y="1396"/>
                  <a:pt x="1160" y="1396"/>
                </a:cubicBezTo>
                <a:cubicBezTo>
                  <a:pt x="1162" y="1398"/>
                  <a:pt x="1163" y="1399"/>
                  <a:pt x="1163" y="1401"/>
                </a:cubicBezTo>
                <a:cubicBezTo>
                  <a:pt x="1164" y="1405"/>
                  <a:pt x="1158" y="1409"/>
                  <a:pt x="1161" y="1412"/>
                </a:cubicBezTo>
                <a:cubicBezTo>
                  <a:pt x="1162" y="1413"/>
                  <a:pt x="1163" y="1414"/>
                  <a:pt x="1164" y="1415"/>
                </a:cubicBezTo>
                <a:cubicBezTo>
                  <a:pt x="1165" y="1416"/>
                  <a:pt x="1163" y="1420"/>
                  <a:pt x="1165" y="1420"/>
                </a:cubicBezTo>
                <a:cubicBezTo>
                  <a:pt x="1166" y="1420"/>
                  <a:pt x="1167" y="1419"/>
                  <a:pt x="1167" y="1419"/>
                </a:cubicBezTo>
                <a:cubicBezTo>
                  <a:pt x="1169" y="1417"/>
                  <a:pt x="1171" y="1418"/>
                  <a:pt x="1172" y="1416"/>
                </a:cubicBezTo>
                <a:cubicBezTo>
                  <a:pt x="1173" y="1414"/>
                  <a:pt x="1173" y="1412"/>
                  <a:pt x="1176" y="1412"/>
                </a:cubicBezTo>
                <a:cubicBezTo>
                  <a:pt x="1178" y="1413"/>
                  <a:pt x="1178" y="1415"/>
                  <a:pt x="1180" y="1416"/>
                </a:cubicBezTo>
                <a:cubicBezTo>
                  <a:pt x="1181" y="1418"/>
                  <a:pt x="1183" y="1419"/>
                  <a:pt x="1183" y="1421"/>
                </a:cubicBezTo>
                <a:cubicBezTo>
                  <a:pt x="1184" y="1423"/>
                  <a:pt x="1184" y="1425"/>
                  <a:pt x="1185" y="1427"/>
                </a:cubicBezTo>
                <a:cubicBezTo>
                  <a:pt x="1186" y="1429"/>
                  <a:pt x="1187" y="1430"/>
                  <a:pt x="1187" y="1432"/>
                </a:cubicBezTo>
                <a:cubicBezTo>
                  <a:pt x="1187" y="1432"/>
                  <a:pt x="1188" y="1434"/>
                  <a:pt x="1188" y="1434"/>
                </a:cubicBezTo>
                <a:cubicBezTo>
                  <a:pt x="1189" y="1434"/>
                  <a:pt x="1189" y="1432"/>
                  <a:pt x="1189" y="1431"/>
                </a:cubicBezTo>
                <a:cubicBezTo>
                  <a:pt x="1189" y="1430"/>
                  <a:pt x="1186" y="1428"/>
                  <a:pt x="1188" y="1426"/>
                </a:cubicBezTo>
                <a:cubicBezTo>
                  <a:pt x="1188" y="1425"/>
                  <a:pt x="1189" y="1425"/>
                  <a:pt x="1190" y="1424"/>
                </a:cubicBezTo>
                <a:cubicBezTo>
                  <a:pt x="1190" y="1424"/>
                  <a:pt x="1190" y="1422"/>
                  <a:pt x="1190" y="1421"/>
                </a:cubicBezTo>
                <a:cubicBezTo>
                  <a:pt x="1191" y="1418"/>
                  <a:pt x="1193" y="1421"/>
                  <a:pt x="1195" y="1422"/>
                </a:cubicBezTo>
                <a:cubicBezTo>
                  <a:pt x="1196" y="1423"/>
                  <a:pt x="1198" y="1422"/>
                  <a:pt x="1200" y="1424"/>
                </a:cubicBezTo>
                <a:cubicBezTo>
                  <a:pt x="1201" y="1424"/>
                  <a:pt x="1201" y="1425"/>
                  <a:pt x="1202" y="1426"/>
                </a:cubicBezTo>
                <a:cubicBezTo>
                  <a:pt x="1202" y="1426"/>
                  <a:pt x="1203" y="1426"/>
                  <a:pt x="1204" y="1427"/>
                </a:cubicBezTo>
                <a:cubicBezTo>
                  <a:pt x="1205" y="1428"/>
                  <a:pt x="1206" y="1430"/>
                  <a:pt x="1207" y="1431"/>
                </a:cubicBezTo>
                <a:cubicBezTo>
                  <a:pt x="1208" y="1432"/>
                  <a:pt x="1209" y="1433"/>
                  <a:pt x="1209" y="1432"/>
                </a:cubicBezTo>
                <a:cubicBezTo>
                  <a:pt x="1210" y="1431"/>
                  <a:pt x="1209" y="1430"/>
                  <a:pt x="1208" y="1429"/>
                </a:cubicBezTo>
                <a:cubicBezTo>
                  <a:pt x="1207" y="1427"/>
                  <a:pt x="1206" y="1426"/>
                  <a:pt x="1205" y="1424"/>
                </a:cubicBezTo>
                <a:cubicBezTo>
                  <a:pt x="1205" y="1422"/>
                  <a:pt x="1205" y="1420"/>
                  <a:pt x="1204" y="1418"/>
                </a:cubicBezTo>
                <a:cubicBezTo>
                  <a:pt x="1204" y="1416"/>
                  <a:pt x="1202" y="1415"/>
                  <a:pt x="1202" y="1412"/>
                </a:cubicBezTo>
                <a:cubicBezTo>
                  <a:pt x="1202" y="1410"/>
                  <a:pt x="1202" y="1408"/>
                  <a:pt x="1200" y="1407"/>
                </a:cubicBezTo>
                <a:cubicBezTo>
                  <a:pt x="1200" y="1406"/>
                  <a:pt x="1199" y="1405"/>
                  <a:pt x="1199" y="1404"/>
                </a:cubicBezTo>
                <a:cubicBezTo>
                  <a:pt x="1198" y="1403"/>
                  <a:pt x="1199" y="1402"/>
                  <a:pt x="1199" y="1401"/>
                </a:cubicBezTo>
                <a:cubicBezTo>
                  <a:pt x="1198" y="1400"/>
                  <a:pt x="1196" y="1397"/>
                  <a:pt x="1198" y="1396"/>
                </a:cubicBezTo>
                <a:cubicBezTo>
                  <a:pt x="1199" y="1396"/>
                  <a:pt x="1200" y="1397"/>
                  <a:pt x="1200" y="1398"/>
                </a:cubicBezTo>
                <a:cubicBezTo>
                  <a:pt x="1201" y="1399"/>
                  <a:pt x="1201" y="1400"/>
                  <a:pt x="1202" y="1400"/>
                </a:cubicBezTo>
                <a:cubicBezTo>
                  <a:pt x="1204" y="1401"/>
                  <a:pt x="1206" y="1401"/>
                  <a:pt x="1208" y="1403"/>
                </a:cubicBezTo>
                <a:cubicBezTo>
                  <a:pt x="1208" y="1403"/>
                  <a:pt x="1209" y="1405"/>
                  <a:pt x="1210" y="1404"/>
                </a:cubicBezTo>
                <a:cubicBezTo>
                  <a:pt x="1211" y="1403"/>
                  <a:pt x="1211" y="1402"/>
                  <a:pt x="1211" y="1401"/>
                </a:cubicBezTo>
                <a:cubicBezTo>
                  <a:pt x="1213" y="1399"/>
                  <a:pt x="1218" y="1399"/>
                  <a:pt x="1217" y="1395"/>
                </a:cubicBezTo>
                <a:cubicBezTo>
                  <a:pt x="1216" y="1395"/>
                  <a:pt x="1216" y="1394"/>
                  <a:pt x="1216" y="1394"/>
                </a:cubicBezTo>
                <a:cubicBezTo>
                  <a:pt x="1215" y="1393"/>
                  <a:pt x="1215" y="1392"/>
                  <a:pt x="1215" y="1391"/>
                </a:cubicBezTo>
                <a:cubicBezTo>
                  <a:pt x="1213" y="1389"/>
                  <a:pt x="1212" y="1392"/>
                  <a:pt x="1210" y="1392"/>
                </a:cubicBezTo>
                <a:cubicBezTo>
                  <a:pt x="1209" y="1392"/>
                  <a:pt x="1209" y="1391"/>
                  <a:pt x="1209" y="1390"/>
                </a:cubicBezTo>
                <a:cubicBezTo>
                  <a:pt x="1208" y="1389"/>
                  <a:pt x="1208" y="1388"/>
                  <a:pt x="1207" y="1388"/>
                </a:cubicBezTo>
                <a:cubicBezTo>
                  <a:pt x="1206" y="1387"/>
                  <a:pt x="1206" y="1386"/>
                  <a:pt x="1206" y="1385"/>
                </a:cubicBezTo>
                <a:cubicBezTo>
                  <a:pt x="1205" y="1384"/>
                  <a:pt x="1202" y="1382"/>
                  <a:pt x="1205" y="1381"/>
                </a:cubicBezTo>
                <a:cubicBezTo>
                  <a:pt x="1206" y="1381"/>
                  <a:pt x="1207" y="1381"/>
                  <a:pt x="1208" y="1380"/>
                </a:cubicBezTo>
                <a:cubicBezTo>
                  <a:pt x="1209" y="1380"/>
                  <a:pt x="1210" y="1380"/>
                  <a:pt x="1211" y="1380"/>
                </a:cubicBezTo>
                <a:cubicBezTo>
                  <a:pt x="1212" y="1380"/>
                  <a:pt x="1213" y="1380"/>
                  <a:pt x="1214" y="1380"/>
                </a:cubicBezTo>
                <a:cubicBezTo>
                  <a:pt x="1214" y="1380"/>
                  <a:pt x="1215" y="1380"/>
                  <a:pt x="1215" y="1380"/>
                </a:cubicBezTo>
                <a:cubicBezTo>
                  <a:pt x="1216" y="1380"/>
                  <a:pt x="1216" y="1381"/>
                  <a:pt x="1216" y="1381"/>
                </a:cubicBezTo>
                <a:cubicBezTo>
                  <a:pt x="1218" y="1382"/>
                  <a:pt x="1217" y="1378"/>
                  <a:pt x="1219" y="1377"/>
                </a:cubicBezTo>
                <a:cubicBezTo>
                  <a:pt x="1221" y="1376"/>
                  <a:pt x="1220" y="1381"/>
                  <a:pt x="1221" y="1382"/>
                </a:cubicBezTo>
                <a:cubicBezTo>
                  <a:pt x="1222" y="1382"/>
                  <a:pt x="1223" y="1381"/>
                  <a:pt x="1224" y="1382"/>
                </a:cubicBezTo>
                <a:cubicBezTo>
                  <a:pt x="1225" y="1382"/>
                  <a:pt x="1225" y="1383"/>
                  <a:pt x="1225" y="1384"/>
                </a:cubicBezTo>
                <a:cubicBezTo>
                  <a:pt x="1226" y="1386"/>
                  <a:pt x="1228" y="1385"/>
                  <a:pt x="1229" y="1387"/>
                </a:cubicBezTo>
                <a:cubicBezTo>
                  <a:pt x="1230" y="1388"/>
                  <a:pt x="1230" y="1389"/>
                  <a:pt x="1230" y="1390"/>
                </a:cubicBezTo>
                <a:cubicBezTo>
                  <a:pt x="1231" y="1391"/>
                  <a:pt x="1232" y="1389"/>
                  <a:pt x="1233" y="1389"/>
                </a:cubicBezTo>
                <a:cubicBezTo>
                  <a:pt x="1234" y="1389"/>
                  <a:pt x="1234" y="1390"/>
                  <a:pt x="1236" y="1389"/>
                </a:cubicBezTo>
                <a:cubicBezTo>
                  <a:pt x="1236" y="1388"/>
                  <a:pt x="1237" y="1387"/>
                  <a:pt x="1236" y="1386"/>
                </a:cubicBezTo>
                <a:cubicBezTo>
                  <a:pt x="1236" y="1385"/>
                  <a:pt x="1235" y="1384"/>
                  <a:pt x="1235" y="1384"/>
                </a:cubicBezTo>
                <a:cubicBezTo>
                  <a:pt x="1234" y="1383"/>
                  <a:pt x="1234" y="1382"/>
                  <a:pt x="1234" y="1381"/>
                </a:cubicBezTo>
                <a:cubicBezTo>
                  <a:pt x="1234" y="1379"/>
                  <a:pt x="1232" y="1377"/>
                  <a:pt x="1233" y="1375"/>
                </a:cubicBezTo>
                <a:cubicBezTo>
                  <a:pt x="1234" y="1374"/>
                  <a:pt x="1235" y="1374"/>
                  <a:pt x="1235" y="1373"/>
                </a:cubicBezTo>
                <a:cubicBezTo>
                  <a:pt x="1234" y="1372"/>
                  <a:pt x="1233" y="1372"/>
                  <a:pt x="1232" y="1371"/>
                </a:cubicBezTo>
                <a:cubicBezTo>
                  <a:pt x="1231" y="1370"/>
                  <a:pt x="1230" y="1368"/>
                  <a:pt x="1228" y="1368"/>
                </a:cubicBezTo>
                <a:cubicBezTo>
                  <a:pt x="1227" y="1367"/>
                  <a:pt x="1223" y="1366"/>
                  <a:pt x="1224" y="1364"/>
                </a:cubicBezTo>
                <a:cubicBezTo>
                  <a:pt x="1224" y="1363"/>
                  <a:pt x="1228" y="1365"/>
                  <a:pt x="1229" y="1365"/>
                </a:cubicBezTo>
                <a:cubicBezTo>
                  <a:pt x="1230" y="1365"/>
                  <a:pt x="1231" y="1365"/>
                  <a:pt x="1232" y="1365"/>
                </a:cubicBezTo>
                <a:cubicBezTo>
                  <a:pt x="1233" y="1366"/>
                  <a:pt x="1233" y="1367"/>
                  <a:pt x="1234" y="1368"/>
                </a:cubicBezTo>
                <a:cubicBezTo>
                  <a:pt x="1235" y="1369"/>
                  <a:pt x="1236" y="1369"/>
                  <a:pt x="1237" y="1371"/>
                </a:cubicBezTo>
                <a:cubicBezTo>
                  <a:pt x="1237" y="1372"/>
                  <a:pt x="1237" y="1373"/>
                  <a:pt x="1237" y="1374"/>
                </a:cubicBezTo>
                <a:cubicBezTo>
                  <a:pt x="1238" y="1375"/>
                  <a:pt x="1239" y="1375"/>
                  <a:pt x="1240" y="1375"/>
                </a:cubicBezTo>
                <a:cubicBezTo>
                  <a:pt x="1240" y="1376"/>
                  <a:pt x="1241" y="1376"/>
                  <a:pt x="1242" y="1377"/>
                </a:cubicBezTo>
                <a:cubicBezTo>
                  <a:pt x="1242" y="1377"/>
                  <a:pt x="1242" y="1378"/>
                  <a:pt x="1243" y="1378"/>
                </a:cubicBezTo>
                <a:cubicBezTo>
                  <a:pt x="1245" y="1379"/>
                  <a:pt x="1248" y="1381"/>
                  <a:pt x="1250" y="1379"/>
                </a:cubicBezTo>
                <a:cubicBezTo>
                  <a:pt x="1250" y="1378"/>
                  <a:pt x="1250" y="1374"/>
                  <a:pt x="1249" y="1373"/>
                </a:cubicBezTo>
                <a:cubicBezTo>
                  <a:pt x="1248" y="1373"/>
                  <a:pt x="1247" y="1373"/>
                  <a:pt x="1246" y="1373"/>
                </a:cubicBezTo>
                <a:cubicBezTo>
                  <a:pt x="1245" y="1373"/>
                  <a:pt x="1244" y="1373"/>
                  <a:pt x="1243" y="1372"/>
                </a:cubicBezTo>
                <a:cubicBezTo>
                  <a:pt x="1241" y="1371"/>
                  <a:pt x="1241" y="1369"/>
                  <a:pt x="1240" y="1367"/>
                </a:cubicBezTo>
                <a:cubicBezTo>
                  <a:pt x="1239" y="1366"/>
                  <a:pt x="1239" y="1364"/>
                  <a:pt x="1239" y="1362"/>
                </a:cubicBezTo>
                <a:cubicBezTo>
                  <a:pt x="1239" y="1362"/>
                  <a:pt x="1239" y="1361"/>
                  <a:pt x="1238" y="1360"/>
                </a:cubicBezTo>
                <a:cubicBezTo>
                  <a:pt x="1238" y="1360"/>
                  <a:pt x="1237" y="1360"/>
                  <a:pt x="1236" y="1359"/>
                </a:cubicBezTo>
                <a:cubicBezTo>
                  <a:pt x="1235" y="1358"/>
                  <a:pt x="1236" y="1357"/>
                  <a:pt x="1235" y="1356"/>
                </a:cubicBezTo>
                <a:cubicBezTo>
                  <a:pt x="1233" y="1353"/>
                  <a:pt x="1231" y="1356"/>
                  <a:pt x="1229" y="1355"/>
                </a:cubicBezTo>
                <a:cubicBezTo>
                  <a:pt x="1228" y="1355"/>
                  <a:pt x="1227" y="1354"/>
                  <a:pt x="1227" y="1354"/>
                </a:cubicBezTo>
                <a:cubicBezTo>
                  <a:pt x="1226" y="1353"/>
                  <a:pt x="1225" y="1352"/>
                  <a:pt x="1224" y="1352"/>
                </a:cubicBezTo>
                <a:cubicBezTo>
                  <a:pt x="1222" y="1351"/>
                  <a:pt x="1220" y="1351"/>
                  <a:pt x="1219" y="1351"/>
                </a:cubicBezTo>
                <a:cubicBezTo>
                  <a:pt x="1217" y="1350"/>
                  <a:pt x="1217" y="1349"/>
                  <a:pt x="1216" y="1348"/>
                </a:cubicBezTo>
                <a:cubicBezTo>
                  <a:pt x="1215" y="1347"/>
                  <a:pt x="1215" y="1346"/>
                  <a:pt x="1215" y="1345"/>
                </a:cubicBezTo>
                <a:cubicBezTo>
                  <a:pt x="1214" y="1344"/>
                  <a:pt x="1213" y="1343"/>
                  <a:pt x="1213" y="1343"/>
                </a:cubicBezTo>
                <a:cubicBezTo>
                  <a:pt x="1211" y="1342"/>
                  <a:pt x="1208" y="1342"/>
                  <a:pt x="1207" y="1344"/>
                </a:cubicBezTo>
                <a:cubicBezTo>
                  <a:pt x="1206" y="1344"/>
                  <a:pt x="1206" y="1345"/>
                  <a:pt x="1205" y="1346"/>
                </a:cubicBezTo>
                <a:cubicBezTo>
                  <a:pt x="1204" y="1346"/>
                  <a:pt x="1203" y="1347"/>
                  <a:pt x="1202" y="1347"/>
                </a:cubicBezTo>
                <a:cubicBezTo>
                  <a:pt x="1201" y="1347"/>
                  <a:pt x="1199" y="1348"/>
                  <a:pt x="1199" y="1349"/>
                </a:cubicBezTo>
                <a:cubicBezTo>
                  <a:pt x="1200" y="1349"/>
                  <a:pt x="1201" y="1349"/>
                  <a:pt x="1202" y="1349"/>
                </a:cubicBezTo>
                <a:cubicBezTo>
                  <a:pt x="1203" y="1348"/>
                  <a:pt x="1204" y="1349"/>
                  <a:pt x="1205" y="1349"/>
                </a:cubicBezTo>
                <a:cubicBezTo>
                  <a:pt x="1206" y="1349"/>
                  <a:pt x="1207" y="1349"/>
                  <a:pt x="1207" y="1350"/>
                </a:cubicBezTo>
                <a:cubicBezTo>
                  <a:pt x="1208" y="1351"/>
                  <a:pt x="1208" y="1351"/>
                  <a:pt x="1209" y="1352"/>
                </a:cubicBezTo>
                <a:cubicBezTo>
                  <a:pt x="1210" y="1352"/>
                  <a:pt x="1212" y="1352"/>
                  <a:pt x="1212" y="1353"/>
                </a:cubicBezTo>
                <a:cubicBezTo>
                  <a:pt x="1213" y="1354"/>
                  <a:pt x="1212" y="1355"/>
                  <a:pt x="1213" y="1356"/>
                </a:cubicBezTo>
                <a:cubicBezTo>
                  <a:pt x="1214" y="1357"/>
                  <a:pt x="1216" y="1357"/>
                  <a:pt x="1217" y="1357"/>
                </a:cubicBezTo>
                <a:cubicBezTo>
                  <a:pt x="1217" y="1358"/>
                  <a:pt x="1218" y="1359"/>
                  <a:pt x="1218" y="1360"/>
                </a:cubicBezTo>
                <a:cubicBezTo>
                  <a:pt x="1219" y="1362"/>
                  <a:pt x="1223" y="1362"/>
                  <a:pt x="1223" y="1365"/>
                </a:cubicBezTo>
                <a:cubicBezTo>
                  <a:pt x="1222" y="1365"/>
                  <a:pt x="1221" y="1364"/>
                  <a:pt x="1220" y="1364"/>
                </a:cubicBezTo>
                <a:cubicBezTo>
                  <a:pt x="1219" y="1363"/>
                  <a:pt x="1218" y="1364"/>
                  <a:pt x="1217" y="1363"/>
                </a:cubicBezTo>
                <a:cubicBezTo>
                  <a:pt x="1216" y="1362"/>
                  <a:pt x="1216" y="1362"/>
                  <a:pt x="1215" y="1361"/>
                </a:cubicBezTo>
                <a:cubicBezTo>
                  <a:pt x="1214" y="1361"/>
                  <a:pt x="1213" y="1361"/>
                  <a:pt x="1212" y="1360"/>
                </a:cubicBezTo>
                <a:cubicBezTo>
                  <a:pt x="1211" y="1360"/>
                  <a:pt x="1209" y="1359"/>
                  <a:pt x="1209" y="1358"/>
                </a:cubicBezTo>
                <a:cubicBezTo>
                  <a:pt x="1208" y="1356"/>
                  <a:pt x="1207" y="1357"/>
                  <a:pt x="1206" y="1356"/>
                </a:cubicBezTo>
                <a:cubicBezTo>
                  <a:pt x="1205" y="1355"/>
                  <a:pt x="1205" y="1353"/>
                  <a:pt x="1203" y="1352"/>
                </a:cubicBezTo>
                <a:cubicBezTo>
                  <a:pt x="1201" y="1351"/>
                  <a:pt x="1199" y="1352"/>
                  <a:pt x="1197" y="1351"/>
                </a:cubicBezTo>
                <a:cubicBezTo>
                  <a:pt x="1196" y="1351"/>
                  <a:pt x="1195" y="1350"/>
                  <a:pt x="1195" y="1350"/>
                </a:cubicBezTo>
                <a:cubicBezTo>
                  <a:pt x="1194" y="1350"/>
                  <a:pt x="1192" y="1350"/>
                  <a:pt x="1191" y="1350"/>
                </a:cubicBezTo>
                <a:cubicBezTo>
                  <a:pt x="1191" y="1350"/>
                  <a:pt x="1191" y="1349"/>
                  <a:pt x="1191" y="1349"/>
                </a:cubicBezTo>
                <a:cubicBezTo>
                  <a:pt x="1192" y="1349"/>
                  <a:pt x="1193" y="1349"/>
                  <a:pt x="1194" y="1349"/>
                </a:cubicBezTo>
                <a:cubicBezTo>
                  <a:pt x="1195" y="1348"/>
                  <a:pt x="1196" y="1347"/>
                  <a:pt x="1197" y="1347"/>
                </a:cubicBezTo>
                <a:cubicBezTo>
                  <a:pt x="1198" y="1346"/>
                  <a:pt x="1199" y="1347"/>
                  <a:pt x="1200" y="1346"/>
                </a:cubicBezTo>
                <a:cubicBezTo>
                  <a:pt x="1200" y="1346"/>
                  <a:pt x="1202" y="1346"/>
                  <a:pt x="1202" y="1345"/>
                </a:cubicBezTo>
                <a:cubicBezTo>
                  <a:pt x="1205" y="1344"/>
                  <a:pt x="1203" y="1343"/>
                  <a:pt x="1202" y="1341"/>
                </a:cubicBezTo>
                <a:cubicBezTo>
                  <a:pt x="1201" y="1341"/>
                  <a:pt x="1202" y="1339"/>
                  <a:pt x="1201" y="1339"/>
                </a:cubicBezTo>
                <a:cubicBezTo>
                  <a:pt x="1201" y="1338"/>
                  <a:pt x="1199" y="1338"/>
                  <a:pt x="1198" y="1337"/>
                </a:cubicBezTo>
                <a:cubicBezTo>
                  <a:pt x="1198" y="1336"/>
                  <a:pt x="1198" y="1335"/>
                  <a:pt x="1199" y="1335"/>
                </a:cubicBezTo>
                <a:cubicBezTo>
                  <a:pt x="1199" y="1334"/>
                  <a:pt x="1200" y="1335"/>
                  <a:pt x="1201" y="1334"/>
                </a:cubicBezTo>
                <a:cubicBezTo>
                  <a:pt x="1203" y="1333"/>
                  <a:pt x="1204" y="1332"/>
                  <a:pt x="1206" y="1333"/>
                </a:cubicBezTo>
                <a:cubicBezTo>
                  <a:pt x="1206" y="1334"/>
                  <a:pt x="1206" y="1335"/>
                  <a:pt x="1207" y="1335"/>
                </a:cubicBezTo>
                <a:cubicBezTo>
                  <a:pt x="1207" y="1336"/>
                  <a:pt x="1208" y="1336"/>
                  <a:pt x="1209" y="1337"/>
                </a:cubicBezTo>
                <a:cubicBezTo>
                  <a:pt x="1210" y="1339"/>
                  <a:pt x="1206" y="1339"/>
                  <a:pt x="1207" y="1341"/>
                </a:cubicBezTo>
                <a:cubicBezTo>
                  <a:pt x="1208" y="1342"/>
                  <a:pt x="1208" y="1341"/>
                  <a:pt x="1209" y="1340"/>
                </a:cubicBezTo>
                <a:cubicBezTo>
                  <a:pt x="1210" y="1339"/>
                  <a:pt x="1211" y="1339"/>
                  <a:pt x="1212" y="1339"/>
                </a:cubicBezTo>
                <a:cubicBezTo>
                  <a:pt x="1215" y="1337"/>
                  <a:pt x="1211" y="1335"/>
                  <a:pt x="1210" y="1334"/>
                </a:cubicBezTo>
                <a:cubicBezTo>
                  <a:pt x="1208" y="1333"/>
                  <a:pt x="1209" y="1331"/>
                  <a:pt x="1207" y="1329"/>
                </a:cubicBezTo>
                <a:cubicBezTo>
                  <a:pt x="1205" y="1328"/>
                  <a:pt x="1203" y="1329"/>
                  <a:pt x="1203" y="1326"/>
                </a:cubicBezTo>
                <a:cubicBezTo>
                  <a:pt x="1202" y="1325"/>
                  <a:pt x="1203" y="1324"/>
                  <a:pt x="1202" y="1322"/>
                </a:cubicBezTo>
                <a:cubicBezTo>
                  <a:pt x="1202" y="1321"/>
                  <a:pt x="1201" y="1321"/>
                  <a:pt x="1201" y="1320"/>
                </a:cubicBezTo>
                <a:cubicBezTo>
                  <a:pt x="1200" y="1319"/>
                  <a:pt x="1199" y="1318"/>
                  <a:pt x="1198" y="1317"/>
                </a:cubicBezTo>
                <a:cubicBezTo>
                  <a:pt x="1197" y="1316"/>
                  <a:pt x="1197" y="1315"/>
                  <a:pt x="1196" y="1314"/>
                </a:cubicBezTo>
                <a:cubicBezTo>
                  <a:pt x="1195" y="1313"/>
                  <a:pt x="1194" y="1312"/>
                  <a:pt x="1194" y="1311"/>
                </a:cubicBezTo>
                <a:cubicBezTo>
                  <a:pt x="1193" y="1310"/>
                  <a:pt x="1193" y="1309"/>
                  <a:pt x="1193" y="1308"/>
                </a:cubicBezTo>
                <a:cubicBezTo>
                  <a:pt x="1192" y="1308"/>
                  <a:pt x="1191" y="1307"/>
                  <a:pt x="1191" y="1306"/>
                </a:cubicBezTo>
                <a:cubicBezTo>
                  <a:pt x="1190" y="1305"/>
                  <a:pt x="1190" y="1304"/>
                  <a:pt x="1190" y="1303"/>
                </a:cubicBezTo>
                <a:cubicBezTo>
                  <a:pt x="1191" y="1301"/>
                  <a:pt x="1191" y="1299"/>
                  <a:pt x="1191" y="1297"/>
                </a:cubicBezTo>
                <a:cubicBezTo>
                  <a:pt x="1191" y="1296"/>
                  <a:pt x="1191" y="1295"/>
                  <a:pt x="1192" y="1294"/>
                </a:cubicBezTo>
                <a:cubicBezTo>
                  <a:pt x="1193" y="1293"/>
                  <a:pt x="1193" y="1293"/>
                  <a:pt x="1194" y="1292"/>
                </a:cubicBezTo>
                <a:cubicBezTo>
                  <a:pt x="1194" y="1291"/>
                  <a:pt x="1195" y="1291"/>
                  <a:pt x="1196" y="1290"/>
                </a:cubicBezTo>
                <a:cubicBezTo>
                  <a:pt x="1197" y="1290"/>
                  <a:pt x="1198" y="1289"/>
                  <a:pt x="1199" y="1288"/>
                </a:cubicBezTo>
                <a:cubicBezTo>
                  <a:pt x="1200" y="1288"/>
                  <a:pt x="1200" y="1289"/>
                  <a:pt x="1200" y="1290"/>
                </a:cubicBezTo>
                <a:cubicBezTo>
                  <a:pt x="1199" y="1291"/>
                  <a:pt x="1198" y="1291"/>
                  <a:pt x="1197" y="1292"/>
                </a:cubicBezTo>
                <a:cubicBezTo>
                  <a:pt x="1196" y="1294"/>
                  <a:pt x="1199" y="1294"/>
                  <a:pt x="1200" y="1295"/>
                </a:cubicBezTo>
                <a:cubicBezTo>
                  <a:pt x="1201" y="1296"/>
                  <a:pt x="1201" y="1297"/>
                  <a:pt x="1202" y="1297"/>
                </a:cubicBezTo>
                <a:cubicBezTo>
                  <a:pt x="1203" y="1298"/>
                  <a:pt x="1204" y="1297"/>
                  <a:pt x="1205" y="1298"/>
                </a:cubicBezTo>
                <a:cubicBezTo>
                  <a:pt x="1206" y="1298"/>
                  <a:pt x="1207" y="1299"/>
                  <a:pt x="1207" y="1299"/>
                </a:cubicBezTo>
                <a:cubicBezTo>
                  <a:pt x="1208" y="1300"/>
                  <a:pt x="1209" y="1300"/>
                  <a:pt x="1210" y="1300"/>
                </a:cubicBezTo>
                <a:cubicBezTo>
                  <a:pt x="1212" y="1301"/>
                  <a:pt x="1213" y="1303"/>
                  <a:pt x="1213" y="1305"/>
                </a:cubicBezTo>
                <a:cubicBezTo>
                  <a:pt x="1213" y="1308"/>
                  <a:pt x="1213" y="1309"/>
                  <a:pt x="1216" y="1310"/>
                </a:cubicBezTo>
                <a:cubicBezTo>
                  <a:pt x="1217" y="1311"/>
                  <a:pt x="1218" y="1311"/>
                  <a:pt x="1219" y="1312"/>
                </a:cubicBezTo>
                <a:cubicBezTo>
                  <a:pt x="1220" y="1312"/>
                  <a:pt x="1221" y="1311"/>
                  <a:pt x="1222" y="1312"/>
                </a:cubicBezTo>
                <a:cubicBezTo>
                  <a:pt x="1223" y="1312"/>
                  <a:pt x="1223" y="1313"/>
                  <a:pt x="1224" y="1313"/>
                </a:cubicBezTo>
                <a:cubicBezTo>
                  <a:pt x="1226" y="1313"/>
                  <a:pt x="1225" y="1312"/>
                  <a:pt x="1224" y="1311"/>
                </a:cubicBezTo>
                <a:cubicBezTo>
                  <a:pt x="1223" y="1311"/>
                  <a:pt x="1223" y="1311"/>
                  <a:pt x="1222" y="1310"/>
                </a:cubicBezTo>
                <a:cubicBezTo>
                  <a:pt x="1221" y="1309"/>
                  <a:pt x="1221" y="1308"/>
                  <a:pt x="1220" y="1307"/>
                </a:cubicBezTo>
                <a:cubicBezTo>
                  <a:pt x="1218" y="1306"/>
                  <a:pt x="1216" y="1307"/>
                  <a:pt x="1215" y="1305"/>
                </a:cubicBezTo>
                <a:cubicBezTo>
                  <a:pt x="1214" y="1304"/>
                  <a:pt x="1214" y="1303"/>
                  <a:pt x="1214" y="1302"/>
                </a:cubicBezTo>
                <a:cubicBezTo>
                  <a:pt x="1215" y="1300"/>
                  <a:pt x="1216" y="1301"/>
                  <a:pt x="1217" y="1301"/>
                </a:cubicBezTo>
                <a:cubicBezTo>
                  <a:pt x="1218" y="1302"/>
                  <a:pt x="1219" y="1301"/>
                  <a:pt x="1220" y="1301"/>
                </a:cubicBezTo>
                <a:cubicBezTo>
                  <a:pt x="1221" y="1301"/>
                  <a:pt x="1222" y="1302"/>
                  <a:pt x="1222" y="1303"/>
                </a:cubicBezTo>
                <a:cubicBezTo>
                  <a:pt x="1223" y="1304"/>
                  <a:pt x="1223" y="1304"/>
                  <a:pt x="1224" y="1305"/>
                </a:cubicBezTo>
                <a:cubicBezTo>
                  <a:pt x="1225" y="1305"/>
                  <a:pt x="1226" y="1306"/>
                  <a:pt x="1227" y="1306"/>
                </a:cubicBezTo>
                <a:cubicBezTo>
                  <a:pt x="1227" y="1307"/>
                  <a:pt x="1227" y="1308"/>
                  <a:pt x="1228" y="1309"/>
                </a:cubicBezTo>
                <a:cubicBezTo>
                  <a:pt x="1229" y="1310"/>
                  <a:pt x="1230" y="1310"/>
                  <a:pt x="1231" y="1310"/>
                </a:cubicBezTo>
                <a:cubicBezTo>
                  <a:pt x="1231" y="1310"/>
                  <a:pt x="1232" y="1312"/>
                  <a:pt x="1233" y="1310"/>
                </a:cubicBezTo>
                <a:cubicBezTo>
                  <a:pt x="1233" y="1309"/>
                  <a:pt x="1231" y="1309"/>
                  <a:pt x="1231" y="1309"/>
                </a:cubicBezTo>
                <a:cubicBezTo>
                  <a:pt x="1230" y="1308"/>
                  <a:pt x="1230" y="1307"/>
                  <a:pt x="1229" y="1306"/>
                </a:cubicBezTo>
                <a:cubicBezTo>
                  <a:pt x="1229" y="1304"/>
                  <a:pt x="1226" y="1304"/>
                  <a:pt x="1226" y="1302"/>
                </a:cubicBezTo>
                <a:cubicBezTo>
                  <a:pt x="1225" y="1301"/>
                  <a:pt x="1224" y="1297"/>
                  <a:pt x="1227" y="1297"/>
                </a:cubicBezTo>
                <a:cubicBezTo>
                  <a:pt x="1228" y="1297"/>
                  <a:pt x="1229" y="1297"/>
                  <a:pt x="1230" y="1297"/>
                </a:cubicBezTo>
                <a:cubicBezTo>
                  <a:pt x="1231" y="1297"/>
                  <a:pt x="1231" y="1296"/>
                  <a:pt x="1232" y="1297"/>
                </a:cubicBezTo>
                <a:cubicBezTo>
                  <a:pt x="1233" y="1298"/>
                  <a:pt x="1233" y="1299"/>
                  <a:pt x="1234" y="1299"/>
                </a:cubicBezTo>
                <a:cubicBezTo>
                  <a:pt x="1236" y="1300"/>
                  <a:pt x="1235" y="1298"/>
                  <a:pt x="1235" y="1298"/>
                </a:cubicBezTo>
                <a:cubicBezTo>
                  <a:pt x="1233" y="1297"/>
                  <a:pt x="1232" y="1295"/>
                  <a:pt x="1230" y="1294"/>
                </a:cubicBezTo>
                <a:cubicBezTo>
                  <a:pt x="1228" y="1293"/>
                  <a:pt x="1229" y="1291"/>
                  <a:pt x="1228" y="1289"/>
                </a:cubicBezTo>
                <a:cubicBezTo>
                  <a:pt x="1227" y="1287"/>
                  <a:pt x="1224" y="1286"/>
                  <a:pt x="1226" y="1283"/>
                </a:cubicBezTo>
                <a:cubicBezTo>
                  <a:pt x="1227" y="1281"/>
                  <a:pt x="1230" y="1283"/>
                  <a:pt x="1232" y="1282"/>
                </a:cubicBezTo>
                <a:cubicBezTo>
                  <a:pt x="1233" y="1282"/>
                  <a:pt x="1233" y="1280"/>
                  <a:pt x="1234" y="1280"/>
                </a:cubicBezTo>
                <a:cubicBezTo>
                  <a:pt x="1236" y="1279"/>
                  <a:pt x="1237" y="1279"/>
                  <a:pt x="1238" y="1278"/>
                </a:cubicBezTo>
                <a:cubicBezTo>
                  <a:pt x="1240" y="1277"/>
                  <a:pt x="1242" y="1276"/>
                  <a:pt x="1243" y="1276"/>
                </a:cubicBezTo>
                <a:cubicBezTo>
                  <a:pt x="1245" y="1276"/>
                  <a:pt x="1246" y="1277"/>
                  <a:pt x="1247" y="1277"/>
                </a:cubicBezTo>
                <a:cubicBezTo>
                  <a:pt x="1248" y="1277"/>
                  <a:pt x="1248" y="1276"/>
                  <a:pt x="1250" y="1276"/>
                </a:cubicBezTo>
                <a:cubicBezTo>
                  <a:pt x="1252" y="1276"/>
                  <a:pt x="1253" y="1277"/>
                  <a:pt x="1255" y="1278"/>
                </a:cubicBezTo>
                <a:cubicBezTo>
                  <a:pt x="1257" y="1279"/>
                  <a:pt x="1259" y="1279"/>
                  <a:pt x="1261" y="1278"/>
                </a:cubicBezTo>
                <a:cubicBezTo>
                  <a:pt x="1263" y="1277"/>
                  <a:pt x="1264" y="1275"/>
                  <a:pt x="1266" y="1275"/>
                </a:cubicBezTo>
                <a:cubicBezTo>
                  <a:pt x="1268" y="1274"/>
                  <a:pt x="1269" y="1275"/>
                  <a:pt x="1271" y="1276"/>
                </a:cubicBezTo>
                <a:cubicBezTo>
                  <a:pt x="1274" y="1276"/>
                  <a:pt x="1275" y="1277"/>
                  <a:pt x="1277" y="1277"/>
                </a:cubicBezTo>
                <a:cubicBezTo>
                  <a:pt x="1279" y="1278"/>
                  <a:pt x="1281" y="1278"/>
                  <a:pt x="1283" y="1279"/>
                </a:cubicBezTo>
                <a:cubicBezTo>
                  <a:pt x="1284" y="1279"/>
                  <a:pt x="1285" y="1281"/>
                  <a:pt x="1286" y="1281"/>
                </a:cubicBezTo>
                <a:cubicBezTo>
                  <a:pt x="1287" y="1282"/>
                  <a:pt x="1288" y="1282"/>
                  <a:pt x="1289" y="1282"/>
                </a:cubicBezTo>
                <a:cubicBezTo>
                  <a:pt x="1292" y="1283"/>
                  <a:pt x="1292" y="1284"/>
                  <a:pt x="1293" y="1286"/>
                </a:cubicBezTo>
                <a:cubicBezTo>
                  <a:pt x="1294" y="1288"/>
                  <a:pt x="1295" y="1288"/>
                  <a:pt x="1297" y="1288"/>
                </a:cubicBezTo>
                <a:cubicBezTo>
                  <a:pt x="1299" y="1289"/>
                  <a:pt x="1301" y="1289"/>
                  <a:pt x="1303" y="1288"/>
                </a:cubicBezTo>
                <a:cubicBezTo>
                  <a:pt x="1305" y="1288"/>
                  <a:pt x="1307" y="1287"/>
                  <a:pt x="1309" y="1287"/>
                </a:cubicBezTo>
                <a:cubicBezTo>
                  <a:pt x="1310" y="1288"/>
                  <a:pt x="1311" y="1287"/>
                  <a:pt x="1312" y="1287"/>
                </a:cubicBezTo>
                <a:cubicBezTo>
                  <a:pt x="1313" y="1286"/>
                  <a:pt x="1313" y="1287"/>
                  <a:pt x="1313" y="1288"/>
                </a:cubicBezTo>
                <a:cubicBezTo>
                  <a:pt x="1314" y="1289"/>
                  <a:pt x="1315" y="1289"/>
                  <a:pt x="1313" y="1290"/>
                </a:cubicBezTo>
                <a:cubicBezTo>
                  <a:pt x="1312" y="1291"/>
                  <a:pt x="1311" y="1291"/>
                  <a:pt x="1310" y="1291"/>
                </a:cubicBezTo>
                <a:cubicBezTo>
                  <a:pt x="1308" y="1292"/>
                  <a:pt x="1307" y="1294"/>
                  <a:pt x="1305" y="1294"/>
                </a:cubicBezTo>
                <a:cubicBezTo>
                  <a:pt x="1303" y="1295"/>
                  <a:pt x="1301" y="1295"/>
                  <a:pt x="1300" y="1296"/>
                </a:cubicBezTo>
                <a:cubicBezTo>
                  <a:pt x="1298" y="1298"/>
                  <a:pt x="1297" y="1300"/>
                  <a:pt x="1297" y="1303"/>
                </a:cubicBezTo>
                <a:cubicBezTo>
                  <a:pt x="1297" y="1305"/>
                  <a:pt x="1297" y="1305"/>
                  <a:pt x="1299" y="1304"/>
                </a:cubicBezTo>
                <a:cubicBezTo>
                  <a:pt x="1302" y="1304"/>
                  <a:pt x="1304" y="1302"/>
                  <a:pt x="1307" y="1300"/>
                </a:cubicBezTo>
                <a:cubicBezTo>
                  <a:pt x="1308" y="1299"/>
                  <a:pt x="1310" y="1299"/>
                  <a:pt x="1311" y="1298"/>
                </a:cubicBezTo>
                <a:cubicBezTo>
                  <a:pt x="1312" y="1297"/>
                  <a:pt x="1313" y="1296"/>
                  <a:pt x="1315" y="1295"/>
                </a:cubicBezTo>
                <a:cubicBezTo>
                  <a:pt x="1316" y="1295"/>
                  <a:pt x="1317" y="1294"/>
                  <a:pt x="1317" y="1293"/>
                </a:cubicBezTo>
                <a:cubicBezTo>
                  <a:pt x="1318" y="1292"/>
                  <a:pt x="1318" y="1291"/>
                  <a:pt x="1319" y="1291"/>
                </a:cubicBezTo>
                <a:cubicBezTo>
                  <a:pt x="1321" y="1289"/>
                  <a:pt x="1323" y="1288"/>
                  <a:pt x="1325" y="1287"/>
                </a:cubicBezTo>
                <a:cubicBezTo>
                  <a:pt x="1327" y="1286"/>
                  <a:pt x="1328" y="1285"/>
                  <a:pt x="1329" y="1283"/>
                </a:cubicBezTo>
                <a:cubicBezTo>
                  <a:pt x="1331" y="1282"/>
                  <a:pt x="1333" y="1282"/>
                  <a:pt x="1334" y="1280"/>
                </a:cubicBezTo>
                <a:cubicBezTo>
                  <a:pt x="1336" y="1279"/>
                  <a:pt x="1336" y="1277"/>
                  <a:pt x="1338" y="1276"/>
                </a:cubicBezTo>
                <a:cubicBezTo>
                  <a:pt x="1340" y="1274"/>
                  <a:pt x="1342" y="1274"/>
                  <a:pt x="1344" y="1274"/>
                </a:cubicBezTo>
                <a:cubicBezTo>
                  <a:pt x="1346" y="1274"/>
                  <a:pt x="1348" y="1273"/>
                  <a:pt x="1350" y="1273"/>
                </a:cubicBezTo>
                <a:cubicBezTo>
                  <a:pt x="1352" y="1273"/>
                  <a:pt x="1355" y="1274"/>
                  <a:pt x="1356" y="1273"/>
                </a:cubicBezTo>
                <a:cubicBezTo>
                  <a:pt x="1357" y="1273"/>
                  <a:pt x="1358" y="1272"/>
                  <a:pt x="1359" y="1271"/>
                </a:cubicBezTo>
                <a:cubicBezTo>
                  <a:pt x="1360" y="1271"/>
                  <a:pt x="1360" y="1272"/>
                  <a:pt x="1361" y="1272"/>
                </a:cubicBezTo>
                <a:cubicBezTo>
                  <a:pt x="1363" y="1274"/>
                  <a:pt x="1365" y="1273"/>
                  <a:pt x="1367" y="1273"/>
                </a:cubicBezTo>
                <a:cubicBezTo>
                  <a:pt x="1368" y="1273"/>
                  <a:pt x="1368" y="1275"/>
                  <a:pt x="1370" y="1275"/>
                </a:cubicBezTo>
                <a:cubicBezTo>
                  <a:pt x="1371" y="1275"/>
                  <a:pt x="1373" y="1275"/>
                  <a:pt x="1374" y="1275"/>
                </a:cubicBezTo>
                <a:cubicBezTo>
                  <a:pt x="1377" y="1276"/>
                  <a:pt x="1378" y="1276"/>
                  <a:pt x="1380" y="1274"/>
                </a:cubicBezTo>
                <a:cubicBezTo>
                  <a:pt x="1382" y="1272"/>
                  <a:pt x="1382" y="1274"/>
                  <a:pt x="1384" y="1276"/>
                </a:cubicBezTo>
                <a:cubicBezTo>
                  <a:pt x="1385" y="1277"/>
                  <a:pt x="1385" y="1277"/>
                  <a:pt x="1386" y="1277"/>
                </a:cubicBezTo>
                <a:cubicBezTo>
                  <a:pt x="1387" y="1278"/>
                  <a:pt x="1388" y="1278"/>
                  <a:pt x="1389" y="1279"/>
                </a:cubicBezTo>
                <a:cubicBezTo>
                  <a:pt x="1390" y="1280"/>
                  <a:pt x="1391" y="1280"/>
                  <a:pt x="1392" y="1281"/>
                </a:cubicBezTo>
                <a:cubicBezTo>
                  <a:pt x="1393" y="1281"/>
                  <a:pt x="1394" y="1281"/>
                  <a:pt x="1396" y="1282"/>
                </a:cubicBezTo>
                <a:cubicBezTo>
                  <a:pt x="1397" y="1283"/>
                  <a:pt x="1398" y="1283"/>
                  <a:pt x="1400" y="1283"/>
                </a:cubicBezTo>
                <a:cubicBezTo>
                  <a:pt x="1401" y="1283"/>
                  <a:pt x="1403" y="1282"/>
                  <a:pt x="1403" y="1284"/>
                </a:cubicBezTo>
                <a:cubicBezTo>
                  <a:pt x="1403" y="1285"/>
                  <a:pt x="1402" y="1284"/>
                  <a:pt x="1401" y="1284"/>
                </a:cubicBezTo>
                <a:cubicBezTo>
                  <a:pt x="1399" y="1284"/>
                  <a:pt x="1399" y="1284"/>
                  <a:pt x="1398" y="1284"/>
                </a:cubicBezTo>
                <a:cubicBezTo>
                  <a:pt x="1396" y="1284"/>
                  <a:pt x="1393" y="1284"/>
                  <a:pt x="1391" y="1285"/>
                </a:cubicBezTo>
                <a:cubicBezTo>
                  <a:pt x="1389" y="1286"/>
                  <a:pt x="1388" y="1286"/>
                  <a:pt x="1385" y="1286"/>
                </a:cubicBezTo>
                <a:cubicBezTo>
                  <a:pt x="1384" y="1286"/>
                  <a:pt x="1383" y="1286"/>
                  <a:pt x="1382" y="1286"/>
                </a:cubicBezTo>
                <a:cubicBezTo>
                  <a:pt x="1381" y="1286"/>
                  <a:pt x="1380" y="1287"/>
                  <a:pt x="1379" y="1287"/>
                </a:cubicBezTo>
                <a:cubicBezTo>
                  <a:pt x="1378" y="1288"/>
                  <a:pt x="1376" y="1288"/>
                  <a:pt x="1375" y="1289"/>
                </a:cubicBezTo>
                <a:cubicBezTo>
                  <a:pt x="1375" y="1291"/>
                  <a:pt x="1377" y="1291"/>
                  <a:pt x="1378" y="1292"/>
                </a:cubicBezTo>
                <a:cubicBezTo>
                  <a:pt x="1379" y="1292"/>
                  <a:pt x="1379" y="1292"/>
                  <a:pt x="1380" y="1293"/>
                </a:cubicBezTo>
                <a:cubicBezTo>
                  <a:pt x="1381" y="1293"/>
                  <a:pt x="1382" y="1292"/>
                  <a:pt x="1383" y="1293"/>
                </a:cubicBezTo>
                <a:cubicBezTo>
                  <a:pt x="1387" y="1294"/>
                  <a:pt x="1382" y="1296"/>
                  <a:pt x="1380" y="1297"/>
                </a:cubicBezTo>
                <a:cubicBezTo>
                  <a:pt x="1378" y="1297"/>
                  <a:pt x="1377" y="1296"/>
                  <a:pt x="1375" y="1296"/>
                </a:cubicBezTo>
                <a:cubicBezTo>
                  <a:pt x="1373" y="1297"/>
                  <a:pt x="1372" y="1297"/>
                  <a:pt x="1370" y="1296"/>
                </a:cubicBezTo>
                <a:cubicBezTo>
                  <a:pt x="1369" y="1296"/>
                  <a:pt x="1369" y="1295"/>
                  <a:pt x="1368" y="1295"/>
                </a:cubicBezTo>
                <a:cubicBezTo>
                  <a:pt x="1367" y="1295"/>
                  <a:pt x="1366" y="1295"/>
                  <a:pt x="1365" y="1295"/>
                </a:cubicBezTo>
                <a:cubicBezTo>
                  <a:pt x="1363" y="1295"/>
                  <a:pt x="1361" y="1296"/>
                  <a:pt x="1359" y="1295"/>
                </a:cubicBezTo>
                <a:cubicBezTo>
                  <a:pt x="1357" y="1295"/>
                  <a:pt x="1355" y="1294"/>
                  <a:pt x="1353" y="1295"/>
                </a:cubicBezTo>
                <a:cubicBezTo>
                  <a:pt x="1352" y="1295"/>
                  <a:pt x="1351" y="1296"/>
                  <a:pt x="1350" y="1296"/>
                </a:cubicBezTo>
                <a:cubicBezTo>
                  <a:pt x="1349" y="1295"/>
                  <a:pt x="1350" y="1294"/>
                  <a:pt x="1349" y="1293"/>
                </a:cubicBezTo>
                <a:cubicBezTo>
                  <a:pt x="1349" y="1292"/>
                  <a:pt x="1349" y="1291"/>
                  <a:pt x="1348" y="1291"/>
                </a:cubicBezTo>
                <a:cubicBezTo>
                  <a:pt x="1347" y="1291"/>
                  <a:pt x="1347" y="1292"/>
                  <a:pt x="1346" y="1291"/>
                </a:cubicBezTo>
                <a:cubicBezTo>
                  <a:pt x="1346" y="1291"/>
                  <a:pt x="1345" y="1291"/>
                  <a:pt x="1345" y="1291"/>
                </a:cubicBezTo>
                <a:cubicBezTo>
                  <a:pt x="1341" y="1290"/>
                  <a:pt x="1345" y="1294"/>
                  <a:pt x="1346" y="1295"/>
                </a:cubicBezTo>
                <a:cubicBezTo>
                  <a:pt x="1346" y="1298"/>
                  <a:pt x="1343" y="1297"/>
                  <a:pt x="1342" y="1297"/>
                </a:cubicBezTo>
                <a:cubicBezTo>
                  <a:pt x="1340" y="1298"/>
                  <a:pt x="1338" y="1299"/>
                  <a:pt x="1337" y="1297"/>
                </a:cubicBezTo>
                <a:cubicBezTo>
                  <a:pt x="1336" y="1297"/>
                  <a:pt x="1336" y="1296"/>
                  <a:pt x="1334" y="1295"/>
                </a:cubicBezTo>
                <a:cubicBezTo>
                  <a:pt x="1333" y="1295"/>
                  <a:pt x="1333" y="1295"/>
                  <a:pt x="1332" y="1294"/>
                </a:cubicBezTo>
                <a:cubicBezTo>
                  <a:pt x="1330" y="1292"/>
                  <a:pt x="1329" y="1293"/>
                  <a:pt x="1327" y="1293"/>
                </a:cubicBezTo>
                <a:cubicBezTo>
                  <a:pt x="1326" y="1294"/>
                  <a:pt x="1325" y="1293"/>
                  <a:pt x="1324" y="1294"/>
                </a:cubicBezTo>
                <a:cubicBezTo>
                  <a:pt x="1323" y="1295"/>
                  <a:pt x="1323" y="1295"/>
                  <a:pt x="1322" y="1296"/>
                </a:cubicBezTo>
                <a:cubicBezTo>
                  <a:pt x="1321" y="1296"/>
                  <a:pt x="1319" y="1296"/>
                  <a:pt x="1319" y="1296"/>
                </a:cubicBezTo>
                <a:cubicBezTo>
                  <a:pt x="1318" y="1297"/>
                  <a:pt x="1317" y="1297"/>
                  <a:pt x="1316" y="1298"/>
                </a:cubicBezTo>
                <a:cubicBezTo>
                  <a:pt x="1315" y="1298"/>
                  <a:pt x="1314" y="1298"/>
                  <a:pt x="1313" y="1299"/>
                </a:cubicBezTo>
                <a:cubicBezTo>
                  <a:pt x="1312" y="1300"/>
                  <a:pt x="1310" y="1300"/>
                  <a:pt x="1308" y="1301"/>
                </a:cubicBezTo>
                <a:cubicBezTo>
                  <a:pt x="1307" y="1302"/>
                  <a:pt x="1306" y="1303"/>
                  <a:pt x="1305" y="1303"/>
                </a:cubicBezTo>
                <a:cubicBezTo>
                  <a:pt x="1303" y="1304"/>
                  <a:pt x="1300" y="1304"/>
                  <a:pt x="1298" y="1305"/>
                </a:cubicBezTo>
                <a:cubicBezTo>
                  <a:pt x="1295" y="1307"/>
                  <a:pt x="1298" y="1308"/>
                  <a:pt x="1297" y="1311"/>
                </a:cubicBezTo>
                <a:cubicBezTo>
                  <a:pt x="1297" y="1311"/>
                  <a:pt x="1296" y="1312"/>
                  <a:pt x="1296" y="1313"/>
                </a:cubicBezTo>
                <a:cubicBezTo>
                  <a:pt x="1296" y="1314"/>
                  <a:pt x="1295" y="1315"/>
                  <a:pt x="1296" y="1316"/>
                </a:cubicBezTo>
                <a:cubicBezTo>
                  <a:pt x="1296" y="1317"/>
                  <a:pt x="1297" y="1318"/>
                  <a:pt x="1297" y="1319"/>
                </a:cubicBezTo>
                <a:cubicBezTo>
                  <a:pt x="1297" y="1321"/>
                  <a:pt x="1297" y="1323"/>
                  <a:pt x="1295" y="1324"/>
                </a:cubicBezTo>
                <a:cubicBezTo>
                  <a:pt x="1294" y="1326"/>
                  <a:pt x="1294" y="1327"/>
                  <a:pt x="1296" y="1328"/>
                </a:cubicBezTo>
                <a:cubicBezTo>
                  <a:pt x="1297" y="1329"/>
                  <a:pt x="1299" y="1327"/>
                  <a:pt x="1300" y="1327"/>
                </a:cubicBezTo>
                <a:cubicBezTo>
                  <a:pt x="1303" y="1327"/>
                  <a:pt x="1305" y="1327"/>
                  <a:pt x="1308" y="1326"/>
                </a:cubicBezTo>
                <a:cubicBezTo>
                  <a:pt x="1310" y="1325"/>
                  <a:pt x="1312" y="1326"/>
                  <a:pt x="1314" y="1326"/>
                </a:cubicBezTo>
                <a:cubicBezTo>
                  <a:pt x="1316" y="1326"/>
                  <a:pt x="1320" y="1325"/>
                  <a:pt x="1319" y="1328"/>
                </a:cubicBezTo>
                <a:cubicBezTo>
                  <a:pt x="1319" y="1328"/>
                  <a:pt x="1317" y="1329"/>
                  <a:pt x="1316" y="1329"/>
                </a:cubicBezTo>
                <a:cubicBezTo>
                  <a:pt x="1315" y="1330"/>
                  <a:pt x="1315" y="1330"/>
                  <a:pt x="1314" y="1331"/>
                </a:cubicBezTo>
                <a:cubicBezTo>
                  <a:pt x="1313" y="1332"/>
                  <a:pt x="1310" y="1334"/>
                  <a:pt x="1312" y="1336"/>
                </a:cubicBezTo>
                <a:cubicBezTo>
                  <a:pt x="1313" y="1336"/>
                  <a:pt x="1314" y="1336"/>
                  <a:pt x="1314" y="1337"/>
                </a:cubicBezTo>
                <a:cubicBezTo>
                  <a:pt x="1314" y="1338"/>
                  <a:pt x="1314" y="1338"/>
                  <a:pt x="1314" y="1339"/>
                </a:cubicBezTo>
                <a:cubicBezTo>
                  <a:pt x="1314" y="1339"/>
                  <a:pt x="1314" y="1340"/>
                  <a:pt x="1315" y="1340"/>
                </a:cubicBezTo>
                <a:cubicBezTo>
                  <a:pt x="1316" y="1342"/>
                  <a:pt x="1315" y="1345"/>
                  <a:pt x="1316" y="1346"/>
                </a:cubicBezTo>
                <a:cubicBezTo>
                  <a:pt x="1318" y="1347"/>
                  <a:pt x="1322" y="1345"/>
                  <a:pt x="1322" y="1348"/>
                </a:cubicBezTo>
                <a:cubicBezTo>
                  <a:pt x="1323" y="1350"/>
                  <a:pt x="1319" y="1351"/>
                  <a:pt x="1318" y="1352"/>
                </a:cubicBezTo>
                <a:cubicBezTo>
                  <a:pt x="1317" y="1353"/>
                  <a:pt x="1317" y="1353"/>
                  <a:pt x="1316" y="1353"/>
                </a:cubicBezTo>
                <a:cubicBezTo>
                  <a:pt x="1315" y="1354"/>
                  <a:pt x="1314" y="1354"/>
                  <a:pt x="1314" y="1355"/>
                </a:cubicBezTo>
                <a:cubicBezTo>
                  <a:pt x="1313" y="1356"/>
                  <a:pt x="1314" y="1357"/>
                  <a:pt x="1315" y="1357"/>
                </a:cubicBezTo>
                <a:cubicBezTo>
                  <a:pt x="1316" y="1358"/>
                  <a:pt x="1316" y="1359"/>
                  <a:pt x="1317" y="1360"/>
                </a:cubicBezTo>
                <a:cubicBezTo>
                  <a:pt x="1318" y="1362"/>
                  <a:pt x="1320" y="1362"/>
                  <a:pt x="1321" y="1363"/>
                </a:cubicBezTo>
                <a:cubicBezTo>
                  <a:pt x="1322" y="1364"/>
                  <a:pt x="1323" y="1364"/>
                  <a:pt x="1323" y="1365"/>
                </a:cubicBezTo>
                <a:cubicBezTo>
                  <a:pt x="1324" y="1366"/>
                  <a:pt x="1322" y="1365"/>
                  <a:pt x="1321" y="1365"/>
                </a:cubicBezTo>
                <a:cubicBezTo>
                  <a:pt x="1319" y="1365"/>
                  <a:pt x="1316" y="1366"/>
                  <a:pt x="1314" y="1366"/>
                </a:cubicBezTo>
                <a:cubicBezTo>
                  <a:pt x="1314" y="1365"/>
                  <a:pt x="1313" y="1364"/>
                  <a:pt x="1312" y="1364"/>
                </a:cubicBezTo>
                <a:cubicBezTo>
                  <a:pt x="1311" y="1364"/>
                  <a:pt x="1310" y="1364"/>
                  <a:pt x="1310" y="1363"/>
                </a:cubicBezTo>
                <a:cubicBezTo>
                  <a:pt x="1309" y="1362"/>
                  <a:pt x="1310" y="1361"/>
                  <a:pt x="1309" y="1360"/>
                </a:cubicBezTo>
                <a:cubicBezTo>
                  <a:pt x="1309" y="1358"/>
                  <a:pt x="1309" y="1358"/>
                  <a:pt x="1308" y="1358"/>
                </a:cubicBezTo>
                <a:cubicBezTo>
                  <a:pt x="1307" y="1357"/>
                  <a:pt x="1306" y="1356"/>
                  <a:pt x="1306" y="1356"/>
                </a:cubicBezTo>
                <a:cubicBezTo>
                  <a:pt x="1304" y="1355"/>
                  <a:pt x="1304" y="1357"/>
                  <a:pt x="1304" y="1358"/>
                </a:cubicBezTo>
                <a:cubicBezTo>
                  <a:pt x="1304" y="1359"/>
                  <a:pt x="1305" y="1359"/>
                  <a:pt x="1305" y="1360"/>
                </a:cubicBezTo>
                <a:cubicBezTo>
                  <a:pt x="1306" y="1361"/>
                  <a:pt x="1306" y="1361"/>
                  <a:pt x="1306" y="1362"/>
                </a:cubicBezTo>
                <a:cubicBezTo>
                  <a:pt x="1306" y="1364"/>
                  <a:pt x="1307" y="1365"/>
                  <a:pt x="1305" y="1366"/>
                </a:cubicBezTo>
                <a:cubicBezTo>
                  <a:pt x="1304" y="1367"/>
                  <a:pt x="1303" y="1366"/>
                  <a:pt x="1302" y="1366"/>
                </a:cubicBezTo>
                <a:cubicBezTo>
                  <a:pt x="1301" y="1366"/>
                  <a:pt x="1301" y="1367"/>
                  <a:pt x="1300" y="1368"/>
                </a:cubicBezTo>
                <a:cubicBezTo>
                  <a:pt x="1300" y="1369"/>
                  <a:pt x="1299" y="1369"/>
                  <a:pt x="1299" y="1369"/>
                </a:cubicBezTo>
                <a:cubicBezTo>
                  <a:pt x="1298" y="1371"/>
                  <a:pt x="1299" y="1371"/>
                  <a:pt x="1301" y="1371"/>
                </a:cubicBezTo>
                <a:cubicBezTo>
                  <a:pt x="1302" y="1371"/>
                  <a:pt x="1302" y="1371"/>
                  <a:pt x="1304" y="1372"/>
                </a:cubicBezTo>
                <a:cubicBezTo>
                  <a:pt x="1305" y="1372"/>
                  <a:pt x="1306" y="1372"/>
                  <a:pt x="1307" y="1372"/>
                </a:cubicBezTo>
                <a:cubicBezTo>
                  <a:pt x="1309" y="1372"/>
                  <a:pt x="1311" y="1372"/>
                  <a:pt x="1313" y="1372"/>
                </a:cubicBezTo>
                <a:cubicBezTo>
                  <a:pt x="1315" y="1373"/>
                  <a:pt x="1317" y="1374"/>
                  <a:pt x="1319" y="1375"/>
                </a:cubicBezTo>
                <a:cubicBezTo>
                  <a:pt x="1320" y="1375"/>
                  <a:pt x="1321" y="1376"/>
                  <a:pt x="1322" y="1377"/>
                </a:cubicBezTo>
                <a:cubicBezTo>
                  <a:pt x="1323" y="1378"/>
                  <a:pt x="1324" y="1378"/>
                  <a:pt x="1325" y="1378"/>
                </a:cubicBezTo>
                <a:cubicBezTo>
                  <a:pt x="1326" y="1378"/>
                  <a:pt x="1326" y="1379"/>
                  <a:pt x="1327" y="1380"/>
                </a:cubicBezTo>
                <a:cubicBezTo>
                  <a:pt x="1327" y="1380"/>
                  <a:pt x="1327" y="1381"/>
                  <a:pt x="1327" y="1381"/>
                </a:cubicBezTo>
                <a:cubicBezTo>
                  <a:pt x="1328" y="1381"/>
                  <a:pt x="1328" y="1381"/>
                  <a:pt x="1329" y="1382"/>
                </a:cubicBezTo>
                <a:cubicBezTo>
                  <a:pt x="1330" y="1383"/>
                  <a:pt x="1329" y="1383"/>
                  <a:pt x="1329" y="1384"/>
                </a:cubicBezTo>
                <a:cubicBezTo>
                  <a:pt x="1330" y="1385"/>
                  <a:pt x="1331" y="1385"/>
                  <a:pt x="1330" y="1387"/>
                </a:cubicBezTo>
                <a:cubicBezTo>
                  <a:pt x="1329" y="1388"/>
                  <a:pt x="1328" y="1388"/>
                  <a:pt x="1327" y="1388"/>
                </a:cubicBezTo>
                <a:cubicBezTo>
                  <a:pt x="1327" y="1389"/>
                  <a:pt x="1326" y="1389"/>
                  <a:pt x="1325" y="1389"/>
                </a:cubicBezTo>
                <a:cubicBezTo>
                  <a:pt x="1324" y="1390"/>
                  <a:pt x="1323" y="1389"/>
                  <a:pt x="1322" y="1390"/>
                </a:cubicBezTo>
                <a:cubicBezTo>
                  <a:pt x="1322" y="1392"/>
                  <a:pt x="1324" y="1392"/>
                  <a:pt x="1324" y="1392"/>
                </a:cubicBezTo>
                <a:cubicBezTo>
                  <a:pt x="1325" y="1393"/>
                  <a:pt x="1325" y="1394"/>
                  <a:pt x="1326" y="1394"/>
                </a:cubicBezTo>
                <a:cubicBezTo>
                  <a:pt x="1327" y="1395"/>
                  <a:pt x="1328" y="1395"/>
                  <a:pt x="1329" y="1396"/>
                </a:cubicBezTo>
                <a:cubicBezTo>
                  <a:pt x="1329" y="1397"/>
                  <a:pt x="1328" y="1398"/>
                  <a:pt x="1328" y="1399"/>
                </a:cubicBezTo>
                <a:cubicBezTo>
                  <a:pt x="1327" y="1403"/>
                  <a:pt x="1331" y="1401"/>
                  <a:pt x="1333" y="1401"/>
                </a:cubicBezTo>
                <a:cubicBezTo>
                  <a:pt x="1335" y="1401"/>
                  <a:pt x="1336" y="1402"/>
                  <a:pt x="1338" y="1403"/>
                </a:cubicBezTo>
                <a:cubicBezTo>
                  <a:pt x="1341" y="1405"/>
                  <a:pt x="1340" y="1407"/>
                  <a:pt x="1338" y="1408"/>
                </a:cubicBezTo>
                <a:cubicBezTo>
                  <a:pt x="1337" y="1409"/>
                  <a:pt x="1337" y="1410"/>
                  <a:pt x="1336" y="1410"/>
                </a:cubicBezTo>
                <a:cubicBezTo>
                  <a:pt x="1334" y="1411"/>
                  <a:pt x="1334" y="1410"/>
                  <a:pt x="1334" y="1410"/>
                </a:cubicBezTo>
                <a:cubicBezTo>
                  <a:pt x="1333" y="1409"/>
                  <a:pt x="1328" y="1409"/>
                  <a:pt x="1328" y="1411"/>
                </a:cubicBezTo>
                <a:cubicBezTo>
                  <a:pt x="1329" y="1412"/>
                  <a:pt x="1329" y="1411"/>
                  <a:pt x="1330" y="1412"/>
                </a:cubicBezTo>
                <a:cubicBezTo>
                  <a:pt x="1330" y="1412"/>
                  <a:pt x="1330" y="1412"/>
                  <a:pt x="1331" y="1413"/>
                </a:cubicBezTo>
                <a:cubicBezTo>
                  <a:pt x="1331" y="1414"/>
                  <a:pt x="1331" y="1414"/>
                  <a:pt x="1333" y="1414"/>
                </a:cubicBezTo>
                <a:cubicBezTo>
                  <a:pt x="1334" y="1414"/>
                  <a:pt x="1335" y="1414"/>
                  <a:pt x="1336" y="1414"/>
                </a:cubicBezTo>
                <a:cubicBezTo>
                  <a:pt x="1337" y="1413"/>
                  <a:pt x="1338" y="1414"/>
                  <a:pt x="1339" y="1414"/>
                </a:cubicBezTo>
                <a:cubicBezTo>
                  <a:pt x="1340" y="1414"/>
                  <a:pt x="1341" y="1414"/>
                  <a:pt x="1342" y="1413"/>
                </a:cubicBezTo>
                <a:cubicBezTo>
                  <a:pt x="1343" y="1413"/>
                  <a:pt x="1344" y="1413"/>
                  <a:pt x="1345" y="1413"/>
                </a:cubicBezTo>
                <a:cubicBezTo>
                  <a:pt x="1347" y="1414"/>
                  <a:pt x="1348" y="1413"/>
                  <a:pt x="1349" y="1412"/>
                </a:cubicBezTo>
                <a:cubicBezTo>
                  <a:pt x="1351" y="1412"/>
                  <a:pt x="1352" y="1412"/>
                  <a:pt x="1354" y="1412"/>
                </a:cubicBezTo>
                <a:cubicBezTo>
                  <a:pt x="1355" y="1412"/>
                  <a:pt x="1360" y="1412"/>
                  <a:pt x="1358" y="1414"/>
                </a:cubicBezTo>
                <a:cubicBezTo>
                  <a:pt x="1357" y="1415"/>
                  <a:pt x="1356" y="1415"/>
                  <a:pt x="1355" y="1416"/>
                </a:cubicBezTo>
                <a:cubicBezTo>
                  <a:pt x="1354" y="1416"/>
                  <a:pt x="1353" y="1417"/>
                  <a:pt x="1352" y="1418"/>
                </a:cubicBezTo>
                <a:cubicBezTo>
                  <a:pt x="1351" y="1419"/>
                  <a:pt x="1348" y="1419"/>
                  <a:pt x="1346" y="1419"/>
                </a:cubicBezTo>
                <a:cubicBezTo>
                  <a:pt x="1344" y="1420"/>
                  <a:pt x="1343" y="1421"/>
                  <a:pt x="1340" y="1421"/>
                </a:cubicBezTo>
                <a:cubicBezTo>
                  <a:pt x="1339" y="1421"/>
                  <a:pt x="1336" y="1421"/>
                  <a:pt x="1335" y="1423"/>
                </a:cubicBezTo>
                <a:cubicBezTo>
                  <a:pt x="1333" y="1425"/>
                  <a:pt x="1338" y="1423"/>
                  <a:pt x="1339" y="1423"/>
                </a:cubicBezTo>
                <a:cubicBezTo>
                  <a:pt x="1340" y="1423"/>
                  <a:pt x="1341" y="1424"/>
                  <a:pt x="1342" y="1423"/>
                </a:cubicBezTo>
                <a:cubicBezTo>
                  <a:pt x="1343" y="1423"/>
                  <a:pt x="1345" y="1423"/>
                  <a:pt x="1346" y="1422"/>
                </a:cubicBezTo>
                <a:cubicBezTo>
                  <a:pt x="1346" y="1422"/>
                  <a:pt x="1347" y="1422"/>
                  <a:pt x="1347" y="1421"/>
                </a:cubicBezTo>
                <a:cubicBezTo>
                  <a:pt x="1348" y="1421"/>
                  <a:pt x="1350" y="1421"/>
                  <a:pt x="1351" y="1421"/>
                </a:cubicBezTo>
                <a:cubicBezTo>
                  <a:pt x="1352" y="1422"/>
                  <a:pt x="1351" y="1422"/>
                  <a:pt x="1351" y="1423"/>
                </a:cubicBezTo>
                <a:cubicBezTo>
                  <a:pt x="1351" y="1424"/>
                  <a:pt x="1350" y="1424"/>
                  <a:pt x="1350" y="1424"/>
                </a:cubicBezTo>
                <a:cubicBezTo>
                  <a:pt x="1351" y="1425"/>
                  <a:pt x="1351" y="1425"/>
                  <a:pt x="1351" y="1425"/>
                </a:cubicBezTo>
                <a:cubicBezTo>
                  <a:pt x="1352" y="1425"/>
                  <a:pt x="1353" y="1425"/>
                  <a:pt x="1352" y="1426"/>
                </a:cubicBezTo>
                <a:cubicBezTo>
                  <a:pt x="1352" y="1427"/>
                  <a:pt x="1351" y="1426"/>
                  <a:pt x="1351" y="1428"/>
                </a:cubicBezTo>
                <a:cubicBezTo>
                  <a:pt x="1354" y="1428"/>
                  <a:pt x="1355" y="1426"/>
                  <a:pt x="1356" y="1424"/>
                </a:cubicBezTo>
                <a:cubicBezTo>
                  <a:pt x="1358" y="1423"/>
                  <a:pt x="1360" y="1422"/>
                  <a:pt x="1361" y="1420"/>
                </a:cubicBezTo>
                <a:cubicBezTo>
                  <a:pt x="1363" y="1419"/>
                  <a:pt x="1365" y="1419"/>
                  <a:pt x="1367" y="1419"/>
                </a:cubicBezTo>
                <a:cubicBezTo>
                  <a:pt x="1368" y="1420"/>
                  <a:pt x="1369" y="1420"/>
                  <a:pt x="1370" y="1421"/>
                </a:cubicBezTo>
                <a:cubicBezTo>
                  <a:pt x="1370" y="1422"/>
                  <a:pt x="1370" y="1423"/>
                  <a:pt x="1371" y="1424"/>
                </a:cubicBezTo>
                <a:cubicBezTo>
                  <a:pt x="1372" y="1424"/>
                  <a:pt x="1374" y="1423"/>
                  <a:pt x="1375" y="1425"/>
                </a:cubicBezTo>
                <a:cubicBezTo>
                  <a:pt x="1376" y="1426"/>
                  <a:pt x="1377" y="1427"/>
                  <a:pt x="1378" y="1425"/>
                </a:cubicBezTo>
                <a:cubicBezTo>
                  <a:pt x="1379" y="1423"/>
                  <a:pt x="1380" y="1423"/>
                  <a:pt x="1381" y="1425"/>
                </a:cubicBezTo>
                <a:cubicBezTo>
                  <a:pt x="1381" y="1426"/>
                  <a:pt x="1381" y="1427"/>
                  <a:pt x="1381" y="1428"/>
                </a:cubicBezTo>
                <a:cubicBezTo>
                  <a:pt x="1382" y="1430"/>
                  <a:pt x="1383" y="1430"/>
                  <a:pt x="1384" y="1431"/>
                </a:cubicBezTo>
                <a:cubicBezTo>
                  <a:pt x="1385" y="1432"/>
                  <a:pt x="1386" y="1434"/>
                  <a:pt x="1386" y="1435"/>
                </a:cubicBezTo>
                <a:cubicBezTo>
                  <a:pt x="1387" y="1436"/>
                  <a:pt x="1387" y="1436"/>
                  <a:pt x="1388" y="1436"/>
                </a:cubicBezTo>
                <a:cubicBezTo>
                  <a:pt x="1388" y="1437"/>
                  <a:pt x="1388" y="1438"/>
                  <a:pt x="1389" y="1439"/>
                </a:cubicBezTo>
                <a:cubicBezTo>
                  <a:pt x="1390" y="1439"/>
                  <a:pt x="1391" y="1439"/>
                  <a:pt x="1392" y="1438"/>
                </a:cubicBezTo>
                <a:cubicBezTo>
                  <a:pt x="1394" y="1438"/>
                  <a:pt x="1395" y="1440"/>
                  <a:pt x="1397" y="1440"/>
                </a:cubicBezTo>
                <a:cubicBezTo>
                  <a:pt x="1398" y="1440"/>
                  <a:pt x="1399" y="1440"/>
                  <a:pt x="1400" y="1441"/>
                </a:cubicBezTo>
                <a:cubicBezTo>
                  <a:pt x="1401" y="1441"/>
                  <a:pt x="1401" y="1441"/>
                  <a:pt x="1402" y="1442"/>
                </a:cubicBezTo>
                <a:cubicBezTo>
                  <a:pt x="1403" y="1443"/>
                  <a:pt x="1404" y="1443"/>
                  <a:pt x="1405" y="1443"/>
                </a:cubicBezTo>
                <a:cubicBezTo>
                  <a:pt x="1407" y="1442"/>
                  <a:pt x="1406" y="1442"/>
                  <a:pt x="1407" y="1441"/>
                </a:cubicBezTo>
                <a:cubicBezTo>
                  <a:pt x="1409" y="1440"/>
                  <a:pt x="1411" y="1441"/>
                  <a:pt x="1413" y="1440"/>
                </a:cubicBezTo>
                <a:cubicBezTo>
                  <a:pt x="1415" y="1439"/>
                  <a:pt x="1416" y="1436"/>
                  <a:pt x="1418" y="1438"/>
                </a:cubicBezTo>
                <a:cubicBezTo>
                  <a:pt x="1419" y="1438"/>
                  <a:pt x="1419" y="1439"/>
                  <a:pt x="1420" y="1440"/>
                </a:cubicBezTo>
                <a:cubicBezTo>
                  <a:pt x="1421" y="1440"/>
                  <a:pt x="1423" y="1440"/>
                  <a:pt x="1423" y="1440"/>
                </a:cubicBezTo>
                <a:cubicBezTo>
                  <a:pt x="1425" y="1439"/>
                  <a:pt x="1425" y="1439"/>
                  <a:pt x="1425" y="1438"/>
                </a:cubicBezTo>
                <a:cubicBezTo>
                  <a:pt x="1425" y="1436"/>
                  <a:pt x="1426" y="1436"/>
                  <a:pt x="1426" y="1435"/>
                </a:cubicBezTo>
                <a:cubicBezTo>
                  <a:pt x="1427" y="1433"/>
                  <a:pt x="1427" y="1430"/>
                  <a:pt x="1427" y="1428"/>
                </a:cubicBezTo>
                <a:cubicBezTo>
                  <a:pt x="1427" y="1426"/>
                  <a:pt x="1427" y="1425"/>
                  <a:pt x="1428" y="1423"/>
                </a:cubicBezTo>
                <a:cubicBezTo>
                  <a:pt x="1429" y="1421"/>
                  <a:pt x="1429" y="1419"/>
                  <a:pt x="1430" y="1417"/>
                </a:cubicBezTo>
                <a:cubicBezTo>
                  <a:pt x="1432" y="1416"/>
                  <a:pt x="1433" y="1419"/>
                  <a:pt x="1435" y="1419"/>
                </a:cubicBezTo>
                <a:cubicBezTo>
                  <a:pt x="1438" y="1420"/>
                  <a:pt x="1441" y="1418"/>
                  <a:pt x="1444" y="1419"/>
                </a:cubicBezTo>
                <a:cubicBezTo>
                  <a:pt x="1446" y="1419"/>
                  <a:pt x="1447" y="1421"/>
                  <a:pt x="1449" y="1421"/>
                </a:cubicBezTo>
                <a:cubicBezTo>
                  <a:pt x="1452" y="1421"/>
                  <a:pt x="1453" y="1422"/>
                  <a:pt x="1455" y="1424"/>
                </a:cubicBezTo>
                <a:cubicBezTo>
                  <a:pt x="1457" y="1425"/>
                  <a:pt x="1459" y="1425"/>
                  <a:pt x="1461" y="1426"/>
                </a:cubicBezTo>
                <a:cubicBezTo>
                  <a:pt x="1462" y="1427"/>
                  <a:pt x="1463" y="1427"/>
                  <a:pt x="1463" y="1428"/>
                </a:cubicBezTo>
                <a:cubicBezTo>
                  <a:pt x="1464" y="1429"/>
                  <a:pt x="1465" y="1429"/>
                  <a:pt x="1466" y="1430"/>
                </a:cubicBezTo>
                <a:cubicBezTo>
                  <a:pt x="1468" y="1430"/>
                  <a:pt x="1470" y="1431"/>
                  <a:pt x="1472" y="1433"/>
                </a:cubicBezTo>
                <a:cubicBezTo>
                  <a:pt x="1473" y="1435"/>
                  <a:pt x="1475" y="1436"/>
                  <a:pt x="1477" y="1437"/>
                </a:cubicBezTo>
                <a:cubicBezTo>
                  <a:pt x="1479" y="1438"/>
                  <a:pt x="1480" y="1439"/>
                  <a:pt x="1481" y="1441"/>
                </a:cubicBezTo>
                <a:cubicBezTo>
                  <a:pt x="1485" y="1444"/>
                  <a:pt x="1489" y="1444"/>
                  <a:pt x="1493" y="1444"/>
                </a:cubicBezTo>
                <a:cubicBezTo>
                  <a:pt x="1496" y="1444"/>
                  <a:pt x="1498" y="1443"/>
                  <a:pt x="1500" y="1443"/>
                </a:cubicBezTo>
                <a:cubicBezTo>
                  <a:pt x="1502" y="1443"/>
                  <a:pt x="1505" y="1443"/>
                  <a:pt x="1508" y="1443"/>
                </a:cubicBezTo>
                <a:cubicBezTo>
                  <a:pt x="1513" y="1443"/>
                  <a:pt x="1518" y="1443"/>
                  <a:pt x="1524" y="1442"/>
                </a:cubicBezTo>
                <a:cubicBezTo>
                  <a:pt x="1526" y="1441"/>
                  <a:pt x="1529" y="1440"/>
                  <a:pt x="1530" y="1438"/>
                </a:cubicBezTo>
                <a:cubicBezTo>
                  <a:pt x="1531" y="1435"/>
                  <a:pt x="1532" y="1434"/>
                  <a:pt x="1534" y="1432"/>
                </a:cubicBezTo>
                <a:cubicBezTo>
                  <a:pt x="1536" y="1431"/>
                  <a:pt x="1538" y="1429"/>
                  <a:pt x="1540" y="1427"/>
                </a:cubicBezTo>
                <a:cubicBezTo>
                  <a:pt x="1542" y="1426"/>
                  <a:pt x="1544" y="1425"/>
                  <a:pt x="1546" y="1424"/>
                </a:cubicBezTo>
                <a:cubicBezTo>
                  <a:pt x="1548" y="1422"/>
                  <a:pt x="1550" y="1421"/>
                  <a:pt x="1553" y="1421"/>
                </a:cubicBezTo>
                <a:cubicBezTo>
                  <a:pt x="1555" y="1421"/>
                  <a:pt x="1556" y="1423"/>
                  <a:pt x="1558" y="1423"/>
                </a:cubicBezTo>
                <a:cubicBezTo>
                  <a:pt x="1559" y="1424"/>
                  <a:pt x="1560" y="1424"/>
                  <a:pt x="1561" y="1424"/>
                </a:cubicBezTo>
                <a:cubicBezTo>
                  <a:pt x="1562" y="1425"/>
                  <a:pt x="1562" y="1425"/>
                  <a:pt x="1563" y="1426"/>
                </a:cubicBezTo>
                <a:cubicBezTo>
                  <a:pt x="1564" y="1426"/>
                  <a:pt x="1565" y="1426"/>
                  <a:pt x="1566" y="1427"/>
                </a:cubicBezTo>
                <a:cubicBezTo>
                  <a:pt x="1567" y="1427"/>
                  <a:pt x="1568" y="1428"/>
                  <a:pt x="1569" y="1429"/>
                </a:cubicBezTo>
                <a:cubicBezTo>
                  <a:pt x="1571" y="1430"/>
                  <a:pt x="1574" y="1428"/>
                  <a:pt x="1575" y="1427"/>
                </a:cubicBezTo>
                <a:cubicBezTo>
                  <a:pt x="1576" y="1426"/>
                  <a:pt x="1576" y="1425"/>
                  <a:pt x="1577" y="1424"/>
                </a:cubicBezTo>
                <a:cubicBezTo>
                  <a:pt x="1578" y="1424"/>
                  <a:pt x="1579" y="1424"/>
                  <a:pt x="1580" y="1423"/>
                </a:cubicBezTo>
                <a:cubicBezTo>
                  <a:pt x="1582" y="1422"/>
                  <a:pt x="1583" y="1420"/>
                  <a:pt x="1584" y="1419"/>
                </a:cubicBezTo>
                <a:cubicBezTo>
                  <a:pt x="1585" y="1417"/>
                  <a:pt x="1587" y="1416"/>
                  <a:pt x="1589" y="1416"/>
                </a:cubicBezTo>
                <a:cubicBezTo>
                  <a:pt x="1590" y="1417"/>
                  <a:pt x="1590" y="1418"/>
                  <a:pt x="1591" y="1418"/>
                </a:cubicBezTo>
                <a:cubicBezTo>
                  <a:pt x="1592" y="1419"/>
                  <a:pt x="1593" y="1419"/>
                  <a:pt x="1593" y="1419"/>
                </a:cubicBezTo>
                <a:cubicBezTo>
                  <a:pt x="1594" y="1421"/>
                  <a:pt x="1594" y="1423"/>
                  <a:pt x="1593" y="1424"/>
                </a:cubicBezTo>
                <a:cubicBezTo>
                  <a:pt x="1593" y="1424"/>
                  <a:pt x="1592" y="1425"/>
                  <a:pt x="1591" y="1425"/>
                </a:cubicBezTo>
                <a:cubicBezTo>
                  <a:pt x="1591" y="1426"/>
                  <a:pt x="1591" y="1428"/>
                  <a:pt x="1590" y="1429"/>
                </a:cubicBezTo>
                <a:cubicBezTo>
                  <a:pt x="1590" y="1430"/>
                  <a:pt x="1588" y="1431"/>
                  <a:pt x="1587" y="1432"/>
                </a:cubicBezTo>
                <a:cubicBezTo>
                  <a:pt x="1587" y="1433"/>
                  <a:pt x="1587" y="1433"/>
                  <a:pt x="1586" y="1434"/>
                </a:cubicBezTo>
                <a:cubicBezTo>
                  <a:pt x="1585" y="1435"/>
                  <a:pt x="1584" y="1436"/>
                  <a:pt x="1584" y="1437"/>
                </a:cubicBezTo>
                <a:cubicBezTo>
                  <a:pt x="1583" y="1438"/>
                  <a:pt x="1582" y="1441"/>
                  <a:pt x="1584" y="1442"/>
                </a:cubicBezTo>
                <a:cubicBezTo>
                  <a:pt x="1586" y="1443"/>
                  <a:pt x="1587" y="1444"/>
                  <a:pt x="1588" y="1447"/>
                </a:cubicBezTo>
                <a:cubicBezTo>
                  <a:pt x="1588" y="1450"/>
                  <a:pt x="1587" y="1449"/>
                  <a:pt x="1584" y="1451"/>
                </a:cubicBezTo>
                <a:cubicBezTo>
                  <a:pt x="1583" y="1452"/>
                  <a:pt x="1583" y="1454"/>
                  <a:pt x="1583" y="1456"/>
                </a:cubicBezTo>
                <a:cubicBezTo>
                  <a:pt x="1583" y="1458"/>
                  <a:pt x="1583" y="1459"/>
                  <a:pt x="1582" y="1460"/>
                </a:cubicBezTo>
                <a:cubicBezTo>
                  <a:pt x="1582" y="1460"/>
                  <a:pt x="1581" y="1461"/>
                  <a:pt x="1581" y="1462"/>
                </a:cubicBezTo>
                <a:cubicBezTo>
                  <a:pt x="1582" y="1464"/>
                  <a:pt x="1584" y="1464"/>
                  <a:pt x="1585" y="1466"/>
                </a:cubicBezTo>
                <a:cubicBezTo>
                  <a:pt x="1587" y="1468"/>
                  <a:pt x="1586" y="1473"/>
                  <a:pt x="1585" y="1476"/>
                </a:cubicBezTo>
                <a:cubicBezTo>
                  <a:pt x="1585" y="1479"/>
                  <a:pt x="1586" y="1481"/>
                  <a:pt x="1586" y="1484"/>
                </a:cubicBezTo>
                <a:cubicBezTo>
                  <a:pt x="1586" y="1486"/>
                  <a:pt x="1585" y="1487"/>
                  <a:pt x="1586" y="1489"/>
                </a:cubicBezTo>
                <a:cubicBezTo>
                  <a:pt x="1588" y="1491"/>
                  <a:pt x="1588" y="1493"/>
                  <a:pt x="1587" y="1495"/>
                </a:cubicBezTo>
                <a:cubicBezTo>
                  <a:pt x="1587" y="1497"/>
                  <a:pt x="1585" y="1498"/>
                  <a:pt x="1584" y="1500"/>
                </a:cubicBezTo>
                <a:cubicBezTo>
                  <a:pt x="1582" y="1501"/>
                  <a:pt x="1581" y="1502"/>
                  <a:pt x="1580" y="1504"/>
                </a:cubicBezTo>
                <a:cubicBezTo>
                  <a:pt x="1579" y="1506"/>
                  <a:pt x="1579" y="1507"/>
                  <a:pt x="1578" y="1509"/>
                </a:cubicBezTo>
                <a:cubicBezTo>
                  <a:pt x="1578" y="1511"/>
                  <a:pt x="1577" y="1514"/>
                  <a:pt x="1576" y="1515"/>
                </a:cubicBezTo>
                <a:cubicBezTo>
                  <a:pt x="1576" y="1516"/>
                  <a:pt x="1575" y="1517"/>
                  <a:pt x="1574" y="1518"/>
                </a:cubicBezTo>
                <a:cubicBezTo>
                  <a:pt x="1574" y="1519"/>
                  <a:pt x="1574" y="1520"/>
                  <a:pt x="1573" y="1521"/>
                </a:cubicBezTo>
                <a:cubicBezTo>
                  <a:pt x="1572" y="1522"/>
                  <a:pt x="1572" y="1523"/>
                  <a:pt x="1571" y="1523"/>
                </a:cubicBezTo>
                <a:cubicBezTo>
                  <a:pt x="1571" y="1525"/>
                  <a:pt x="1571" y="1526"/>
                  <a:pt x="1571" y="1527"/>
                </a:cubicBezTo>
                <a:cubicBezTo>
                  <a:pt x="1570" y="1528"/>
                  <a:pt x="1570" y="1528"/>
                  <a:pt x="1569" y="1529"/>
                </a:cubicBezTo>
                <a:cubicBezTo>
                  <a:pt x="1569" y="1530"/>
                  <a:pt x="1568" y="1532"/>
                  <a:pt x="1568" y="1533"/>
                </a:cubicBezTo>
                <a:cubicBezTo>
                  <a:pt x="1568" y="1534"/>
                  <a:pt x="1567" y="1534"/>
                  <a:pt x="1566" y="1535"/>
                </a:cubicBezTo>
                <a:cubicBezTo>
                  <a:pt x="1566" y="1536"/>
                  <a:pt x="1566" y="1537"/>
                  <a:pt x="1565" y="1538"/>
                </a:cubicBezTo>
                <a:cubicBezTo>
                  <a:pt x="1565" y="1540"/>
                  <a:pt x="1564" y="1541"/>
                  <a:pt x="1563" y="1543"/>
                </a:cubicBezTo>
                <a:cubicBezTo>
                  <a:pt x="1561" y="1544"/>
                  <a:pt x="1562" y="1546"/>
                  <a:pt x="1562" y="1548"/>
                </a:cubicBezTo>
                <a:cubicBezTo>
                  <a:pt x="1562" y="1550"/>
                  <a:pt x="1561" y="1552"/>
                  <a:pt x="1560" y="1554"/>
                </a:cubicBezTo>
                <a:cubicBezTo>
                  <a:pt x="1560" y="1555"/>
                  <a:pt x="1559" y="1555"/>
                  <a:pt x="1559" y="1556"/>
                </a:cubicBezTo>
                <a:cubicBezTo>
                  <a:pt x="1558" y="1558"/>
                  <a:pt x="1558" y="1559"/>
                  <a:pt x="1558" y="1561"/>
                </a:cubicBezTo>
                <a:cubicBezTo>
                  <a:pt x="1557" y="1562"/>
                  <a:pt x="1556" y="1563"/>
                  <a:pt x="1556" y="1564"/>
                </a:cubicBezTo>
                <a:cubicBezTo>
                  <a:pt x="1555" y="1566"/>
                  <a:pt x="1555" y="1568"/>
                  <a:pt x="1554" y="1570"/>
                </a:cubicBezTo>
                <a:cubicBezTo>
                  <a:pt x="1554" y="1572"/>
                  <a:pt x="1553" y="1573"/>
                  <a:pt x="1552" y="1575"/>
                </a:cubicBezTo>
                <a:cubicBezTo>
                  <a:pt x="1552" y="1577"/>
                  <a:pt x="1552" y="1579"/>
                  <a:pt x="1550" y="1581"/>
                </a:cubicBezTo>
                <a:cubicBezTo>
                  <a:pt x="1548" y="1584"/>
                  <a:pt x="1547" y="1588"/>
                  <a:pt x="1546" y="1591"/>
                </a:cubicBezTo>
                <a:cubicBezTo>
                  <a:pt x="1545" y="1593"/>
                  <a:pt x="1544" y="1594"/>
                  <a:pt x="1542" y="1595"/>
                </a:cubicBezTo>
                <a:cubicBezTo>
                  <a:pt x="1541" y="1597"/>
                  <a:pt x="1540" y="1598"/>
                  <a:pt x="1539" y="1600"/>
                </a:cubicBezTo>
                <a:cubicBezTo>
                  <a:pt x="1537" y="1602"/>
                  <a:pt x="1534" y="1603"/>
                  <a:pt x="1530" y="1605"/>
                </a:cubicBezTo>
                <a:cubicBezTo>
                  <a:pt x="1529" y="1606"/>
                  <a:pt x="1528" y="1607"/>
                  <a:pt x="1526" y="1607"/>
                </a:cubicBezTo>
                <a:cubicBezTo>
                  <a:pt x="1525" y="1607"/>
                  <a:pt x="1524" y="1607"/>
                  <a:pt x="1523" y="1608"/>
                </a:cubicBezTo>
                <a:cubicBezTo>
                  <a:pt x="1523" y="1608"/>
                  <a:pt x="1522" y="1608"/>
                  <a:pt x="1522" y="1608"/>
                </a:cubicBezTo>
                <a:cubicBezTo>
                  <a:pt x="1519" y="1609"/>
                  <a:pt x="1516" y="1611"/>
                  <a:pt x="1513" y="1610"/>
                </a:cubicBezTo>
                <a:cubicBezTo>
                  <a:pt x="1510" y="1608"/>
                  <a:pt x="1508" y="1606"/>
                  <a:pt x="1504" y="1606"/>
                </a:cubicBezTo>
                <a:cubicBezTo>
                  <a:pt x="1501" y="1606"/>
                  <a:pt x="1495" y="1607"/>
                  <a:pt x="1495" y="1611"/>
                </a:cubicBezTo>
                <a:cubicBezTo>
                  <a:pt x="1498" y="1610"/>
                  <a:pt x="1500" y="1608"/>
                  <a:pt x="1503" y="1607"/>
                </a:cubicBezTo>
                <a:cubicBezTo>
                  <a:pt x="1505" y="1607"/>
                  <a:pt x="1508" y="1608"/>
                  <a:pt x="1510" y="1610"/>
                </a:cubicBezTo>
                <a:cubicBezTo>
                  <a:pt x="1510" y="1612"/>
                  <a:pt x="1507" y="1611"/>
                  <a:pt x="1505" y="1611"/>
                </a:cubicBezTo>
                <a:cubicBezTo>
                  <a:pt x="1502" y="1611"/>
                  <a:pt x="1501" y="1612"/>
                  <a:pt x="1499" y="1612"/>
                </a:cubicBezTo>
                <a:cubicBezTo>
                  <a:pt x="1496" y="1613"/>
                  <a:pt x="1490" y="1613"/>
                  <a:pt x="1487" y="1611"/>
                </a:cubicBezTo>
                <a:cubicBezTo>
                  <a:pt x="1485" y="1610"/>
                  <a:pt x="1483" y="1608"/>
                  <a:pt x="1481" y="1606"/>
                </a:cubicBezTo>
                <a:cubicBezTo>
                  <a:pt x="1479" y="1604"/>
                  <a:pt x="1476" y="1603"/>
                  <a:pt x="1473" y="1601"/>
                </a:cubicBezTo>
                <a:cubicBezTo>
                  <a:pt x="1470" y="1599"/>
                  <a:pt x="1469" y="1595"/>
                  <a:pt x="1465" y="1596"/>
                </a:cubicBezTo>
                <a:cubicBezTo>
                  <a:pt x="1461" y="1598"/>
                  <a:pt x="1459" y="1600"/>
                  <a:pt x="1455" y="1598"/>
                </a:cubicBezTo>
                <a:cubicBezTo>
                  <a:pt x="1453" y="1597"/>
                  <a:pt x="1451" y="1597"/>
                  <a:pt x="1449" y="1596"/>
                </a:cubicBezTo>
                <a:cubicBezTo>
                  <a:pt x="1447" y="1596"/>
                  <a:pt x="1445" y="1595"/>
                  <a:pt x="1442" y="1595"/>
                </a:cubicBezTo>
                <a:cubicBezTo>
                  <a:pt x="1439" y="1595"/>
                  <a:pt x="1436" y="1594"/>
                  <a:pt x="1433" y="1595"/>
                </a:cubicBezTo>
                <a:cubicBezTo>
                  <a:pt x="1430" y="1597"/>
                  <a:pt x="1427" y="1598"/>
                  <a:pt x="1424" y="1599"/>
                </a:cubicBezTo>
                <a:cubicBezTo>
                  <a:pt x="1421" y="1601"/>
                  <a:pt x="1419" y="1603"/>
                  <a:pt x="1415" y="1605"/>
                </a:cubicBezTo>
                <a:cubicBezTo>
                  <a:pt x="1412" y="1606"/>
                  <a:pt x="1408" y="1607"/>
                  <a:pt x="1405" y="1609"/>
                </a:cubicBezTo>
                <a:cubicBezTo>
                  <a:pt x="1401" y="1612"/>
                  <a:pt x="1398" y="1613"/>
                  <a:pt x="1394" y="1615"/>
                </a:cubicBezTo>
                <a:cubicBezTo>
                  <a:pt x="1390" y="1616"/>
                  <a:pt x="1388" y="1619"/>
                  <a:pt x="1384" y="1619"/>
                </a:cubicBezTo>
                <a:cubicBezTo>
                  <a:pt x="1380" y="1619"/>
                  <a:pt x="1377" y="1616"/>
                  <a:pt x="1374" y="1614"/>
                </a:cubicBezTo>
                <a:cubicBezTo>
                  <a:pt x="1370" y="1612"/>
                  <a:pt x="1366" y="1612"/>
                  <a:pt x="1362" y="1612"/>
                </a:cubicBezTo>
                <a:cubicBezTo>
                  <a:pt x="1358" y="1612"/>
                  <a:pt x="1354" y="1613"/>
                  <a:pt x="1350" y="1611"/>
                </a:cubicBezTo>
                <a:cubicBezTo>
                  <a:pt x="1348" y="1611"/>
                  <a:pt x="1347" y="1610"/>
                  <a:pt x="1345" y="1609"/>
                </a:cubicBezTo>
                <a:cubicBezTo>
                  <a:pt x="1344" y="1608"/>
                  <a:pt x="1342" y="1608"/>
                  <a:pt x="1340" y="1607"/>
                </a:cubicBezTo>
                <a:cubicBezTo>
                  <a:pt x="1334" y="1605"/>
                  <a:pt x="1326" y="1601"/>
                  <a:pt x="1319" y="1600"/>
                </a:cubicBezTo>
                <a:cubicBezTo>
                  <a:pt x="1315" y="1599"/>
                  <a:pt x="1311" y="1599"/>
                  <a:pt x="1307" y="1598"/>
                </a:cubicBezTo>
                <a:cubicBezTo>
                  <a:pt x="1303" y="1596"/>
                  <a:pt x="1300" y="1594"/>
                  <a:pt x="1296" y="1594"/>
                </a:cubicBezTo>
                <a:cubicBezTo>
                  <a:pt x="1292" y="1593"/>
                  <a:pt x="1288" y="1593"/>
                  <a:pt x="1284" y="1594"/>
                </a:cubicBezTo>
                <a:cubicBezTo>
                  <a:pt x="1280" y="1596"/>
                  <a:pt x="1276" y="1598"/>
                  <a:pt x="1272" y="1597"/>
                </a:cubicBezTo>
                <a:cubicBezTo>
                  <a:pt x="1269" y="1597"/>
                  <a:pt x="1268" y="1595"/>
                  <a:pt x="1267" y="1593"/>
                </a:cubicBezTo>
                <a:cubicBezTo>
                  <a:pt x="1266" y="1592"/>
                  <a:pt x="1265" y="1591"/>
                  <a:pt x="1265" y="1590"/>
                </a:cubicBezTo>
                <a:cubicBezTo>
                  <a:pt x="1264" y="1588"/>
                  <a:pt x="1265" y="1587"/>
                  <a:pt x="1264" y="1585"/>
                </a:cubicBezTo>
                <a:cubicBezTo>
                  <a:pt x="1262" y="1581"/>
                  <a:pt x="1255" y="1579"/>
                  <a:pt x="1250" y="1580"/>
                </a:cubicBezTo>
                <a:cubicBezTo>
                  <a:pt x="1248" y="1580"/>
                  <a:pt x="1246" y="1581"/>
                  <a:pt x="1244" y="1581"/>
                </a:cubicBezTo>
                <a:cubicBezTo>
                  <a:pt x="1242" y="1581"/>
                  <a:pt x="1240" y="1580"/>
                  <a:pt x="1239" y="1579"/>
                </a:cubicBezTo>
                <a:cubicBezTo>
                  <a:pt x="1235" y="1579"/>
                  <a:pt x="1232" y="1576"/>
                  <a:pt x="1228" y="1576"/>
                </a:cubicBezTo>
                <a:cubicBezTo>
                  <a:pt x="1226" y="1576"/>
                  <a:pt x="1224" y="1576"/>
                  <a:pt x="1222" y="1575"/>
                </a:cubicBezTo>
                <a:cubicBezTo>
                  <a:pt x="1220" y="1574"/>
                  <a:pt x="1219" y="1574"/>
                  <a:pt x="1216" y="1573"/>
                </a:cubicBezTo>
                <a:cubicBezTo>
                  <a:pt x="1212" y="1573"/>
                  <a:pt x="1207" y="1573"/>
                  <a:pt x="1206" y="1568"/>
                </a:cubicBezTo>
                <a:cubicBezTo>
                  <a:pt x="1205" y="1565"/>
                  <a:pt x="1208" y="1561"/>
                  <a:pt x="1205" y="1559"/>
                </a:cubicBezTo>
                <a:cubicBezTo>
                  <a:pt x="1204" y="1558"/>
                  <a:pt x="1201" y="1558"/>
                  <a:pt x="1200" y="1557"/>
                </a:cubicBezTo>
                <a:cubicBezTo>
                  <a:pt x="1198" y="1556"/>
                  <a:pt x="1196" y="1556"/>
                  <a:pt x="1194" y="1555"/>
                </a:cubicBezTo>
                <a:cubicBezTo>
                  <a:pt x="1192" y="1555"/>
                  <a:pt x="1190" y="1555"/>
                  <a:pt x="1188" y="1554"/>
                </a:cubicBezTo>
                <a:cubicBezTo>
                  <a:pt x="1186" y="1554"/>
                  <a:pt x="1184" y="1553"/>
                  <a:pt x="1182" y="1552"/>
                </a:cubicBezTo>
                <a:cubicBezTo>
                  <a:pt x="1174" y="1550"/>
                  <a:pt x="1166" y="1551"/>
                  <a:pt x="1159" y="1553"/>
                </a:cubicBezTo>
                <a:cubicBezTo>
                  <a:pt x="1151" y="1556"/>
                  <a:pt x="1143" y="1558"/>
                  <a:pt x="1136" y="1559"/>
                </a:cubicBezTo>
                <a:cubicBezTo>
                  <a:pt x="1128" y="1561"/>
                  <a:pt x="1124" y="1569"/>
                  <a:pt x="1119" y="1575"/>
                </a:cubicBezTo>
                <a:cubicBezTo>
                  <a:pt x="1114" y="1581"/>
                  <a:pt x="1109" y="1587"/>
                  <a:pt x="1112" y="1595"/>
                </a:cubicBezTo>
                <a:cubicBezTo>
                  <a:pt x="1115" y="1603"/>
                  <a:pt x="1120" y="1608"/>
                  <a:pt x="1117" y="1616"/>
                </a:cubicBezTo>
                <a:cubicBezTo>
                  <a:pt x="1115" y="1620"/>
                  <a:pt x="1113" y="1622"/>
                  <a:pt x="1110" y="1625"/>
                </a:cubicBezTo>
                <a:cubicBezTo>
                  <a:pt x="1107" y="1627"/>
                  <a:pt x="1105" y="1629"/>
                  <a:pt x="1102" y="1632"/>
                </a:cubicBezTo>
                <a:cubicBezTo>
                  <a:pt x="1097" y="1637"/>
                  <a:pt x="1087" y="1640"/>
                  <a:pt x="1081" y="1636"/>
                </a:cubicBezTo>
                <a:cubicBezTo>
                  <a:pt x="1077" y="1633"/>
                  <a:pt x="1075" y="1631"/>
                  <a:pt x="1071" y="1629"/>
                </a:cubicBezTo>
                <a:cubicBezTo>
                  <a:pt x="1068" y="1628"/>
                  <a:pt x="1066" y="1626"/>
                  <a:pt x="1063" y="1623"/>
                </a:cubicBezTo>
                <a:cubicBezTo>
                  <a:pt x="1060" y="1621"/>
                  <a:pt x="1056" y="1620"/>
                  <a:pt x="1052" y="1617"/>
                </a:cubicBezTo>
                <a:cubicBezTo>
                  <a:pt x="1051" y="1616"/>
                  <a:pt x="1049" y="1614"/>
                  <a:pt x="1047" y="1613"/>
                </a:cubicBezTo>
                <a:cubicBezTo>
                  <a:pt x="1046" y="1612"/>
                  <a:pt x="1043" y="1612"/>
                  <a:pt x="1041" y="1612"/>
                </a:cubicBezTo>
                <a:cubicBezTo>
                  <a:pt x="1039" y="1611"/>
                  <a:pt x="1037" y="1610"/>
                  <a:pt x="1035" y="1609"/>
                </a:cubicBezTo>
                <a:cubicBezTo>
                  <a:pt x="1032" y="1608"/>
                  <a:pt x="1030" y="1609"/>
                  <a:pt x="1027" y="1609"/>
                </a:cubicBezTo>
                <a:cubicBezTo>
                  <a:pt x="1025" y="1608"/>
                  <a:pt x="1022" y="1607"/>
                  <a:pt x="1019" y="1606"/>
                </a:cubicBezTo>
                <a:cubicBezTo>
                  <a:pt x="1015" y="1605"/>
                  <a:pt x="1011" y="1605"/>
                  <a:pt x="1007" y="1605"/>
                </a:cubicBezTo>
                <a:cubicBezTo>
                  <a:pt x="1000" y="1604"/>
                  <a:pt x="991" y="1602"/>
                  <a:pt x="985" y="1598"/>
                </a:cubicBezTo>
                <a:cubicBezTo>
                  <a:pt x="982" y="1595"/>
                  <a:pt x="979" y="1591"/>
                  <a:pt x="977" y="1588"/>
                </a:cubicBezTo>
                <a:cubicBezTo>
                  <a:pt x="975" y="1584"/>
                  <a:pt x="975" y="1581"/>
                  <a:pt x="975" y="1577"/>
                </a:cubicBezTo>
                <a:cubicBezTo>
                  <a:pt x="975" y="1573"/>
                  <a:pt x="973" y="1570"/>
                  <a:pt x="969" y="1567"/>
                </a:cubicBezTo>
                <a:cubicBezTo>
                  <a:pt x="966" y="1565"/>
                  <a:pt x="961" y="1566"/>
                  <a:pt x="957" y="1565"/>
                </a:cubicBezTo>
                <a:cubicBezTo>
                  <a:pt x="954" y="1564"/>
                  <a:pt x="949" y="1564"/>
                  <a:pt x="946" y="1562"/>
                </a:cubicBezTo>
                <a:cubicBezTo>
                  <a:pt x="942" y="1560"/>
                  <a:pt x="939" y="1558"/>
                  <a:pt x="935" y="1556"/>
                </a:cubicBezTo>
                <a:cubicBezTo>
                  <a:pt x="927" y="1553"/>
                  <a:pt x="919" y="1553"/>
                  <a:pt x="911" y="1553"/>
                </a:cubicBezTo>
                <a:cubicBezTo>
                  <a:pt x="902" y="1553"/>
                  <a:pt x="894" y="1555"/>
                  <a:pt x="886" y="1552"/>
                </a:cubicBezTo>
                <a:cubicBezTo>
                  <a:pt x="882" y="1551"/>
                  <a:pt x="878" y="1548"/>
                  <a:pt x="875" y="1546"/>
                </a:cubicBezTo>
                <a:cubicBezTo>
                  <a:pt x="871" y="1544"/>
                  <a:pt x="867" y="1543"/>
                  <a:pt x="864" y="1542"/>
                </a:cubicBezTo>
                <a:cubicBezTo>
                  <a:pt x="861" y="1542"/>
                  <a:pt x="858" y="1542"/>
                  <a:pt x="855" y="1541"/>
                </a:cubicBezTo>
                <a:cubicBezTo>
                  <a:pt x="854" y="1540"/>
                  <a:pt x="851" y="1540"/>
                  <a:pt x="851" y="1539"/>
                </a:cubicBezTo>
                <a:cubicBezTo>
                  <a:pt x="850" y="1538"/>
                  <a:pt x="850" y="1536"/>
                  <a:pt x="850" y="1534"/>
                </a:cubicBezTo>
                <a:cubicBezTo>
                  <a:pt x="850" y="1531"/>
                  <a:pt x="849" y="1527"/>
                  <a:pt x="846" y="1527"/>
                </a:cubicBezTo>
                <a:cubicBezTo>
                  <a:pt x="842" y="1527"/>
                  <a:pt x="843" y="1533"/>
                  <a:pt x="838" y="1532"/>
                </a:cubicBezTo>
                <a:cubicBezTo>
                  <a:pt x="837" y="1529"/>
                  <a:pt x="841" y="1525"/>
                  <a:pt x="837" y="1524"/>
                </a:cubicBezTo>
                <a:cubicBezTo>
                  <a:pt x="834" y="1524"/>
                  <a:pt x="832" y="1526"/>
                  <a:pt x="829" y="1525"/>
                </a:cubicBezTo>
                <a:cubicBezTo>
                  <a:pt x="827" y="1524"/>
                  <a:pt x="826" y="1522"/>
                  <a:pt x="824" y="1520"/>
                </a:cubicBezTo>
                <a:cubicBezTo>
                  <a:pt x="823" y="1519"/>
                  <a:pt x="821" y="1519"/>
                  <a:pt x="820" y="1518"/>
                </a:cubicBezTo>
                <a:cubicBezTo>
                  <a:pt x="818" y="1515"/>
                  <a:pt x="818" y="1508"/>
                  <a:pt x="820" y="1506"/>
                </a:cubicBezTo>
                <a:cubicBezTo>
                  <a:pt x="821" y="1505"/>
                  <a:pt x="824" y="1505"/>
                  <a:pt x="825" y="1504"/>
                </a:cubicBezTo>
                <a:cubicBezTo>
                  <a:pt x="826" y="1502"/>
                  <a:pt x="827" y="1501"/>
                  <a:pt x="828" y="1500"/>
                </a:cubicBezTo>
                <a:cubicBezTo>
                  <a:pt x="831" y="1497"/>
                  <a:pt x="836" y="1497"/>
                  <a:pt x="838" y="1494"/>
                </a:cubicBezTo>
                <a:cubicBezTo>
                  <a:pt x="841" y="1491"/>
                  <a:pt x="842" y="1487"/>
                  <a:pt x="843" y="1484"/>
                </a:cubicBezTo>
                <a:cubicBezTo>
                  <a:pt x="845" y="1480"/>
                  <a:pt x="848" y="1479"/>
                  <a:pt x="850" y="1476"/>
                </a:cubicBezTo>
                <a:cubicBezTo>
                  <a:pt x="853" y="1472"/>
                  <a:pt x="849" y="1469"/>
                  <a:pt x="848" y="1465"/>
                </a:cubicBezTo>
                <a:cubicBezTo>
                  <a:pt x="848" y="1464"/>
                  <a:pt x="849" y="1462"/>
                  <a:pt x="847" y="1461"/>
                </a:cubicBezTo>
                <a:cubicBezTo>
                  <a:pt x="845" y="1459"/>
                  <a:pt x="843" y="1459"/>
                  <a:pt x="841" y="1457"/>
                </a:cubicBezTo>
                <a:cubicBezTo>
                  <a:pt x="839" y="1456"/>
                  <a:pt x="837" y="1453"/>
                  <a:pt x="835" y="1451"/>
                </a:cubicBezTo>
                <a:cubicBezTo>
                  <a:pt x="832" y="1448"/>
                  <a:pt x="830" y="1439"/>
                  <a:pt x="833" y="1435"/>
                </a:cubicBezTo>
                <a:cubicBezTo>
                  <a:pt x="835" y="1431"/>
                  <a:pt x="840" y="1432"/>
                  <a:pt x="843" y="1429"/>
                </a:cubicBezTo>
                <a:cubicBezTo>
                  <a:pt x="846" y="1426"/>
                  <a:pt x="846" y="1422"/>
                  <a:pt x="848" y="1419"/>
                </a:cubicBezTo>
                <a:cubicBezTo>
                  <a:pt x="850" y="1415"/>
                  <a:pt x="851" y="1413"/>
                  <a:pt x="848" y="1410"/>
                </a:cubicBezTo>
                <a:cubicBezTo>
                  <a:pt x="845" y="1407"/>
                  <a:pt x="843" y="1413"/>
                  <a:pt x="840" y="1416"/>
                </a:cubicBezTo>
                <a:cubicBezTo>
                  <a:pt x="839" y="1417"/>
                  <a:pt x="837" y="1417"/>
                  <a:pt x="835" y="1418"/>
                </a:cubicBezTo>
                <a:cubicBezTo>
                  <a:pt x="833" y="1418"/>
                  <a:pt x="833" y="1420"/>
                  <a:pt x="832" y="1421"/>
                </a:cubicBezTo>
                <a:cubicBezTo>
                  <a:pt x="830" y="1422"/>
                  <a:pt x="828" y="1423"/>
                  <a:pt x="827" y="1422"/>
                </a:cubicBezTo>
                <a:cubicBezTo>
                  <a:pt x="825" y="1420"/>
                  <a:pt x="826" y="1419"/>
                  <a:pt x="826" y="1417"/>
                </a:cubicBezTo>
                <a:cubicBezTo>
                  <a:pt x="827" y="1411"/>
                  <a:pt x="816" y="1397"/>
                  <a:pt x="812" y="1406"/>
                </a:cubicBezTo>
                <a:cubicBezTo>
                  <a:pt x="809" y="1407"/>
                  <a:pt x="810" y="1400"/>
                  <a:pt x="805" y="1402"/>
                </a:cubicBezTo>
                <a:cubicBezTo>
                  <a:pt x="803" y="1402"/>
                  <a:pt x="802" y="1404"/>
                  <a:pt x="800" y="1404"/>
                </a:cubicBezTo>
                <a:cubicBezTo>
                  <a:pt x="798" y="1405"/>
                  <a:pt x="797" y="1405"/>
                  <a:pt x="795" y="1405"/>
                </a:cubicBezTo>
                <a:cubicBezTo>
                  <a:pt x="792" y="1406"/>
                  <a:pt x="789" y="1407"/>
                  <a:pt x="786" y="1409"/>
                </a:cubicBezTo>
                <a:cubicBezTo>
                  <a:pt x="784" y="1411"/>
                  <a:pt x="782" y="1414"/>
                  <a:pt x="778" y="1414"/>
                </a:cubicBezTo>
                <a:cubicBezTo>
                  <a:pt x="775" y="1415"/>
                  <a:pt x="771" y="1416"/>
                  <a:pt x="767" y="1415"/>
                </a:cubicBezTo>
                <a:cubicBezTo>
                  <a:pt x="764" y="1415"/>
                  <a:pt x="763" y="1415"/>
                  <a:pt x="761" y="1416"/>
                </a:cubicBezTo>
                <a:cubicBezTo>
                  <a:pt x="759" y="1416"/>
                  <a:pt x="757" y="1417"/>
                  <a:pt x="755" y="1417"/>
                </a:cubicBezTo>
                <a:cubicBezTo>
                  <a:pt x="750" y="1416"/>
                  <a:pt x="749" y="1413"/>
                  <a:pt x="745" y="1412"/>
                </a:cubicBezTo>
                <a:cubicBezTo>
                  <a:pt x="743" y="1411"/>
                  <a:pt x="740" y="1410"/>
                  <a:pt x="737" y="1411"/>
                </a:cubicBezTo>
                <a:cubicBezTo>
                  <a:pt x="734" y="1413"/>
                  <a:pt x="731" y="1415"/>
                  <a:pt x="727" y="1416"/>
                </a:cubicBezTo>
                <a:cubicBezTo>
                  <a:pt x="725" y="1417"/>
                  <a:pt x="724" y="1416"/>
                  <a:pt x="722" y="1415"/>
                </a:cubicBezTo>
                <a:cubicBezTo>
                  <a:pt x="720" y="1414"/>
                  <a:pt x="718" y="1414"/>
                  <a:pt x="716" y="1414"/>
                </a:cubicBezTo>
                <a:cubicBezTo>
                  <a:pt x="712" y="1413"/>
                  <a:pt x="710" y="1408"/>
                  <a:pt x="707" y="1414"/>
                </a:cubicBezTo>
                <a:cubicBezTo>
                  <a:pt x="705" y="1418"/>
                  <a:pt x="701" y="1418"/>
                  <a:pt x="697" y="1418"/>
                </a:cubicBezTo>
                <a:cubicBezTo>
                  <a:pt x="694" y="1419"/>
                  <a:pt x="691" y="1421"/>
                  <a:pt x="688" y="1422"/>
                </a:cubicBezTo>
                <a:cubicBezTo>
                  <a:pt x="684" y="1424"/>
                  <a:pt x="680" y="1426"/>
                  <a:pt x="675" y="1424"/>
                </a:cubicBezTo>
                <a:cubicBezTo>
                  <a:pt x="672" y="1423"/>
                  <a:pt x="669" y="1420"/>
                  <a:pt x="666" y="1420"/>
                </a:cubicBezTo>
                <a:cubicBezTo>
                  <a:pt x="659" y="1418"/>
                  <a:pt x="653" y="1416"/>
                  <a:pt x="646" y="1417"/>
                </a:cubicBezTo>
                <a:cubicBezTo>
                  <a:pt x="640" y="1417"/>
                  <a:pt x="633" y="1417"/>
                  <a:pt x="626" y="1419"/>
                </a:cubicBezTo>
                <a:cubicBezTo>
                  <a:pt x="623" y="1421"/>
                  <a:pt x="619" y="1423"/>
                  <a:pt x="615" y="1421"/>
                </a:cubicBezTo>
                <a:cubicBezTo>
                  <a:pt x="612" y="1420"/>
                  <a:pt x="610" y="1419"/>
                  <a:pt x="607" y="1421"/>
                </a:cubicBezTo>
                <a:cubicBezTo>
                  <a:pt x="604" y="1422"/>
                  <a:pt x="601" y="1425"/>
                  <a:pt x="597" y="1426"/>
                </a:cubicBezTo>
                <a:cubicBezTo>
                  <a:pt x="593" y="1428"/>
                  <a:pt x="589" y="1427"/>
                  <a:pt x="585" y="1427"/>
                </a:cubicBezTo>
                <a:cubicBezTo>
                  <a:pt x="580" y="1427"/>
                  <a:pt x="577" y="1428"/>
                  <a:pt x="573" y="1428"/>
                </a:cubicBezTo>
                <a:cubicBezTo>
                  <a:pt x="569" y="1429"/>
                  <a:pt x="565" y="1429"/>
                  <a:pt x="561" y="1430"/>
                </a:cubicBezTo>
                <a:cubicBezTo>
                  <a:pt x="557" y="1431"/>
                  <a:pt x="554" y="1433"/>
                  <a:pt x="550" y="1434"/>
                </a:cubicBezTo>
                <a:cubicBezTo>
                  <a:pt x="546" y="1435"/>
                  <a:pt x="542" y="1436"/>
                  <a:pt x="538" y="1437"/>
                </a:cubicBezTo>
                <a:cubicBezTo>
                  <a:pt x="535" y="1439"/>
                  <a:pt x="531" y="1440"/>
                  <a:pt x="528" y="1443"/>
                </a:cubicBezTo>
                <a:cubicBezTo>
                  <a:pt x="525" y="1445"/>
                  <a:pt x="521" y="1454"/>
                  <a:pt x="517" y="1454"/>
                </a:cubicBezTo>
                <a:cubicBezTo>
                  <a:pt x="515" y="1454"/>
                  <a:pt x="514" y="1452"/>
                  <a:pt x="513" y="1451"/>
                </a:cubicBezTo>
                <a:cubicBezTo>
                  <a:pt x="509" y="1448"/>
                  <a:pt x="506" y="1452"/>
                  <a:pt x="502" y="1454"/>
                </a:cubicBezTo>
                <a:cubicBezTo>
                  <a:pt x="499" y="1456"/>
                  <a:pt x="495" y="1456"/>
                  <a:pt x="491" y="1457"/>
                </a:cubicBezTo>
                <a:cubicBezTo>
                  <a:pt x="484" y="1460"/>
                  <a:pt x="483" y="1470"/>
                  <a:pt x="475" y="1472"/>
                </a:cubicBezTo>
                <a:cubicBezTo>
                  <a:pt x="471" y="1474"/>
                  <a:pt x="467" y="1473"/>
                  <a:pt x="463" y="1474"/>
                </a:cubicBezTo>
                <a:cubicBezTo>
                  <a:pt x="459" y="1476"/>
                  <a:pt x="456" y="1479"/>
                  <a:pt x="452" y="1477"/>
                </a:cubicBezTo>
                <a:cubicBezTo>
                  <a:pt x="448" y="1476"/>
                  <a:pt x="445" y="1474"/>
                  <a:pt x="441" y="1473"/>
                </a:cubicBezTo>
                <a:cubicBezTo>
                  <a:pt x="440" y="1473"/>
                  <a:pt x="436" y="1473"/>
                  <a:pt x="435" y="1472"/>
                </a:cubicBezTo>
                <a:cubicBezTo>
                  <a:pt x="433" y="1471"/>
                  <a:pt x="434" y="1469"/>
                  <a:pt x="432" y="1467"/>
                </a:cubicBezTo>
                <a:cubicBezTo>
                  <a:pt x="431" y="1467"/>
                  <a:pt x="428" y="1467"/>
                  <a:pt x="427" y="1468"/>
                </a:cubicBezTo>
                <a:cubicBezTo>
                  <a:pt x="423" y="1469"/>
                  <a:pt x="419" y="1471"/>
                  <a:pt x="415" y="1472"/>
                </a:cubicBezTo>
                <a:cubicBezTo>
                  <a:pt x="412" y="1473"/>
                  <a:pt x="408" y="1474"/>
                  <a:pt x="404" y="1474"/>
                </a:cubicBezTo>
                <a:cubicBezTo>
                  <a:pt x="401" y="1475"/>
                  <a:pt x="397" y="1474"/>
                  <a:pt x="394" y="1474"/>
                </a:cubicBezTo>
                <a:cubicBezTo>
                  <a:pt x="392" y="1474"/>
                  <a:pt x="390" y="1474"/>
                  <a:pt x="388" y="1474"/>
                </a:cubicBezTo>
                <a:cubicBezTo>
                  <a:pt x="386" y="1474"/>
                  <a:pt x="385" y="1474"/>
                  <a:pt x="383" y="1474"/>
                </a:cubicBezTo>
                <a:cubicBezTo>
                  <a:pt x="382" y="1473"/>
                  <a:pt x="381" y="1472"/>
                  <a:pt x="380" y="1471"/>
                </a:cubicBezTo>
                <a:cubicBezTo>
                  <a:pt x="378" y="1469"/>
                  <a:pt x="375" y="1469"/>
                  <a:pt x="373" y="1468"/>
                </a:cubicBezTo>
                <a:cubicBezTo>
                  <a:pt x="368" y="1465"/>
                  <a:pt x="368" y="1459"/>
                  <a:pt x="364" y="1456"/>
                </a:cubicBezTo>
                <a:cubicBezTo>
                  <a:pt x="362" y="1455"/>
                  <a:pt x="362" y="1453"/>
                  <a:pt x="363" y="1452"/>
                </a:cubicBezTo>
                <a:cubicBezTo>
                  <a:pt x="365" y="1449"/>
                  <a:pt x="363" y="1449"/>
                  <a:pt x="361" y="1450"/>
                </a:cubicBezTo>
                <a:cubicBezTo>
                  <a:pt x="358" y="1450"/>
                  <a:pt x="357" y="1450"/>
                  <a:pt x="355" y="1452"/>
                </a:cubicBezTo>
                <a:cubicBezTo>
                  <a:pt x="355" y="1452"/>
                  <a:pt x="354" y="1453"/>
                  <a:pt x="353" y="1453"/>
                </a:cubicBezTo>
                <a:cubicBezTo>
                  <a:pt x="350" y="1453"/>
                  <a:pt x="346" y="1452"/>
                  <a:pt x="344" y="1455"/>
                </a:cubicBezTo>
                <a:cubicBezTo>
                  <a:pt x="343" y="1457"/>
                  <a:pt x="343" y="1459"/>
                  <a:pt x="343" y="1461"/>
                </a:cubicBezTo>
                <a:cubicBezTo>
                  <a:pt x="342" y="1464"/>
                  <a:pt x="340" y="1467"/>
                  <a:pt x="339" y="1470"/>
                </a:cubicBezTo>
                <a:cubicBezTo>
                  <a:pt x="337" y="1473"/>
                  <a:pt x="336" y="1477"/>
                  <a:pt x="335" y="1480"/>
                </a:cubicBezTo>
                <a:cubicBezTo>
                  <a:pt x="334" y="1483"/>
                  <a:pt x="332" y="1487"/>
                  <a:pt x="330" y="1490"/>
                </a:cubicBezTo>
                <a:cubicBezTo>
                  <a:pt x="329" y="1494"/>
                  <a:pt x="328" y="1497"/>
                  <a:pt x="326" y="1501"/>
                </a:cubicBezTo>
                <a:cubicBezTo>
                  <a:pt x="323" y="1507"/>
                  <a:pt x="320" y="1512"/>
                  <a:pt x="315" y="1516"/>
                </a:cubicBezTo>
                <a:cubicBezTo>
                  <a:pt x="312" y="1519"/>
                  <a:pt x="309" y="1521"/>
                  <a:pt x="305" y="1523"/>
                </a:cubicBezTo>
                <a:cubicBezTo>
                  <a:pt x="302" y="1524"/>
                  <a:pt x="300" y="1526"/>
                  <a:pt x="297" y="1527"/>
                </a:cubicBezTo>
                <a:cubicBezTo>
                  <a:pt x="294" y="1528"/>
                  <a:pt x="290" y="1529"/>
                  <a:pt x="287" y="1531"/>
                </a:cubicBezTo>
                <a:cubicBezTo>
                  <a:pt x="286" y="1531"/>
                  <a:pt x="285" y="1532"/>
                  <a:pt x="284" y="1532"/>
                </a:cubicBezTo>
                <a:cubicBezTo>
                  <a:pt x="283" y="1533"/>
                  <a:pt x="281" y="1533"/>
                  <a:pt x="280" y="1533"/>
                </a:cubicBezTo>
                <a:cubicBezTo>
                  <a:pt x="277" y="1535"/>
                  <a:pt x="273" y="1536"/>
                  <a:pt x="269" y="1537"/>
                </a:cubicBezTo>
                <a:cubicBezTo>
                  <a:pt x="264" y="1540"/>
                  <a:pt x="260" y="1545"/>
                  <a:pt x="257" y="1550"/>
                </a:cubicBezTo>
                <a:cubicBezTo>
                  <a:pt x="256" y="1552"/>
                  <a:pt x="255" y="1554"/>
                  <a:pt x="253" y="1556"/>
                </a:cubicBezTo>
                <a:cubicBezTo>
                  <a:pt x="251" y="1558"/>
                  <a:pt x="249" y="1559"/>
                  <a:pt x="247" y="1561"/>
                </a:cubicBezTo>
                <a:cubicBezTo>
                  <a:pt x="245" y="1562"/>
                  <a:pt x="244" y="1564"/>
                  <a:pt x="244" y="1567"/>
                </a:cubicBezTo>
                <a:cubicBezTo>
                  <a:pt x="244" y="1569"/>
                  <a:pt x="243" y="1571"/>
                  <a:pt x="243" y="1574"/>
                </a:cubicBezTo>
                <a:cubicBezTo>
                  <a:pt x="242" y="1577"/>
                  <a:pt x="241" y="1580"/>
                  <a:pt x="240" y="1584"/>
                </a:cubicBezTo>
                <a:cubicBezTo>
                  <a:pt x="239" y="1586"/>
                  <a:pt x="237" y="1587"/>
                  <a:pt x="236" y="1589"/>
                </a:cubicBezTo>
                <a:cubicBezTo>
                  <a:pt x="234" y="1591"/>
                  <a:pt x="234" y="1593"/>
                  <a:pt x="232" y="1595"/>
                </a:cubicBezTo>
                <a:cubicBezTo>
                  <a:pt x="231" y="1597"/>
                  <a:pt x="229" y="1598"/>
                  <a:pt x="229" y="1601"/>
                </a:cubicBezTo>
                <a:cubicBezTo>
                  <a:pt x="228" y="1605"/>
                  <a:pt x="230" y="1610"/>
                  <a:pt x="230" y="1615"/>
                </a:cubicBezTo>
                <a:cubicBezTo>
                  <a:pt x="230" y="1619"/>
                  <a:pt x="227" y="1623"/>
                  <a:pt x="229" y="1627"/>
                </a:cubicBezTo>
                <a:cubicBezTo>
                  <a:pt x="231" y="1629"/>
                  <a:pt x="233" y="1630"/>
                  <a:pt x="234" y="1632"/>
                </a:cubicBezTo>
                <a:cubicBezTo>
                  <a:pt x="237" y="1636"/>
                  <a:pt x="235" y="1643"/>
                  <a:pt x="233" y="1647"/>
                </a:cubicBezTo>
                <a:cubicBezTo>
                  <a:pt x="232" y="1650"/>
                  <a:pt x="230" y="1653"/>
                  <a:pt x="228" y="1656"/>
                </a:cubicBezTo>
                <a:cubicBezTo>
                  <a:pt x="224" y="1661"/>
                  <a:pt x="219" y="1665"/>
                  <a:pt x="215" y="1670"/>
                </a:cubicBezTo>
                <a:cubicBezTo>
                  <a:pt x="213" y="1673"/>
                  <a:pt x="210" y="1675"/>
                  <a:pt x="208" y="1677"/>
                </a:cubicBezTo>
                <a:cubicBezTo>
                  <a:pt x="206" y="1679"/>
                  <a:pt x="204" y="1681"/>
                  <a:pt x="202" y="1682"/>
                </a:cubicBezTo>
                <a:cubicBezTo>
                  <a:pt x="199" y="1683"/>
                  <a:pt x="197" y="1685"/>
                  <a:pt x="195" y="1686"/>
                </a:cubicBezTo>
                <a:cubicBezTo>
                  <a:pt x="193" y="1687"/>
                  <a:pt x="192" y="1688"/>
                  <a:pt x="190" y="1690"/>
                </a:cubicBezTo>
                <a:cubicBezTo>
                  <a:pt x="189" y="1690"/>
                  <a:pt x="188" y="1691"/>
                  <a:pt x="187" y="1691"/>
                </a:cubicBezTo>
                <a:cubicBezTo>
                  <a:pt x="185" y="1693"/>
                  <a:pt x="182" y="1694"/>
                  <a:pt x="180" y="1696"/>
                </a:cubicBezTo>
                <a:cubicBezTo>
                  <a:pt x="178" y="1698"/>
                  <a:pt x="176" y="1700"/>
                  <a:pt x="174" y="1702"/>
                </a:cubicBezTo>
                <a:cubicBezTo>
                  <a:pt x="172" y="1705"/>
                  <a:pt x="170" y="1705"/>
                  <a:pt x="167" y="1706"/>
                </a:cubicBezTo>
                <a:cubicBezTo>
                  <a:pt x="165" y="1707"/>
                  <a:pt x="162" y="1707"/>
                  <a:pt x="160" y="1707"/>
                </a:cubicBezTo>
                <a:cubicBezTo>
                  <a:pt x="157" y="1708"/>
                  <a:pt x="155" y="1709"/>
                  <a:pt x="153" y="1709"/>
                </a:cubicBezTo>
                <a:cubicBezTo>
                  <a:pt x="150" y="1710"/>
                  <a:pt x="148" y="1710"/>
                  <a:pt x="146" y="1710"/>
                </a:cubicBezTo>
                <a:cubicBezTo>
                  <a:pt x="142" y="1711"/>
                  <a:pt x="137" y="1712"/>
                  <a:pt x="135" y="1716"/>
                </a:cubicBezTo>
                <a:cubicBezTo>
                  <a:pt x="134" y="1718"/>
                  <a:pt x="133" y="1719"/>
                  <a:pt x="131" y="1721"/>
                </a:cubicBezTo>
                <a:cubicBezTo>
                  <a:pt x="129" y="1724"/>
                  <a:pt x="128" y="1727"/>
                  <a:pt x="127" y="1731"/>
                </a:cubicBezTo>
                <a:cubicBezTo>
                  <a:pt x="126" y="1733"/>
                  <a:pt x="126" y="1736"/>
                  <a:pt x="125" y="1739"/>
                </a:cubicBezTo>
                <a:cubicBezTo>
                  <a:pt x="123" y="1745"/>
                  <a:pt x="119" y="1749"/>
                  <a:pt x="116" y="1754"/>
                </a:cubicBezTo>
                <a:cubicBezTo>
                  <a:pt x="112" y="1758"/>
                  <a:pt x="106" y="1760"/>
                  <a:pt x="101" y="1763"/>
                </a:cubicBezTo>
                <a:cubicBezTo>
                  <a:pt x="99" y="1764"/>
                  <a:pt x="97" y="1765"/>
                  <a:pt x="94" y="1766"/>
                </a:cubicBezTo>
                <a:cubicBezTo>
                  <a:pt x="91" y="1768"/>
                  <a:pt x="90" y="1773"/>
                  <a:pt x="89" y="1777"/>
                </a:cubicBezTo>
                <a:cubicBezTo>
                  <a:pt x="89" y="1779"/>
                  <a:pt x="88" y="1782"/>
                  <a:pt x="87" y="1784"/>
                </a:cubicBezTo>
                <a:cubicBezTo>
                  <a:pt x="85" y="1789"/>
                  <a:pt x="82" y="1793"/>
                  <a:pt x="80" y="1799"/>
                </a:cubicBezTo>
                <a:cubicBezTo>
                  <a:pt x="79" y="1804"/>
                  <a:pt x="81" y="1810"/>
                  <a:pt x="78" y="1815"/>
                </a:cubicBezTo>
                <a:cubicBezTo>
                  <a:pt x="76" y="1820"/>
                  <a:pt x="71" y="1825"/>
                  <a:pt x="66" y="1828"/>
                </a:cubicBezTo>
                <a:cubicBezTo>
                  <a:pt x="64" y="1830"/>
                  <a:pt x="62" y="1832"/>
                  <a:pt x="60" y="1834"/>
                </a:cubicBezTo>
                <a:cubicBezTo>
                  <a:pt x="58" y="1836"/>
                  <a:pt x="55" y="1837"/>
                  <a:pt x="54" y="1839"/>
                </a:cubicBezTo>
                <a:cubicBezTo>
                  <a:pt x="55" y="1839"/>
                  <a:pt x="56" y="1838"/>
                  <a:pt x="57" y="1838"/>
                </a:cubicBezTo>
                <a:cubicBezTo>
                  <a:pt x="57" y="1839"/>
                  <a:pt x="55" y="1840"/>
                  <a:pt x="54" y="1840"/>
                </a:cubicBezTo>
                <a:cubicBezTo>
                  <a:pt x="52" y="1842"/>
                  <a:pt x="51" y="1845"/>
                  <a:pt x="49" y="1847"/>
                </a:cubicBezTo>
                <a:cubicBezTo>
                  <a:pt x="45" y="1854"/>
                  <a:pt x="42" y="1860"/>
                  <a:pt x="39" y="1867"/>
                </a:cubicBezTo>
                <a:cubicBezTo>
                  <a:pt x="38" y="1871"/>
                  <a:pt x="37" y="1874"/>
                  <a:pt x="35" y="1877"/>
                </a:cubicBezTo>
                <a:cubicBezTo>
                  <a:pt x="34" y="1880"/>
                  <a:pt x="34" y="1883"/>
                  <a:pt x="33" y="1886"/>
                </a:cubicBezTo>
                <a:cubicBezTo>
                  <a:pt x="32" y="1888"/>
                  <a:pt x="31" y="1891"/>
                  <a:pt x="30" y="1893"/>
                </a:cubicBezTo>
                <a:cubicBezTo>
                  <a:pt x="28" y="1895"/>
                  <a:pt x="25" y="1896"/>
                  <a:pt x="23" y="1897"/>
                </a:cubicBezTo>
                <a:cubicBezTo>
                  <a:pt x="22" y="1898"/>
                  <a:pt x="20" y="1901"/>
                  <a:pt x="19" y="1903"/>
                </a:cubicBezTo>
                <a:cubicBezTo>
                  <a:pt x="18" y="1904"/>
                  <a:pt x="18" y="1906"/>
                  <a:pt x="17" y="1908"/>
                </a:cubicBezTo>
                <a:cubicBezTo>
                  <a:pt x="17" y="1910"/>
                  <a:pt x="17" y="1912"/>
                  <a:pt x="17" y="1913"/>
                </a:cubicBezTo>
                <a:cubicBezTo>
                  <a:pt x="16" y="1916"/>
                  <a:pt x="16" y="1920"/>
                  <a:pt x="16" y="1923"/>
                </a:cubicBezTo>
                <a:cubicBezTo>
                  <a:pt x="15" y="1925"/>
                  <a:pt x="15" y="1927"/>
                  <a:pt x="15" y="1929"/>
                </a:cubicBezTo>
                <a:cubicBezTo>
                  <a:pt x="15" y="1931"/>
                  <a:pt x="14" y="1934"/>
                  <a:pt x="14" y="1936"/>
                </a:cubicBezTo>
                <a:cubicBezTo>
                  <a:pt x="14" y="1937"/>
                  <a:pt x="14" y="1943"/>
                  <a:pt x="16" y="1940"/>
                </a:cubicBezTo>
                <a:cubicBezTo>
                  <a:pt x="17" y="1939"/>
                  <a:pt x="16" y="1935"/>
                  <a:pt x="16" y="1934"/>
                </a:cubicBezTo>
                <a:cubicBezTo>
                  <a:pt x="16" y="1933"/>
                  <a:pt x="17" y="1932"/>
                  <a:pt x="17" y="1931"/>
                </a:cubicBezTo>
                <a:cubicBezTo>
                  <a:pt x="18" y="1930"/>
                  <a:pt x="18" y="1929"/>
                  <a:pt x="19" y="1929"/>
                </a:cubicBezTo>
                <a:cubicBezTo>
                  <a:pt x="20" y="1928"/>
                  <a:pt x="20" y="1930"/>
                  <a:pt x="20" y="1931"/>
                </a:cubicBezTo>
                <a:cubicBezTo>
                  <a:pt x="20" y="1932"/>
                  <a:pt x="21" y="1932"/>
                  <a:pt x="22" y="1933"/>
                </a:cubicBezTo>
                <a:cubicBezTo>
                  <a:pt x="23" y="1934"/>
                  <a:pt x="24" y="1936"/>
                  <a:pt x="24" y="1938"/>
                </a:cubicBezTo>
                <a:cubicBezTo>
                  <a:pt x="25" y="1940"/>
                  <a:pt x="27" y="1940"/>
                  <a:pt x="28" y="1942"/>
                </a:cubicBezTo>
                <a:cubicBezTo>
                  <a:pt x="29" y="1943"/>
                  <a:pt x="30" y="1947"/>
                  <a:pt x="31" y="1944"/>
                </a:cubicBezTo>
                <a:cubicBezTo>
                  <a:pt x="31" y="1943"/>
                  <a:pt x="31" y="1942"/>
                  <a:pt x="33" y="1943"/>
                </a:cubicBezTo>
                <a:cubicBezTo>
                  <a:pt x="34" y="1943"/>
                  <a:pt x="34" y="1944"/>
                  <a:pt x="34" y="1945"/>
                </a:cubicBezTo>
                <a:cubicBezTo>
                  <a:pt x="35" y="1948"/>
                  <a:pt x="36" y="1948"/>
                  <a:pt x="37" y="1950"/>
                </a:cubicBezTo>
                <a:cubicBezTo>
                  <a:pt x="38" y="1952"/>
                  <a:pt x="40" y="1954"/>
                  <a:pt x="40" y="1956"/>
                </a:cubicBezTo>
                <a:cubicBezTo>
                  <a:pt x="40" y="1958"/>
                  <a:pt x="39" y="1960"/>
                  <a:pt x="39" y="1962"/>
                </a:cubicBezTo>
                <a:cubicBezTo>
                  <a:pt x="40" y="1964"/>
                  <a:pt x="38" y="1965"/>
                  <a:pt x="37" y="1967"/>
                </a:cubicBezTo>
                <a:cubicBezTo>
                  <a:pt x="35" y="1968"/>
                  <a:pt x="34" y="1969"/>
                  <a:pt x="34" y="1971"/>
                </a:cubicBezTo>
                <a:cubicBezTo>
                  <a:pt x="34" y="1972"/>
                  <a:pt x="34" y="1974"/>
                  <a:pt x="35" y="1973"/>
                </a:cubicBezTo>
                <a:cubicBezTo>
                  <a:pt x="36" y="1973"/>
                  <a:pt x="35" y="1971"/>
                  <a:pt x="36" y="1970"/>
                </a:cubicBezTo>
                <a:cubicBezTo>
                  <a:pt x="36" y="1969"/>
                  <a:pt x="37" y="1967"/>
                  <a:pt x="38" y="1967"/>
                </a:cubicBezTo>
                <a:cubicBezTo>
                  <a:pt x="39" y="1969"/>
                  <a:pt x="38" y="1971"/>
                  <a:pt x="37" y="1972"/>
                </a:cubicBezTo>
                <a:cubicBezTo>
                  <a:pt x="36" y="1973"/>
                  <a:pt x="36" y="1974"/>
                  <a:pt x="36" y="1974"/>
                </a:cubicBezTo>
                <a:cubicBezTo>
                  <a:pt x="35" y="1975"/>
                  <a:pt x="34" y="1975"/>
                  <a:pt x="34" y="1976"/>
                </a:cubicBezTo>
                <a:cubicBezTo>
                  <a:pt x="33" y="1976"/>
                  <a:pt x="32" y="1978"/>
                  <a:pt x="33" y="1978"/>
                </a:cubicBezTo>
                <a:cubicBezTo>
                  <a:pt x="33" y="1979"/>
                  <a:pt x="34" y="1979"/>
                  <a:pt x="35" y="1979"/>
                </a:cubicBezTo>
                <a:cubicBezTo>
                  <a:pt x="36" y="1980"/>
                  <a:pt x="36" y="1981"/>
                  <a:pt x="34" y="1981"/>
                </a:cubicBezTo>
                <a:cubicBezTo>
                  <a:pt x="33" y="1981"/>
                  <a:pt x="33" y="1980"/>
                  <a:pt x="32" y="1980"/>
                </a:cubicBezTo>
                <a:cubicBezTo>
                  <a:pt x="32" y="1981"/>
                  <a:pt x="32" y="1982"/>
                  <a:pt x="32" y="1982"/>
                </a:cubicBezTo>
                <a:cubicBezTo>
                  <a:pt x="33" y="1983"/>
                  <a:pt x="33" y="1983"/>
                  <a:pt x="33" y="1985"/>
                </a:cubicBezTo>
                <a:cubicBezTo>
                  <a:pt x="32" y="1987"/>
                  <a:pt x="33" y="1988"/>
                  <a:pt x="35" y="1989"/>
                </a:cubicBezTo>
                <a:cubicBezTo>
                  <a:pt x="36" y="1991"/>
                  <a:pt x="38" y="1991"/>
                  <a:pt x="39" y="1993"/>
                </a:cubicBezTo>
                <a:cubicBezTo>
                  <a:pt x="41" y="1995"/>
                  <a:pt x="40" y="1998"/>
                  <a:pt x="40" y="2001"/>
                </a:cubicBezTo>
                <a:cubicBezTo>
                  <a:pt x="41" y="2004"/>
                  <a:pt x="42" y="2008"/>
                  <a:pt x="42" y="2011"/>
                </a:cubicBezTo>
                <a:cubicBezTo>
                  <a:pt x="42" y="2013"/>
                  <a:pt x="43" y="2015"/>
                  <a:pt x="44" y="2018"/>
                </a:cubicBezTo>
                <a:cubicBezTo>
                  <a:pt x="44" y="2020"/>
                  <a:pt x="44" y="2023"/>
                  <a:pt x="44" y="2025"/>
                </a:cubicBezTo>
                <a:cubicBezTo>
                  <a:pt x="44" y="2030"/>
                  <a:pt x="43" y="2034"/>
                  <a:pt x="43" y="2039"/>
                </a:cubicBezTo>
                <a:cubicBezTo>
                  <a:pt x="43" y="2043"/>
                  <a:pt x="41" y="2046"/>
                  <a:pt x="40" y="2050"/>
                </a:cubicBezTo>
                <a:cubicBezTo>
                  <a:pt x="39" y="2051"/>
                  <a:pt x="38" y="2053"/>
                  <a:pt x="38" y="2054"/>
                </a:cubicBezTo>
                <a:cubicBezTo>
                  <a:pt x="35" y="2060"/>
                  <a:pt x="33" y="2066"/>
                  <a:pt x="32" y="2072"/>
                </a:cubicBezTo>
                <a:cubicBezTo>
                  <a:pt x="31" y="2077"/>
                  <a:pt x="31" y="2083"/>
                  <a:pt x="30" y="2088"/>
                </a:cubicBezTo>
                <a:cubicBezTo>
                  <a:pt x="28" y="2095"/>
                  <a:pt x="25" y="2101"/>
                  <a:pt x="21" y="2107"/>
                </a:cubicBezTo>
                <a:cubicBezTo>
                  <a:pt x="19" y="2111"/>
                  <a:pt x="16" y="2115"/>
                  <a:pt x="12" y="2118"/>
                </a:cubicBezTo>
                <a:cubicBezTo>
                  <a:pt x="10" y="2120"/>
                  <a:pt x="7" y="2122"/>
                  <a:pt x="4" y="2123"/>
                </a:cubicBezTo>
                <a:cubicBezTo>
                  <a:pt x="3" y="2123"/>
                  <a:pt x="2" y="2123"/>
                  <a:pt x="1" y="2124"/>
                </a:cubicBezTo>
                <a:cubicBezTo>
                  <a:pt x="0" y="2125"/>
                  <a:pt x="2" y="2125"/>
                  <a:pt x="2" y="2126"/>
                </a:cubicBezTo>
                <a:cubicBezTo>
                  <a:pt x="2" y="2126"/>
                  <a:pt x="3" y="2128"/>
                  <a:pt x="4" y="2127"/>
                </a:cubicBezTo>
                <a:cubicBezTo>
                  <a:pt x="5" y="2126"/>
                  <a:pt x="3" y="2125"/>
                  <a:pt x="4" y="2125"/>
                </a:cubicBezTo>
                <a:cubicBezTo>
                  <a:pt x="5" y="2124"/>
                  <a:pt x="7" y="2125"/>
                  <a:pt x="7" y="2125"/>
                </a:cubicBezTo>
                <a:cubicBezTo>
                  <a:pt x="8" y="2125"/>
                  <a:pt x="9" y="2125"/>
                  <a:pt x="10" y="2126"/>
                </a:cubicBezTo>
                <a:cubicBezTo>
                  <a:pt x="10" y="2127"/>
                  <a:pt x="10" y="2128"/>
                  <a:pt x="11" y="2128"/>
                </a:cubicBezTo>
                <a:cubicBezTo>
                  <a:pt x="12" y="2129"/>
                  <a:pt x="13" y="2129"/>
                  <a:pt x="14" y="2130"/>
                </a:cubicBezTo>
                <a:cubicBezTo>
                  <a:pt x="15" y="2131"/>
                  <a:pt x="15" y="2133"/>
                  <a:pt x="16" y="2135"/>
                </a:cubicBezTo>
                <a:cubicBezTo>
                  <a:pt x="17" y="2137"/>
                  <a:pt x="19" y="2138"/>
                  <a:pt x="20" y="2140"/>
                </a:cubicBezTo>
                <a:cubicBezTo>
                  <a:pt x="21" y="2142"/>
                  <a:pt x="21" y="2145"/>
                  <a:pt x="22" y="2147"/>
                </a:cubicBezTo>
                <a:cubicBezTo>
                  <a:pt x="22" y="2148"/>
                  <a:pt x="22" y="2149"/>
                  <a:pt x="23" y="2151"/>
                </a:cubicBezTo>
                <a:cubicBezTo>
                  <a:pt x="23" y="2151"/>
                  <a:pt x="24" y="2152"/>
                  <a:pt x="24" y="2152"/>
                </a:cubicBezTo>
                <a:cubicBezTo>
                  <a:pt x="25" y="2153"/>
                  <a:pt x="26" y="2152"/>
                  <a:pt x="26" y="2153"/>
                </a:cubicBezTo>
                <a:cubicBezTo>
                  <a:pt x="28" y="2154"/>
                  <a:pt x="28" y="2156"/>
                  <a:pt x="28" y="2158"/>
                </a:cubicBezTo>
                <a:cubicBezTo>
                  <a:pt x="29" y="2160"/>
                  <a:pt x="30" y="2161"/>
                  <a:pt x="31" y="2163"/>
                </a:cubicBezTo>
                <a:cubicBezTo>
                  <a:pt x="1880" y="2166"/>
                  <a:pt x="1880" y="2166"/>
                  <a:pt x="1880" y="2166"/>
                </a:cubicBezTo>
                <a:cubicBezTo>
                  <a:pt x="1882" y="2165"/>
                  <a:pt x="1884" y="2166"/>
                  <a:pt x="1886" y="2165"/>
                </a:cubicBezTo>
                <a:cubicBezTo>
                  <a:pt x="1891" y="2165"/>
                  <a:pt x="1895" y="2162"/>
                  <a:pt x="1899" y="2162"/>
                </a:cubicBezTo>
                <a:cubicBezTo>
                  <a:pt x="1902" y="2162"/>
                  <a:pt x="1904" y="2162"/>
                  <a:pt x="1906" y="2162"/>
                </a:cubicBezTo>
                <a:cubicBezTo>
                  <a:pt x="1908" y="2161"/>
                  <a:pt x="1909" y="2161"/>
                  <a:pt x="1910" y="2160"/>
                </a:cubicBezTo>
                <a:cubicBezTo>
                  <a:pt x="1912" y="2160"/>
                  <a:pt x="1913" y="2161"/>
                  <a:pt x="1915" y="2160"/>
                </a:cubicBezTo>
                <a:cubicBezTo>
                  <a:pt x="1917" y="2159"/>
                  <a:pt x="1920" y="2160"/>
                  <a:pt x="1922" y="2159"/>
                </a:cubicBezTo>
                <a:cubicBezTo>
                  <a:pt x="1925" y="2158"/>
                  <a:pt x="1927" y="2157"/>
                  <a:pt x="1929" y="2156"/>
                </a:cubicBezTo>
                <a:cubicBezTo>
                  <a:pt x="1931" y="2155"/>
                  <a:pt x="1933" y="2153"/>
                  <a:pt x="1935" y="2151"/>
                </a:cubicBezTo>
                <a:cubicBezTo>
                  <a:pt x="1937" y="2150"/>
                  <a:pt x="1939" y="2148"/>
                  <a:pt x="1942" y="2148"/>
                </a:cubicBezTo>
                <a:cubicBezTo>
                  <a:pt x="1944" y="2147"/>
                  <a:pt x="1946" y="2147"/>
                  <a:pt x="1948" y="2147"/>
                </a:cubicBezTo>
                <a:cubicBezTo>
                  <a:pt x="1952" y="2147"/>
                  <a:pt x="1957" y="2147"/>
                  <a:pt x="1962" y="2147"/>
                </a:cubicBezTo>
                <a:cubicBezTo>
                  <a:pt x="1964" y="2146"/>
                  <a:pt x="1966" y="2146"/>
                  <a:pt x="1967" y="2143"/>
                </a:cubicBezTo>
                <a:cubicBezTo>
                  <a:pt x="1969" y="2141"/>
                  <a:pt x="1971" y="2138"/>
                  <a:pt x="1973" y="2136"/>
                </a:cubicBezTo>
                <a:cubicBezTo>
                  <a:pt x="1975" y="2134"/>
                  <a:pt x="1978" y="2132"/>
                  <a:pt x="1980" y="2130"/>
                </a:cubicBezTo>
                <a:cubicBezTo>
                  <a:pt x="1983" y="2129"/>
                  <a:pt x="1986" y="2127"/>
                  <a:pt x="1989" y="2125"/>
                </a:cubicBezTo>
                <a:cubicBezTo>
                  <a:pt x="1992" y="2124"/>
                  <a:pt x="1995" y="2124"/>
                  <a:pt x="1998" y="2123"/>
                </a:cubicBezTo>
                <a:cubicBezTo>
                  <a:pt x="2001" y="2122"/>
                  <a:pt x="2004" y="2121"/>
                  <a:pt x="2008" y="2120"/>
                </a:cubicBezTo>
                <a:cubicBezTo>
                  <a:pt x="2009" y="2120"/>
                  <a:pt x="2011" y="2119"/>
                  <a:pt x="2012" y="2119"/>
                </a:cubicBezTo>
                <a:cubicBezTo>
                  <a:pt x="2015" y="2118"/>
                  <a:pt x="2018" y="2117"/>
                  <a:pt x="2021" y="2116"/>
                </a:cubicBezTo>
                <a:cubicBezTo>
                  <a:pt x="2024" y="2116"/>
                  <a:pt x="2028" y="2114"/>
                  <a:pt x="2031" y="2113"/>
                </a:cubicBezTo>
                <a:cubicBezTo>
                  <a:pt x="2037" y="2112"/>
                  <a:pt x="2042" y="2110"/>
                  <a:pt x="2047" y="2108"/>
                </a:cubicBezTo>
                <a:cubicBezTo>
                  <a:pt x="2049" y="2107"/>
                  <a:pt x="2051" y="2106"/>
                  <a:pt x="2053" y="2105"/>
                </a:cubicBezTo>
                <a:cubicBezTo>
                  <a:pt x="2055" y="2104"/>
                  <a:pt x="2057" y="2103"/>
                  <a:pt x="2060" y="2103"/>
                </a:cubicBezTo>
                <a:cubicBezTo>
                  <a:pt x="2062" y="2102"/>
                  <a:pt x="2064" y="2100"/>
                  <a:pt x="2066" y="2100"/>
                </a:cubicBezTo>
                <a:cubicBezTo>
                  <a:pt x="2068" y="2099"/>
                  <a:pt x="2070" y="2099"/>
                  <a:pt x="2071" y="2096"/>
                </a:cubicBezTo>
                <a:cubicBezTo>
                  <a:pt x="2072" y="2092"/>
                  <a:pt x="2067" y="2088"/>
                  <a:pt x="2070" y="2084"/>
                </a:cubicBezTo>
                <a:cubicBezTo>
                  <a:pt x="2071" y="2082"/>
                  <a:pt x="2073" y="2080"/>
                  <a:pt x="2075" y="2079"/>
                </a:cubicBezTo>
                <a:cubicBezTo>
                  <a:pt x="2076" y="2077"/>
                  <a:pt x="2077" y="2075"/>
                  <a:pt x="2079" y="2074"/>
                </a:cubicBezTo>
                <a:cubicBezTo>
                  <a:pt x="2080" y="2072"/>
                  <a:pt x="2082" y="2072"/>
                  <a:pt x="2084" y="2072"/>
                </a:cubicBezTo>
                <a:cubicBezTo>
                  <a:pt x="2086" y="2071"/>
                  <a:pt x="2088" y="2070"/>
                  <a:pt x="2090" y="2069"/>
                </a:cubicBezTo>
                <a:cubicBezTo>
                  <a:pt x="2092" y="2068"/>
                  <a:pt x="2094" y="2067"/>
                  <a:pt x="2097" y="2066"/>
                </a:cubicBezTo>
                <a:cubicBezTo>
                  <a:pt x="2101" y="2065"/>
                  <a:pt x="2107" y="2063"/>
                  <a:pt x="2112" y="2062"/>
                </a:cubicBezTo>
                <a:cubicBezTo>
                  <a:pt x="2114" y="2061"/>
                  <a:pt x="2115" y="2059"/>
                  <a:pt x="2117" y="2059"/>
                </a:cubicBezTo>
                <a:cubicBezTo>
                  <a:pt x="2119" y="2058"/>
                  <a:pt x="2121" y="2058"/>
                  <a:pt x="2123" y="2057"/>
                </a:cubicBezTo>
                <a:cubicBezTo>
                  <a:pt x="2125" y="2056"/>
                  <a:pt x="2127" y="2055"/>
                  <a:pt x="2130" y="2055"/>
                </a:cubicBezTo>
                <a:cubicBezTo>
                  <a:pt x="2132" y="2054"/>
                  <a:pt x="2134" y="2054"/>
                  <a:pt x="2136" y="2054"/>
                </a:cubicBezTo>
                <a:cubicBezTo>
                  <a:pt x="2140" y="2055"/>
                  <a:pt x="2144" y="2056"/>
                  <a:pt x="2149" y="2056"/>
                </a:cubicBezTo>
                <a:cubicBezTo>
                  <a:pt x="2151" y="2056"/>
                  <a:pt x="2153" y="2056"/>
                  <a:pt x="2155" y="2055"/>
                </a:cubicBezTo>
                <a:cubicBezTo>
                  <a:pt x="2157" y="2053"/>
                  <a:pt x="2158" y="2052"/>
                  <a:pt x="2159" y="2050"/>
                </a:cubicBezTo>
                <a:cubicBezTo>
                  <a:pt x="2160" y="2048"/>
                  <a:pt x="2160" y="2045"/>
                  <a:pt x="2160" y="2043"/>
                </a:cubicBezTo>
                <a:cubicBezTo>
                  <a:pt x="2160" y="2041"/>
                  <a:pt x="2161" y="2039"/>
                  <a:pt x="2162" y="2037"/>
                </a:cubicBezTo>
                <a:cubicBezTo>
                  <a:pt x="2162" y="2035"/>
                  <a:pt x="2163" y="2033"/>
                  <a:pt x="2165" y="2031"/>
                </a:cubicBezTo>
                <a:cubicBezTo>
                  <a:pt x="2166" y="2031"/>
                  <a:pt x="2167" y="2030"/>
                  <a:pt x="2168" y="2030"/>
                </a:cubicBezTo>
                <a:cubicBezTo>
                  <a:pt x="2168" y="2029"/>
                  <a:pt x="2169" y="2028"/>
                  <a:pt x="2170" y="2028"/>
                </a:cubicBezTo>
                <a:cubicBezTo>
                  <a:pt x="2174" y="2025"/>
                  <a:pt x="2179" y="2029"/>
                  <a:pt x="2183" y="2028"/>
                </a:cubicBezTo>
                <a:cubicBezTo>
                  <a:pt x="2186" y="2028"/>
                  <a:pt x="2187" y="2027"/>
                  <a:pt x="2189" y="2026"/>
                </a:cubicBezTo>
                <a:cubicBezTo>
                  <a:pt x="2191" y="2025"/>
                  <a:pt x="2193" y="2024"/>
                  <a:pt x="2195" y="2023"/>
                </a:cubicBezTo>
                <a:cubicBezTo>
                  <a:pt x="2198" y="2023"/>
                  <a:pt x="2198" y="2021"/>
                  <a:pt x="2199" y="2019"/>
                </a:cubicBezTo>
                <a:cubicBezTo>
                  <a:pt x="2199" y="2018"/>
                  <a:pt x="2199" y="2017"/>
                  <a:pt x="2199" y="2016"/>
                </a:cubicBezTo>
                <a:cubicBezTo>
                  <a:pt x="2200" y="2015"/>
                  <a:pt x="2201" y="2013"/>
                  <a:pt x="2202" y="2012"/>
                </a:cubicBezTo>
                <a:cubicBezTo>
                  <a:pt x="2202" y="2010"/>
                  <a:pt x="2202" y="2009"/>
                  <a:pt x="2203" y="2008"/>
                </a:cubicBezTo>
                <a:cubicBezTo>
                  <a:pt x="2204" y="2006"/>
                  <a:pt x="2205" y="2004"/>
                  <a:pt x="2208" y="2002"/>
                </a:cubicBezTo>
                <a:cubicBezTo>
                  <a:pt x="2208" y="2002"/>
                  <a:pt x="2209" y="2001"/>
                  <a:pt x="2211" y="2001"/>
                </a:cubicBezTo>
                <a:cubicBezTo>
                  <a:pt x="2212" y="2000"/>
                  <a:pt x="2213" y="2001"/>
                  <a:pt x="2214" y="2000"/>
                </a:cubicBezTo>
                <a:cubicBezTo>
                  <a:pt x="2216" y="2000"/>
                  <a:pt x="2218" y="1998"/>
                  <a:pt x="2220" y="1997"/>
                </a:cubicBezTo>
                <a:cubicBezTo>
                  <a:pt x="2224" y="1996"/>
                  <a:pt x="2229" y="1997"/>
                  <a:pt x="2233" y="1995"/>
                </a:cubicBezTo>
                <a:cubicBezTo>
                  <a:pt x="2235" y="1994"/>
                  <a:pt x="2236" y="1993"/>
                  <a:pt x="2236" y="1990"/>
                </a:cubicBezTo>
                <a:cubicBezTo>
                  <a:pt x="2236" y="1988"/>
                  <a:pt x="2234" y="1986"/>
                  <a:pt x="2234" y="1984"/>
                </a:cubicBezTo>
                <a:cubicBezTo>
                  <a:pt x="2234" y="1983"/>
                  <a:pt x="2235" y="1981"/>
                  <a:pt x="2235" y="1980"/>
                </a:cubicBezTo>
                <a:cubicBezTo>
                  <a:pt x="2235" y="1979"/>
                  <a:pt x="2234" y="1979"/>
                  <a:pt x="2234" y="1978"/>
                </a:cubicBezTo>
                <a:cubicBezTo>
                  <a:pt x="2233" y="1976"/>
                  <a:pt x="2233" y="1972"/>
                  <a:pt x="2233" y="1969"/>
                </a:cubicBezTo>
                <a:cubicBezTo>
                  <a:pt x="2234" y="1967"/>
                  <a:pt x="2236" y="1965"/>
                  <a:pt x="2237" y="1963"/>
                </a:cubicBezTo>
                <a:cubicBezTo>
                  <a:pt x="2238" y="1961"/>
                  <a:pt x="2238" y="1958"/>
                  <a:pt x="2238" y="1956"/>
                </a:cubicBezTo>
                <a:cubicBezTo>
                  <a:pt x="2239" y="1954"/>
                  <a:pt x="2241" y="1953"/>
                  <a:pt x="2242" y="1951"/>
                </a:cubicBezTo>
                <a:cubicBezTo>
                  <a:pt x="2243" y="1949"/>
                  <a:pt x="2243" y="1947"/>
                  <a:pt x="2245" y="1946"/>
                </a:cubicBezTo>
                <a:cubicBezTo>
                  <a:pt x="2247" y="1944"/>
                  <a:pt x="2250" y="1944"/>
                  <a:pt x="2249" y="1947"/>
                </a:cubicBezTo>
                <a:cubicBezTo>
                  <a:pt x="2248" y="1948"/>
                  <a:pt x="2247" y="1949"/>
                  <a:pt x="2247" y="1950"/>
                </a:cubicBezTo>
                <a:cubicBezTo>
                  <a:pt x="2248" y="1951"/>
                  <a:pt x="2249" y="1951"/>
                  <a:pt x="2250" y="1951"/>
                </a:cubicBezTo>
                <a:cubicBezTo>
                  <a:pt x="2251" y="1950"/>
                  <a:pt x="2252" y="1950"/>
                  <a:pt x="2253" y="1950"/>
                </a:cubicBezTo>
                <a:cubicBezTo>
                  <a:pt x="2254" y="1950"/>
                  <a:pt x="2255" y="1951"/>
                  <a:pt x="2256" y="1950"/>
                </a:cubicBezTo>
                <a:cubicBezTo>
                  <a:pt x="2259" y="1949"/>
                  <a:pt x="2259" y="1944"/>
                  <a:pt x="2262" y="1941"/>
                </a:cubicBezTo>
                <a:cubicBezTo>
                  <a:pt x="2263" y="1940"/>
                  <a:pt x="2264" y="1939"/>
                  <a:pt x="2265" y="1937"/>
                </a:cubicBezTo>
                <a:cubicBezTo>
                  <a:pt x="2265" y="1936"/>
                  <a:pt x="2265" y="1935"/>
                  <a:pt x="2266" y="1934"/>
                </a:cubicBezTo>
                <a:cubicBezTo>
                  <a:pt x="2267" y="1931"/>
                  <a:pt x="2269" y="1927"/>
                  <a:pt x="2272" y="1926"/>
                </a:cubicBezTo>
                <a:cubicBezTo>
                  <a:pt x="2274" y="1925"/>
                  <a:pt x="2275" y="1924"/>
                  <a:pt x="2277" y="1922"/>
                </a:cubicBezTo>
                <a:cubicBezTo>
                  <a:pt x="2278" y="1920"/>
                  <a:pt x="2280" y="1919"/>
                  <a:pt x="2282" y="1917"/>
                </a:cubicBezTo>
                <a:cubicBezTo>
                  <a:pt x="2284" y="1915"/>
                  <a:pt x="2284" y="1913"/>
                  <a:pt x="2286" y="1911"/>
                </a:cubicBezTo>
                <a:cubicBezTo>
                  <a:pt x="2287" y="1909"/>
                  <a:pt x="2288" y="1907"/>
                  <a:pt x="2289" y="1906"/>
                </a:cubicBezTo>
                <a:cubicBezTo>
                  <a:pt x="2290" y="1904"/>
                  <a:pt x="2291" y="1902"/>
                  <a:pt x="2291" y="1900"/>
                </a:cubicBezTo>
                <a:cubicBezTo>
                  <a:pt x="2292" y="1899"/>
                  <a:pt x="2292" y="1898"/>
                  <a:pt x="2293" y="1897"/>
                </a:cubicBezTo>
                <a:cubicBezTo>
                  <a:pt x="2293" y="1897"/>
                  <a:pt x="2294" y="1896"/>
                  <a:pt x="2294" y="1895"/>
                </a:cubicBezTo>
                <a:cubicBezTo>
                  <a:pt x="2295" y="1893"/>
                  <a:pt x="2297" y="1891"/>
                  <a:pt x="2297" y="1889"/>
                </a:cubicBezTo>
                <a:cubicBezTo>
                  <a:pt x="2297" y="1888"/>
                  <a:pt x="2296" y="1887"/>
                  <a:pt x="2296" y="1886"/>
                </a:cubicBezTo>
                <a:cubicBezTo>
                  <a:pt x="2296" y="1885"/>
                  <a:pt x="2296" y="1884"/>
                  <a:pt x="2295" y="1883"/>
                </a:cubicBezTo>
                <a:cubicBezTo>
                  <a:pt x="2294" y="1883"/>
                  <a:pt x="2294" y="1884"/>
                  <a:pt x="2293" y="1884"/>
                </a:cubicBezTo>
                <a:cubicBezTo>
                  <a:pt x="2292" y="1884"/>
                  <a:pt x="2292" y="1883"/>
                  <a:pt x="2291" y="1883"/>
                </a:cubicBezTo>
                <a:cubicBezTo>
                  <a:pt x="2290" y="1883"/>
                  <a:pt x="2289" y="1884"/>
                  <a:pt x="2287" y="1883"/>
                </a:cubicBezTo>
                <a:cubicBezTo>
                  <a:pt x="2286" y="1882"/>
                  <a:pt x="2285" y="1881"/>
                  <a:pt x="2284" y="1880"/>
                </a:cubicBezTo>
                <a:cubicBezTo>
                  <a:pt x="2282" y="1878"/>
                  <a:pt x="2281" y="1877"/>
                  <a:pt x="2279" y="1875"/>
                </a:cubicBezTo>
                <a:cubicBezTo>
                  <a:pt x="2277" y="1874"/>
                  <a:pt x="2276" y="1871"/>
                  <a:pt x="2275" y="1869"/>
                </a:cubicBezTo>
                <a:cubicBezTo>
                  <a:pt x="2274" y="1867"/>
                  <a:pt x="2273" y="1866"/>
                  <a:pt x="2271" y="1865"/>
                </a:cubicBezTo>
                <a:cubicBezTo>
                  <a:pt x="2270" y="1863"/>
                  <a:pt x="2268" y="1862"/>
                  <a:pt x="2267" y="1860"/>
                </a:cubicBezTo>
                <a:cubicBezTo>
                  <a:pt x="2266" y="1858"/>
                  <a:pt x="2265" y="1856"/>
                  <a:pt x="2263" y="1855"/>
                </a:cubicBezTo>
                <a:cubicBezTo>
                  <a:pt x="2262" y="1853"/>
                  <a:pt x="2261" y="1851"/>
                  <a:pt x="2258" y="1850"/>
                </a:cubicBezTo>
                <a:cubicBezTo>
                  <a:pt x="2256" y="1849"/>
                  <a:pt x="2254" y="1850"/>
                  <a:pt x="2252" y="1850"/>
                </a:cubicBezTo>
                <a:cubicBezTo>
                  <a:pt x="2248" y="1849"/>
                  <a:pt x="2245" y="1847"/>
                  <a:pt x="2241" y="1846"/>
                </a:cubicBezTo>
                <a:cubicBezTo>
                  <a:pt x="2239" y="1846"/>
                  <a:pt x="2237" y="1846"/>
                  <a:pt x="2235" y="1845"/>
                </a:cubicBezTo>
                <a:cubicBezTo>
                  <a:pt x="2233" y="1844"/>
                  <a:pt x="2232" y="1843"/>
                  <a:pt x="2230" y="1843"/>
                </a:cubicBezTo>
                <a:cubicBezTo>
                  <a:pt x="2226" y="1842"/>
                  <a:pt x="2221" y="1841"/>
                  <a:pt x="2217" y="1839"/>
                </a:cubicBezTo>
                <a:cubicBezTo>
                  <a:pt x="2213" y="1837"/>
                  <a:pt x="2210" y="1834"/>
                  <a:pt x="2207" y="1830"/>
                </a:cubicBezTo>
                <a:cubicBezTo>
                  <a:pt x="2206" y="1828"/>
                  <a:pt x="2203" y="1827"/>
                  <a:pt x="2202" y="1825"/>
                </a:cubicBezTo>
                <a:cubicBezTo>
                  <a:pt x="2200" y="1823"/>
                  <a:pt x="2198" y="1820"/>
                  <a:pt x="2198" y="1818"/>
                </a:cubicBezTo>
                <a:cubicBezTo>
                  <a:pt x="2197" y="1816"/>
                  <a:pt x="2196" y="1814"/>
                  <a:pt x="2195" y="1812"/>
                </a:cubicBezTo>
                <a:cubicBezTo>
                  <a:pt x="2195" y="1811"/>
                  <a:pt x="2195" y="1810"/>
                  <a:pt x="2195" y="1809"/>
                </a:cubicBezTo>
                <a:cubicBezTo>
                  <a:pt x="2194" y="1808"/>
                  <a:pt x="2194" y="1808"/>
                  <a:pt x="2194" y="1806"/>
                </a:cubicBezTo>
                <a:cubicBezTo>
                  <a:pt x="2194" y="1802"/>
                  <a:pt x="2194" y="1799"/>
                  <a:pt x="2193" y="1795"/>
                </a:cubicBezTo>
                <a:cubicBezTo>
                  <a:pt x="2193" y="1793"/>
                  <a:pt x="2193" y="1791"/>
                  <a:pt x="2191" y="1790"/>
                </a:cubicBezTo>
                <a:cubicBezTo>
                  <a:pt x="2190" y="1788"/>
                  <a:pt x="2190" y="1787"/>
                  <a:pt x="2191" y="1785"/>
                </a:cubicBezTo>
                <a:cubicBezTo>
                  <a:pt x="2192" y="1783"/>
                  <a:pt x="2192" y="1781"/>
                  <a:pt x="2193" y="1780"/>
                </a:cubicBezTo>
                <a:cubicBezTo>
                  <a:pt x="2194" y="1779"/>
                  <a:pt x="2194" y="1778"/>
                  <a:pt x="2195" y="1777"/>
                </a:cubicBezTo>
                <a:cubicBezTo>
                  <a:pt x="2195" y="1776"/>
                  <a:pt x="2195" y="1775"/>
                  <a:pt x="2195" y="1774"/>
                </a:cubicBezTo>
                <a:cubicBezTo>
                  <a:pt x="2196" y="1773"/>
                  <a:pt x="2197" y="1773"/>
                  <a:pt x="2197" y="1771"/>
                </a:cubicBezTo>
                <a:cubicBezTo>
                  <a:pt x="2197" y="1770"/>
                  <a:pt x="2193" y="1771"/>
                  <a:pt x="2195" y="1769"/>
                </a:cubicBezTo>
                <a:cubicBezTo>
                  <a:pt x="2195" y="1769"/>
                  <a:pt x="2196" y="1769"/>
                  <a:pt x="2196" y="1769"/>
                </a:cubicBezTo>
                <a:cubicBezTo>
                  <a:pt x="2197" y="1768"/>
                  <a:pt x="2197" y="1767"/>
                  <a:pt x="2197" y="1767"/>
                </a:cubicBezTo>
                <a:cubicBezTo>
                  <a:pt x="2197" y="1766"/>
                  <a:pt x="2198" y="1765"/>
                  <a:pt x="2199" y="1764"/>
                </a:cubicBezTo>
                <a:cubicBezTo>
                  <a:pt x="2198" y="1763"/>
                  <a:pt x="2197" y="1764"/>
                  <a:pt x="2196" y="1765"/>
                </a:cubicBezTo>
                <a:cubicBezTo>
                  <a:pt x="2195" y="1765"/>
                  <a:pt x="2195" y="1764"/>
                  <a:pt x="2194" y="1764"/>
                </a:cubicBezTo>
                <a:cubicBezTo>
                  <a:pt x="2192" y="1763"/>
                  <a:pt x="2191" y="1764"/>
                  <a:pt x="2189" y="1765"/>
                </a:cubicBezTo>
                <a:cubicBezTo>
                  <a:pt x="2188" y="1767"/>
                  <a:pt x="2186" y="1768"/>
                  <a:pt x="2185" y="1770"/>
                </a:cubicBezTo>
                <a:cubicBezTo>
                  <a:pt x="2184" y="1772"/>
                  <a:pt x="2183" y="1774"/>
                  <a:pt x="2181" y="1776"/>
                </a:cubicBezTo>
                <a:cubicBezTo>
                  <a:pt x="2180" y="1777"/>
                  <a:pt x="2179" y="1779"/>
                  <a:pt x="2178" y="1781"/>
                </a:cubicBezTo>
                <a:cubicBezTo>
                  <a:pt x="2176" y="1784"/>
                  <a:pt x="2173" y="1787"/>
                  <a:pt x="2169" y="1789"/>
                </a:cubicBezTo>
                <a:cubicBezTo>
                  <a:pt x="2167" y="1791"/>
                  <a:pt x="2165" y="1792"/>
                  <a:pt x="2163" y="1794"/>
                </a:cubicBezTo>
                <a:cubicBezTo>
                  <a:pt x="2161" y="1796"/>
                  <a:pt x="2159" y="1799"/>
                  <a:pt x="2158" y="1801"/>
                </a:cubicBezTo>
                <a:cubicBezTo>
                  <a:pt x="2155" y="1803"/>
                  <a:pt x="2153" y="1805"/>
                  <a:pt x="2150" y="1807"/>
                </a:cubicBezTo>
                <a:cubicBezTo>
                  <a:pt x="2147" y="1810"/>
                  <a:pt x="2141" y="1813"/>
                  <a:pt x="2140" y="1818"/>
                </a:cubicBezTo>
                <a:cubicBezTo>
                  <a:pt x="2139" y="1820"/>
                  <a:pt x="2138" y="1823"/>
                  <a:pt x="2137" y="1825"/>
                </a:cubicBezTo>
                <a:cubicBezTo>
                  <a:pt x="2136" y="1827"/>
                  <a:pt x="2133" y="1832"/>
                  <a:pt x="2130" y="1831"/>
                </a:cubicBezTo>
                <a:cubicBezTo>
                  <a:pt x="2130" y="1831"/>
                  <a:pt x="2129" y="1830"/>
                  <a:pt x="2129" y="1830"/>
                </a:cubicBezTo>
                <a:cubicBezTo>
                  <a:pt x="2127" y="1829"/>
                  <a:pt x="2126" y="1829"/>
                  <a:pt x="2125" y="1830"/>
                </a:cubicBezTo>
                <a:cubicBezTo>
                  <a:pt x="2124" y="1830"/>
                  <a:pt x="2123" y="1831"/>
                  <a:pt x="2124" y="1831"/>
                </a:cubicBezTo>
                <a:cubicBezTo>
                  <a:pt x="2124" y="1832"/>
                  <a:pt x="2125" y="1832"/>
                  <a:pt x="2125" y="1832"/>
                </a:cubicBezTo>
                <a:cubicBezTo>
                  <a:pt x="2127" y="1833"/>
                  <a:pt x="2120" y="1837"/>
                  <a:pt x="2120" y="1834"/>
                </a:cubicBezTo>
                <a:cubicBezTo>
                  <a:pt x="2120" y="1833"/>
                  <a:pt x="2121" y="1833"/>
                  <a:pt x="2121" y="1832"/>
                </a:cubicBezTo>
                <a:cubicBezTo>
                  <a:pt x="2121" y="1831"/>
                  <a:pt x="2120" y="1831"/>
                  <a:pt x="2119" y="1830"/>
                </a:cubicBezTo>
                <a:cubicBezTo>
                  <a:pt x="2116" y="1829"/>
                  <a:pt x="2115" y="1830"/>
                  <a:pt x="2113" y="1831"/>
                </a:cubicBezTo>
                <a:cubicBezTo>
                  <a:pt x="2113" y="1832"/>
                  <a:pt x="2111" y="1832"/>
                  <a:pt x="2111" y="1833"/>
                </a:cubicBezTo>
                <a:cubicBezTo>
                  <a:pt x="2111" y="1835"/>
                  <a:pt x="2113" y="1834"/>
                  <a:pt x="2114" y="1834"/>
                </a:cubicBezTo>
                <a:cubicBezTo>
                  <a:pt x="2115" y="1834"/>
                  <a:pt x="2115" y="1834"/>
                  <a:pt x="2116" y="1834"/>
                </a:cubicBezTo>
                <a:cubicBezTo>
                  <a:pt x="2117" y="1835"/>
                  <a:pt x="2118" y="1835"/>
                  <a:pt x="2118" y="1836"/>
                </a:cubicBezTo>
                <a:cubicBezTo>
                  <a:pt x="2118" y="1837"/>
                  <a:pt x="2116" y="1836"/>
                  <a:pt x="2115" y="1836"/>
                </a:cubicBezTo>
                <a:cubicBezTo>
                  <a:pt x="2114" y="1837"/>
                  <a:pt x="2114" y="1838"/>
                  <a:pt x="2113" y="1837"/>
                </a:cubicBezTo>
                <a:cubicBezTo>
                  <a:pt x="2112" y="1836"/>
                  <a:pt x="2113" y="1835"/>
                  <a:pt x="2111" y="1835"/>
                </a:cubicBezTo>
                <a:cubicBezTo>
                  <a:pt x="2110" y="1835"/>
                  <a:pt x="2109" y="1836"/>
                  <a:pt x="2109" y="1836"/>
                </a:cubicBezTo>
                <a:cubicBezTo>
                  <a:pt x="2108" y="1835"/>
                  <a:pt x="2107" y="1835"/>
                  <a:pt x="2106" y="1834"/>
                </a:cubicBezTo>
                <a:cubicBezTo>
                  <a:pt x="2105" y="1834"/>
                  <a:pt x="2102" y="1834"/>
                  <a:pt x="2100" y="1834"/>
                </a:cubicBezTo>
                <a:cubicBezTo>
                  <a:pt x="2097" y="1834"/>
                  <a:pt x="2095" y="1833"/>
                  <a:pt x="2092" y="1834"/>
                </a:cubicBezTo>
                <a:cubicBezTo>
                  <a:pt x="2088" y="1834"/>
                  <a:pt x="2084" y="1835"/>
                  <a:pt x="2080" y="1837"/>
                </a:cubicBezTo>
                <a:cubicBezTo>
                  <a:pt x="2077" y="1838"/>
                  <a:pt x="2074" y="1837"/>
                  <a:pt x="2071" y="1839"/>
                </a:cubicBezTo>
                <a:cubicBezTo>
                  <a:pt x="2068" y="1840"/>
                  <a:pt x="2063" y="1840"/>
                  <a:pt x="2060" y="1839"/>
                </a:cubicBezTo>
                <a:cubicBezTo>
                  <a:pt x="2059" y="1839"/>
                  <a:pt x="2059" y="1838"/>
                  <a:pt x="2058" y="1837"/>
                </a:cubicBezTo>
                <a:cubicBezTo>
                  <a:pt x="2057" y="1836"/>
                  <a:pt x="2056" y="1836"/>
                  <a:pt x="2056" y="1834"/>
                </a:cubicBezTo>
                <a:cubicBezTo>
                  <a:pt x="2055" y="1833"/>
                  <a:pt x="2056" y="1832"/>
                  <a:pt x="2056" y="1830"/>
                </a:cubicBezTo>
                <a:cubicBezTo>
                  <a:pt x="2055" y="1828"/>
                  <a:pt x="2055" y="1830"/>
                  <a:pt x="2054" y="1831"/>
                </a:cubicBezTo>
                <a:cubicBezTo>
                  <a:pt x="2053" y="1834"/>
                  <a:pt x="2052" y="1830"/>
                  <a:pt x="2052" y="1829"/>
                </a:cubicBezTo>
                <a:cubicBezTo>
                  <a:pt x="2052" y="1828"/>
                  <a:pt x="2052" y="1825"/>
                  <a:pt x="2051" y="1826"/>
                </a:cubicBezTo>
                <a:cubicBezTo>
                  <a:pt x="2050" y="1827"/>
                  <a:pt x="2051" y="1829"/>
                  <a:pt x="2049" y="1830"/>
                </a:cubicBezTo>
                <a:cubicBezTo>
                  <a:pt x="2048" y="1830"/>
                  <a:pt x="2047" y="1830"/>
                  <a:pt x="2046" y="1829"/>
                </a:cubicBezTo>
                <a:cubicBezTo>
                  <a:pt x="2045" y="1829"/>
                  <a:pt x="2042" y="1831"/>
                  <a:pt x="2042" y="1828"/>
                </a:cubicBezTo>
                <a:cubicBezTo>
                  <a:pt x="2042" y="1827"/>
                  <a:pt x="2042" y="1826"/>
                  <a:pt x="2043" y="1825"/>
                </a:cubicBezTo>
                <a:cubicBezTo>
                  <a:pt x="2044" y="1824"/>
                  <a:pt x="2045" y="1822"/>
                  <a:pt x="2047" y="1821"/>
                </a:cubicBezTo>
                <a:cubicBezTo>
                  <a:pt x="2049" y="1819"/>
                  <a:pt x="2046" y="1818"/>
                  <a:pt x="2047" y="1815"/>
                </a:cubicBezTo>
                <a:cubicBezTo>
                  <a:pt x="2048" y="1814"/>
                  <a:pt x="2048" y="1814"/>
                  <a:pt x="2049" y="1813"/>
                </a:cubicBezTo>
                <a:cubicBezTo>
                  <a:pt x="2049" y="1812"/>
                  <a:pt x="2049" y="1811"/>
                  <a:pt x="2049" y="1810"/>
                </a:cubicBezTo>
                <a:cubicBezTo>
                  <a:pt x="2049" y="1809"/>
                  <a:pt x="2050" y="1808"/>
                  <a:pt x="2050" y="1807"/>
                </a:cubicBezTo>
                <a:cubicBezTo>
                  <a:pt x="2052" y="1805"/>
                  <a:pt x="2051" y="1803"/>
                  <a:pt x="2052" y="1801"/>
                </a:cubicBezTo>
                <a:cubicBezTo>
                  <a:pt x="2052" y="1800"/>
                  <a:pt x="2053" y="1799"/>
                  <a:pt x="2052" y="1798"/>
                </a:cubicBezTo>
                <a:cubicBezTo>
                  <a:pt x="2051" y="1797"/>
                  <a:pt x="2051" y="1797"/>
                  <a:pt x="2051" y="1796"/>
                </a:cubicBezTo>
                <a:cubicBezTo>
                  <a:pt x="2050" y="1795"/>
                  <a:pt x="2050" y="1794"/>
                  <a:pt x="2049" y="1793"/>
                </a:cubicBezTo>
                <a:cubicBezTo>
                  <a:pt x="2048" y="1792"/>
                  <a:pt x="2047" y="1790"/>
                  <a:pt x="2048" y="1788"/>
                </a:cubicBezTo>
                <a:cubicBezTo>
                  <a:pt x="2048" y="1787"/>
                  <a:pt x="2049" y="1786"/>
                  <a:pt x="2050" y="1785"/>
                </a:cubicBezTo>
                <a:cubicBezTo>
                  <a:pt x="2050" y="1784"/>
                  <a:pt x="2050" y="1783"/>
                  <a:pt x="2050" y="1782"/>
                </a:cubicBezTo>
                <a:cubicBezTo>
                  <a:pt x="2050" y="1780"/>
                  <a:pt x="2052" y="1777"/>
                  <a:pt x="2049" y="1777"/>
                </a:cubicBezTo>
                <a:cubicBezTo>
                  <a:pt x="2048" y="1776"/>
                  <a:pt x="2047" y="1777"/>
                  <a:pt x="2046" y="1776"/>
                </a:cubicBezTo>
                <a:cubicBezTo>
                  <a:pt x="2044" y="1775"/>
                  <a:pt x="2044" y="1773"/>
                  <a:pt x="2043" y="1772"/>
                </a:cubicBezTo>
                <a:cubicBezTo>
                  <a:pt x="2043" y="1771"/>
                  <a:pt x="2042" y="1771"/>
                  <a:pt x="2041" y="1771"/>
                </a:cubicBezTo>
                <a:cubicBezTo>
                  <a:pt x="2038" y="1770"/>
                  <a:pt x="2037" y="1771"/>
                  <a:pt x="2036" y="1773"/>
                </a:cubicBezTo>
                <a:cubicBezTo>
                  <a:pt x="2034" y="1774"/>
                  <a:pt x="2033" y="1776"/>
                  <a:pt x="2033" y="1778"/>
                </a:cubicBezTo>
                <a:cubicBezTo>
                  <a:pt x="2033" y="1781"/>
                  <a:pt x="2032" y="1782"/>
                  <a:pt x="2031" y="1784"/>
                </a:cubicBezTo>
                <a:cubicBezTo>
                  <a:pt x="2030" y="1786"/>
                  <a:pt x="2029" y="1787"/>
                  <a:pt x="2029" y="1788"/>
                </a:cubicBezTo>
                <a:cubicBezTo>
                  <a:pt x="2029" y="1790"/>
                  <a:pt x="2029" y="1792"/>
                  <a:pt x="2029" y="1793"/>
                </a:cubicBezTo>
                <a:cubicBezTo>
                  <a:pt x="2027" y="1795"/>
                  <a:pt x="2027" y="1796"/>
                  <a:pt x="2027" y="1798"/>
                </a:cubicBezTo>
                <a:cubicBezTo>
                  <a:pt x="2027" y="1800"/>
                  <a:pt x="2026" y="1801"/>
                  <a:pt x="2026" y="1803"/>
                </a:cubicBezTo>
                <a:cubicBezTo>
                  <a:pt x="2028" y="1804"/>
                  <a:pt x="2028" y="1807"/>
                  <a:pt x="2028" y="1809"/>
                </a:cubicBezTo>
                <a:cubicBezTo>
                  <a:pt x="2028" y="1809"/>
                  <a:pt x="2028" y="1811"/>
                  <a:pt x="2027" y="1811"/>
                </a:cubicBezTo>
                <a:cubicBezTo>
                  <a:pt x="2026" y="1812"/>
                  <a:pt x="2025" y="1810"/>
                  <a:pt x="2025" y="1809"/>
                </a:cubicBezTo>
                <a:cubicBezTo>
                  <a:pt x="2024" y="1807"/>
                  <a:pt x="2023" y="1805"/>
                  <a:pt x="2022" y="1804"/>
                </a:cubicBezTo>
                <a:cubicBezTo>
                  <a:pt x="2021" y="1802"/>
                  <a:pt x="2020" y="1800"/>
                  <a:pt x="2020" y="1798"/>
                </a:cubicBezTo>
                <a:cubicBezTo>
                  <a:pt x="2018" y="1794"/>
                  <a:pt x="2015" y="1792"/>
                  <a:pt x="2012" y="1788"/>
                </a:cubicBezTo>
                <a:cubicBezTo>
                  <a:pt x="2010" y="1785"/>
                  <a:pt x="2008" y="1782"/>
                  <a:pt x="2006" y="1778"/>
                </a:cubicBezTo>
                <a:cubicBezTo>
                  <a:pt x="2005" y="1777"/>
                  <a:pt x="2003" y="1775"/>
                  <a:pt x="2003" y="1774"/>
                </a:cubicBezTo>
                <a:cubicBezTo>
                  <a:pt x="2003" y="1773"/>
                  <a:pt x="2003" y="1771"/>
                  <a:pt x="2004" y="1771"/>
                </a:cubicBezTo>
                <a:cubicBezTo>
                  <a:pt x="2005" y="1770"/>
                  <a:pt x="2005" y="1771"/>
                  <a:pt x="2006" y="1771"/>
                </a:cubicBezTo>
                <a:cubicBezTo>
                  <a:pt x="2006" y="1772"/>
                  <a:pt x="2007" y="1772"/>
                  <a:pt x="2007" y="1772"/>
                </a:cubicBezTo>
                <a:cubicBezTo>
                  <a:pt x="2007" y="1773"/>
                  <a:pt x="2007" y="1773"/>
                  <a:pt x="2008" y="1773"/>
                </a:cubicBezTo>
                <a:cubicBezTo>
                  <a:pt x="2008" y="1774"/>
                  <a:pt x="2009" y="1774"/>
                  <a:pt x="2009" y="1773"/>
                </a:cubicBezTo>
                <a:cubicBezTo>
                  <a:pt x="2010" y="1772"/>
                  <a:pt x="2009" y="1771"/>
                  <a:pt x="2009" y="1770"/>
                </a:cubicBezTo>
                <a:cubicBezTo>
                  <a:pt x="2010" y="1769"/>
                  <a:pt x="2010" y="1768"/>
                  <a:pt x="2010" y="1767"/>
                </a:cubicBezTo>
                <a:cubicBezTo>
                  <a:pt x="2010" y="1767"/>
                  <a:pt x="2010" y="1766"/>
                  <a:pt x="2010" y="1766"/>
                </a:cubicBezTo>
                <a:cubicBezTo>
                  <a:pt x="2011" y="1765"/>
                  <a:pt x="2011" y="1765"/>
                  <a:pt x="2011" y="1765"/>
                </a:cubicBezTo>
                <a:cubicBezTo>
                  <a:pt x="2012" y="1764"/>
                  <a:pt x="2011" y="1764"/>
                  <a:pt x="2010" y="1763"/>
                </a:cubicBezTo>
                <a:cubicBezTo>
                  <a:pt x="2010" y="1762"/>
                  <a:pt x="2010" y="1761"/>
                  <a:pt x="2009" y="1760"/>
                </a:cubicBezTo>
                <a:cubicBezTo>
                  <a:pt x="2009" y="1759"/>
                  <a:pt x="2007" y="1759"/>
                  <a:pt x="2007" y="1758"/>
                </a:cubicBezTo>
                <a:cubicBezTo>
                  <a:pt x="2005" y="1758"/>
                  <a:pt x="2003" y="1756"/>
                  <a:pt x="2004" y="1754"/>
                </a:cubicBezTo>
                <a:cubicBezTo>
                  <a:pt x="2004" y="1751"/>
                  <a:pt x="2006" y="1755"/>
                  <a:pt x="2007" y="1754"/>
                </a:cubicBezTo>
                <a:cubicBezTo>
                  <a:pt x="2009" y="1754"/>
                  <a:pt x="2008" y="1753"/>
                  <a:pt x="2007" y="1753"/>
                </a:cubicBezTo>
                <a:cubicBezTo>
                  <a:pt x="2007" y="1752"/>
                  <a:pt x="2006" y="1751"/>
                  <a:pt x="2006" y="1750"/>
                </a:cubicBezTo>
                <a:cubicBezTo>
                  <a:pt x="2005" y="1750"/>
                  <a:pt x="2005" y="1750"/>
                  <a:pt x="2004" y="1749"/>
                </a:cubicBezTo>
                <a:cubicBezTo>
                  <a:pt x="2003" y="1748"/>
                  <a:pt x="2003" y="1747"/>
                  <a:pt x="2001" y="1747"/>
                </a:cubicBezTo>
                <a:cubicBezTo>
                  <a:pt x="2000" y="1747"/>
                  <a:pt x="1999" y="1747"/>
                  <a:pt x="1997" y="1747"/>
                </a:cubicBezTo>
                <a:cubicBezTo>
                  <a:pt x="1995" y="1746"/>
                  <a:pt x="1996" y="1743"/>
                  <a:pt x="1995" y="1741"/>
                </a:cubicBezTo>
                <a:cubicBezTo>
                  <a:pt x="1994" y="1740"/>
                  <a:pt x="1993" y="1740"/>
                  <a:pt x="1992" y="1739"/>
                </a:cubicBezTo>
                <a:cubicBezTo>
                  <a:pt x="1992" y="1738"/>
                  <a:pt x="1992" y="1737"/>
                  <a:pt x="1991" y="1737"/>
                </a:cubicBezTo>
                <a:cubicBezTo>
                  <a:pt x="1989" y="1736"/>
                  <a:pt x="1989" y="1738"/>
                  <a:pt x="1987" y="1738"/>
                </a:cubicBezTo>
                <a:cubicBezTo>
                  <a:pt x="1986" y="1737"/>
                  <a:pt x="1986" y="1736"/>
                  <a:pt x="1986" y="1736"/>
                </a:cubicBezTo>
                <a:cubicBezTo>
                  <a:pt x="1984" y="1734"/>
                  <a:pt x="1983" y="1733"/>
                  <a:pt x="1981" y="1731"/>
                </a:cubicBezTo>
                <a:cubicBezTo>
                  <a:pt x="1980" y="1730"/>
                  <a:pt x="1979" y="1729"/>
                  <a:pt x="1981" y="1728"/>
                </a:cubicBezTo>
                <a:cubicBezTo>
                  <a:pt x="1982" y="1728"/>
                  <a:pt x="1985" y="1728"/>
                  <a:pt x="1983" y="1727"/>
                </a:cubicBezTo>
                <a:cubicBezTo>
                  <a:pt x="1982" y="1726"/>
                  <a:pt x="1980" y="1725"/>
                  <a:pt x="1978" y="1726"/>
                </a:cubicBezTo>
                <a:cubicBezTo>
                  <a:pt x="1978" y="1726"/>
                  <a:pt x="1977" y="1726"/>
                  <a:pt x="1976" y="1726"/>
                </a:cubicBezTo>
                <a:cubicBezTo>
                  <a:pt x="1975" y="1725"/>
                  <a:pt x="1976" y="1724"/>
                  <a:pt x="1975" y="1724"/>
                </a:cubicBezTo>
                <a:cubicBezTo>
                  <a:pt x="1974" y="1723"/>
                  <a:pt x="1973" y="1723"/>
                  <a:pt x="1972" y="1723"/>
                </a:cubicBezTo>
                <a:cubicBezTo>
                  <a:pt x="1970" y="1723"/>
                  <a:pt x="1970" y="1723"/>
                  <a:pt x="1969" y="1722"/>
                </a:cubicBezTo>
                <a:cubicBezTo>
                  <a:pt x="1968" y="1720"/>
                  <a:pt x="1967" y="1718"/>
                  <a:pt x="1966" y="1715"/>
                </a:cubicBezTo>
                <a:cubicBezTo>
                  <a:pt x="1966" y="1713"/>
                  <a:pt x="1965" y="1711"/>
                  <a:pt x="1965" y="1709"/>
                </a:cubicBezTo>
                <a:cubicBezTo>
                  <a:pt x="1964" y="1707"/>
                  <a:pt x="1963" y="1705"/>
                  <a:pt x="1962" y="1703"/>
                </a:cubicBezTo>
                <a:cubicBezTo>
                  <a:pt x="1961" y="1701"/>
                  <a:pt x="1960" y="1699"/>
                  <a:pt x="1959" y="1697"/>
                </a:cubicBezTo>
                <a:cubicBezTo>
                  <a:pt x="1958" y="1695"/>
                  <a:pt x="1956" y="1693"/>
                  <a:pt x="1956" y="1691"/>
                </a:cubicBezTo>
                <a:cubicBezTo>
                  <a:pt x="1956" y="1690"/>
                  <a:pt x="1956" y="1689"/>
                  <a:pt x="1955" y="1688"/>
                </a:cubicBezTo>
                <a:cubicBezTo>
                  <a:pt x="1955" y="1687"/>
                  <a:pt x="1954" y="1687"/>
                  <a:pt x="1954" y="1686"/>
                </a:cubicBezTo>
                <a:cubicBezTo>
                  <a:pt x="1953" y="1684"/>
                  <a:pt x="1953" y="1682"/>
                  <a:pt x="1952" y="1681"/>
                </a:cubicBezTo>
                <a:cubicBezTo>
                  <a:pt x="1950" y="1679"/>
                  <a:pt x="1950" y="1677"/>
                  <a:pt x="1949" y="1675"/>
                </a:cubicBezTo>
                <a:cubicBezTo>
                  <a:pt x="1949" y="1675"/>
                  <a:pt x="1948" y="1674"/>
                  <a:pt x="1948" y="1673"/>
                </a:cubicBezTo>
                <a:cubicBezTo>
                  <a:pt x="1947" y="1672"/>
                  <a:pt x="1948" y="1670"/>
                  <a:pt x="1947" y="1668"/>
                </a:cubicBezTo>
                <a:cubicBezTo>
                  <a:pt x="1946" y="1667"/>
                  <a:pt x="1944" y="1667"/>
                  <a:pt x="1943" y="1666"/>
                </a:cubicBezTo>
                <a:cubicBezTo>
                  <a:pt x="1942" y="1666"/>
                  <a:pt x="1941" y="1666"/>
                  <a:pt x="1940" y="1666"/>
                </a:cubicBezTo>
                <a:cubicBezTo>
                  <a:pt x="1940" y="1666"/>
                  <a:pt x="1937" y="1666"/>
                  <a:pt x="1938" y="1665"/>
                </a:cubicBezTo>
                <a:cubicBezTo>
                  <a:pt x="1939" y="1664"/>
                  <a:pt x="1940" y="1664"/>
                  <a:pt x="1941" y="1663"/>
                </a:cubicBezTo>
                <a:cubicBezTo>
                  <a:pt x="1941" y="1663"/>
                  <a:pt x="1941" y="1662"/>
                  <a:pt x="1942" y="1661"/>
                </a:cubicBezTo>
                <a:cubicBezTo>
                  <a:pt x="1943" y="1659"/>
                  <a:pt x="1945" y="1659"/>
                  <a:pt x="1946" y="1660"/>
                </a:cubicBezTo>
                <a:cubicBezTo>
                  <a:pt x="1947" y="1660"/>
                  <a:pt x="1948" y="1661"/>
                  <a:pt x="1949" y="1661"/>
                </a:cubicBezTo>
                <a:cubicBezTo>
                  <a:pt x="1950" y="1660"/>
                  <a:pt x="1950" y="1659"/>
                  <a:pt x="1951" y="1659"/>
                </a:cubicBezTo>
                <a:cubicBezTo>
                  <a:pt x="1953" y="1658"/>
                  <a:pt x="1956" y="1659"/>
                  <a:pt x="1956" y="1656"/>
                </a:cubicBezTo>
                <a:cubicBezTo>
                  <a:pt x="1956" y="1654"/>
                  <a:pt x="1955" y="1654"/>
                  <a:pt x="1955" y="1653"/>
                </a:cubicBezTo>
                <a:cubicBezTo>
                  <a:pt x="1954" y="1652"/>
                  <a:pt x="1955" y="1651"/>
                  <a:pt x="1954" y="1650"/>
                </a:cubicBezTo>
                <a:cubicBezTo>
                  <a:pt x="1954" y="1650"/>
                  <a:pt x="1953" y="1650"/>
                  <a:pt x="1953" y="1650"/>
                </a:cubicBezTo>
                <a:cubicBezTo>
                  <a:pt x="1952" y="1649"/>
                  <a:pt x="1952" y="1649"/>
                  <a:pt x="1952" y="1648"/>
                </a:cubicBezTo>
                <a:cubicBezTo>
                  <a:pt x="1951" y="1648"/>
                  <a:pt x="1951" y="1647"/>
                  <a:pt x="1950" y="1647"/>
                </a:cubicBezTo>
                <a:cubicBezTo>
                  <a:pt x="1948" y="1647"/>
                  <a:pt x="1948" y="1648"/>
                  <a:pt x="1948" y="1649"/>
                </a:cubicBezTo>
                <a:cubicBezTo>
                  <a:pt x="1947" y="1650"/>
                  <a:pt x="1946" y="1649"/>
                  <a:pt x="1945" y="1649"/>
                </a:cubicBezTo>
                <a:cubicBezTo>
                  <a:pt x="1944" y="1649"/>
                  <a:pt x="1944" y="1648"/>
                  <a:pt x="1943" y="1646"/>
                </a:cubicBezTo>
                <a:cubicBezTo>
                  <a:pt x="1943" y="1646"/>
                  <a:pt x="1942" y="1645"/>
                  <a:pt x="1944" y="1645"/>
                </a:cubicBezTo>
                <a:cubicBezTo>
                  <a:pt x="1944" y="1645"/>
                  <a:pt x="1945" y="1645"/>
                  <a:pt x="1945" y="1646"/>
                </a:cubicBezTo>
                <a:cubicBezTo>
                  <a:pt x="1945" y="1646"/>
                  <a:pt x="1946" y="1646"/>
                  <a:pt x="1946" y="1646"/>
                </a:cubicBezTo>
                <a:cubicBezTo>
                  <a:pt x="1949" y="1646"/>
                  <a:pt x="1950" y="1646"/>
                  <a:pt x="1952" y="1647"/>
                </a:cubicBezTo>
                <a:cubicBezTo>
                  <a:pt x="1953" y="1648"/>
                  <a:pt x="1954" y="1648"/>
                  <a:pt x="1955" y="1648"/>
                </a:cubicBezTo>
                <a:cubicBezTo>
                  <a:pt x="1956" y="1648"/>
                  <a:pt x="1957" y="1648"/>
                  <a:pt x="1958" y="1648"/>
                </a:cubicBezTo>
                <a:cubicBezTo>
                  <a:pt x="1960" y="1649"/>
                  <a:pt x="1961" y="1648"/>
                  <a:pt x="1963" y="1647"/>
                </a:cubicBezTo>
                <a:cubicBezTo>
                  <a:pt x="1965" y="1646"/>
                  <a:pt x="1967" y="1648"/>
                  <a:pt x="1969" y="1647"/>
                </a:cubicBezTo>
                <a:cubicBezTo>
                  <a:pt x="1971" y="1646"/>
                  <a:pt x="1972" y="1646"/>
                  <a:pt x="1973" y="1644"/>
                </a:cubicBezTo>
                <a:cubicBezTo>
                  <a:pt x="1973" y="1642"/>
                  <a:pt x="1972" y="1640"/>
                  <a:pt x="1972" y="1638"/>
                </a:cubicBezTo>
                <a:cubicBezTo>
                  <a:pt x="1971" y="1637"/>
                  <a:pt x="1971" y="1637"/>
                  <a:pt x="1971" y="1636"/>
                </a:cubicBezTo>
                <a:cubicBezTo>
                  <a:pt x="1972" y="1635"/>
                  <a:pt x="1973" y="1635"/>
                  <a:pt x="1974" y="1635"/>
                </a:cubicBezTo>
                <a:cubicBezTo>
                  <a:pt x="1976" y="1634"/>
                  <a:pt x="1975" y="1631"/>
                  <a:pt x="1978" y="1631"/>
                </a:cubicBezTo>
                <a:cubicBezTo>
                  <a:pt x="1978" y="1631"/>
                  <a:pt x="1980" y="1631"/>
                  <a:pt x="1981" y="1631"/>
                </a:cubicBezTo>
                <a:cubicBezTo>
                  <a:pt x="1982" y="1632"/>
                  <a:pt x="1981" y="1633"/>
                  <a:pt x="1980" y="1633"/>
                </a:cubicBezTo>
                <a:cubicBezTo>
                  <a:pt x="1979" y="1634"/>
                  <a:pt x="1974" y="1634"/>
                  <a:pt x="1976" y="1636"/>
                </a:cubicBezTo>
                <a:cubicBezTo>
                  <a:pt x="1977" y="1637"/>
                  <a:pt x="1978" y="1636"/>
                  <a:pt x="1979" y="1637"/>
                </a:cubicBezTo>
                <a:cubicBezTo>
                  <a:pt x="1980" y="1637"/>
                  <a:pt x="1981" y="1638"/>
                  <a:pt x="1982" y="1638"/>
                </a:cubicBezTo>
                <a:cubicBezTo>
                  <a:pt x="1984" y="1639"/>
                  <a:pt x="1986" y="1639"/>
                  <a:pt x="1987" y="1641"/>
                </a:cubicBezTo>
                <a:cubicBezTo>
                  <a:pt x="1989" y="1642"/>
                  <a:pt x="1989" y="1645"/>
                  <a:pt x="1991" y="1646"/>
                </a:cubicBezTo>
                <a:cubicBezTo>
                  <a:pt x="1992" y="1647"/>
                  <a:pt x="1993" y="1646"/>
                  <a:pt x="1993" y="1645"/>
                </a:cubicBezTo>
                <a:cubicBezTo>
                  <a:pt x="1994" y="1645"/>
                  <a:pt x="1995" y="1644"/>
                  <a:pt x="1996" y="1644"/>
                </a:cubicBezTo>
                <a:cubicBezTo>
                  <a:pt x="1997" y="1644"/>
                  <a:pt x="1998" y="1643"/>
                  <a:pt x="1999" y="1643"/>
                </a:cubicBezTo>
                <a:cubicBezTo>
                  <a:pt x="2000" y="1642"/>
                  <a:pt x="2001" y="1642"/>
                  <a:pt x="2002" y="1642"/>
                </a:cubicBezTo>
                <a:cubicBezTo>
                  <a:pt x="2003" y="1642"/>
                  <a:pt x="2004" y="1641"/>
                  <a:pt x="2005" y="1641"/>
                </a:cubicBezTo>
                <a:cubicBezTo>
                  <a:pt x="2006" y="1641"/>
                  <a:pt x="2007" y="1642"/>
                  <a:pt x="2007" y="1643"/>
                </a:cubicBezTo>
                <a:cubicBezTo>
                  <a:pt x="2008" y="1644"/>
                  <a:pt x="2007" y="1645"/>
                  <a:pt x="2009" y="1645"/>
                </a:cubicBezTo>
                <a:cubicBezTo>
                  <a:pt x="2009" y="1646"/>
                  <a:pt x="2010" y="1646"/>
                  <a:pt x="2010" y="1647"/>
                </a:cubicBezTo>
                <a:cubicBezTo>
                  <a:pt x="2011" y="1649"/>
                  <a:pt x="2010" y="1652"/>
                  <a:pt x="2012" y="1653"/>
                </a:cubicBezTo>
                <a:cubicBezTo>
                  <a:pt x="2013" y="1654"/>
                  <a:pt x="2014" y="1654"/>
                  <a:pt x="2015" y="1654"/>
                </a:cubicBezTo>
                <a:cubicBezTo>
                  <a:pt x="2015" y="1655"/>
                  <a:pt x="2016" y="1656"/>
                  <a:pt x="2016" y="1657"/>
                </a:cubicBezTo>
                <a:cubicBezTo>
                  <a:pt x="2017" y="1659"/>
                  <a:pt x="2018" y="1660"/>
                  <a:pt x="2020" y="1661"/>
                </a:cubicBezTo>
                <a:cubicBezTo>
                  <a:pt x="2021" y="1662"/>
                  <a:pt x="2023" y="1664"/>
                  <a:pt x="2024" y="1666"/>
                </a:cubicBezTo>
                <a:cubicBezTo>
                  <a:pt x="2024" y="1667"/>
                  <a:pt x="2024" y="1668"/>
                  <a:pt x="2024" y="1670"/>
                </a:cubicBezTo>
                <a:cubicBezTo>
                  <a:pt x="2024" y="1671"/>
                  <a:pt x="2022" y="1672"/>
                  <a:pt x="2023" y="1673"/>
                </a:cubicBezTo>
                <a:cubicBezTo>
                  <a:pt x="2023" y="1674"/>
                  <a:pt x="2024" y="1674"/>
                  <a:pt x="2025" y="1674"/>
                </a:cubicBezTo>
                <a:cubicBezTo>
                  <a:pt x="2026" y="1674"/>
                  <a:pt x="2026" y="1674"/>
                  <a:pt x="2027" y="1675"/>
                </a:cubicBezTo>
                <a:cubicBezTo>
                  <a:pt x="2028" y="1676"/>
                  <a:pt x="2030" y="1676"/>
                  <a:pt x="2031" y="1677"/>
                </a:cubicBezTo>
                <a:cubicBezTo>
                  <a:pt x="2031" y="1679"/>
                  <a:pt x="2030" y="1682"/>
                  <a:pt x="2031" y="1684"/>
                </a:cubicBezTo>
                <a:cubicBezTo>
                  <a:pt x="2031" y="1685"/>
                  <a:pt x="2032" y="1685"/>
                  <a:pt x="2033" y="1686"/>
                </a:cubicBezTo>
                <a:cubicBezTo>
                  <a:pt x="2033" y="1687"/>
                  <a:pt x="2034" y="1688"/>
                  <a:pt x="2034" y="1689"/>
                </a:cubicBezTo>
                <a:cubicBezTo>
                  <a:pt x="2034" y="1690"/>
                  <a:pt x="2034" y="1691"/>
                  <a:pt x="2035" y="1692"/>
                </a:cubicBezTo>
                <a:cubicBezTo>
                  <a:pt x="2035" y="1693"/>
                  <a:pt x="2036" y="1694"/>
                  <a:pt x="2036" y="1695"/>
                </a:cubicBezTo>
                <a:cubicBezTo>
                  <a:pt x="2037" y="1697"/>
                  <a:pt x="2037" y="1699"/>
                  <a:pt x="2038" y="1701"/>
                </a:cubicBezTo>
                <a:cubicBezTo>
                  <a:pt x="2039" y="1703"/>
                  <a:pt x="2041" y="1704"/>
                  <a:pt x="2042" y="1705"/>
                </a:cubicBezTo>
                <a:cubicBezTo>
                  <a:pt x="2043" y="1709"/>
                  <a:pt x="2045" y="1714"/>
                  <a:pt x="2050" y="1715"/>
                </a:cubicBezTo>
                <a:cubicBezTo>
                  <a:pt x="2054" y="1716"/>
                  <a:pt x="2059" y="1715"/>
                  <a:pt x="2063" y="1717"/>
                </a:cubicBezTo>
                <a:cubicBezTo>
                  <a:pt x="2064" y="1717"/>
                  <a:pt x="2065" y="1718"/>
                  <a:pt x="2066" y="1718"/>
                </a:cubicBezTo>
                <a:cubicBezTo>
                  <a:pt x="2067" y="1718"/>
                  <a:pt x="2068" y="1718"/>
                  <a:pt x="2069" y="1719"/>
                </a:cubicBezTo>
                <a:cubicBezTo>
                  <a:pt x="2070" y="1719"/>
                  <a:pt x="2070" y="1720"/>
                  <a:pt x="2071" y="1720"/>
                </a:cubicBezTo>
                <a:cubicBezTo>
                  <a:pt x="2072" y="1721"/>
                  <a:pt x="2073" y="1721"/>
                  <a:pt x="2074" y="1721"/>
                </a:cubicBezTo>
                <a:cubicBezTo>
                  <a:pt x="2076" y="1722"/>
                  <a:pt x="2077" y="1723"/>
                  <a:pt x="2078" y="1725"/>
                </a:cubicBezTo>
                <a:cubicBezTo>
                  <a:pt x="2080" y="1727"/>
                  <a:pt x="2081" y="1728"/>
                  <a:pt x="2083" y="1729"/>
                </a:cubicBezTo>
                <a:cubicBezTo>
                  <a:pt x="2085" y="1731"/>
                  <a:pt x="2085" y="1733"/>
                  <a:pt x="2087" y="1735"/>
                </a:cubicBezTo>
                <a:cubicBezTo>
                  <a:pt x="2088" y="1737"/>
                  <a:pt x="2090" y="1737"/>
                  <a:pt x="2092" y="1738"/>
                </a:cubicBezTo>
                <a:cubicBezTo>
                  <a:pt x="2093" y="1739"/>
                  <a:pt x="2094" y="1739"/>
                  <a:pt x="2095" y="1740"/>
                </a:cubicBezTo>
                <a:cubicBezTo>
                  <a:pt x="2097" y="1741"/>
                  <a:pt x="2098" y="1741"/>
                  <a:pt x="2099" y="1742"/>
                </a:cubicBezTo>
                <a:cubicBezTo>
                  <a:pt x="2102" y="1743"/>
                  <a:pt x="2105" y="1742"/>
                  <a:pt x="2106" y="1745"/>
                </a:cubicBezTo>
                <a:cubicBezTo>
                  <a:pt x="2108" y="1747"/>
                  <a:pt x="2108" y="1749"/>
                  <a:pt x="2110" y="1750"/>
                </a:cubicBezTo>
                <a:cubicBezTo>
                  <a:pt x="2112" y="1752"/>
                  <a:pt x="2114" y="1753"/>
                  <a:pt x="2116" y="1753"/>
                </a:cubicBezTo>
                <a:cubicBezTo>
                  <a:pt x="2118" y="1754"/>
                  <a:pt x="2120" y="1754"/>
                  <a:pt x="2122" y="1754"/>
                </a:cubicBezTo>
                <a:cubicBezTo>
                  <a:pt x="2127" y="1755"/>
                  <a:pt x="2131" y="1756"/>
                  <a:pt x="2135" y="1756"/>
                </a:cubicBezTo>
                <a:cubicBezTo>
                  <a:pt x="2137" y="1756"/>
                  <a:pt x="2138" y="1757"/>
                  <a:pt x="2140" y="1758"/>
                </a:cubicBezTo>
                <a:cubicBezTo>
                  <a:pt x="2142" y="1759"/>
                  <a:pt x="2144" y="1759"/>
                  <a:pt x="2146" y="1758"/>
                </a:cubicBezTo>
                <a:cubicBezTo>
                  <a:pt x="2148" y="1757"/>
                  <a:pt x="2150" y="1757"/>
                  <a:pt x="2151" y="1756"/>
                </a:cubicBezTo>
                <a:cubicBezTo>
                  <a:pt x="2154" y="1756"/>
                  <a:pt x="2155" y="1755"/>
                  <a:pt x="2157" y="1754"/>
                </a:cubicBezTo>
                <a:cubicBezTo>
                  <a:pt x="2158" y="1754"/>
                  <a:pt x="2160" y="1754"/>
                  <a:pt x="2161" y="1753"/>
                </a:cubicBezTo>
                <a:cubicBezTo>
                  <a:pt x="2162" y="1753"/>
                  <a:pt x="2163" y="1752"/>
                  <a:pt x="2164" y="1751"/>
                </a:cubicBezTo>
                <a:cubicBezTo>
                  <a:pt x="2165" y="1751"/>
                  <a:pt x="2166" y="1750"/>
                  <a:pt x="2166" y="1750"/>
                </a:cubicBezTo>
                <a:cubicBezTo>
                  <a:pt x="2167" y="1750"/>
                  <a:pt x="2167" y="1751"/>
                  <a:pt x="2167" y="1752"/>
                </a:cubicBezTo>
                <a:cubicBezTo>
                  <a:pt x="2166" y="1752"/>
                  <a:pt x="2165" y="1753"/>
                  <a:pt x="2165" y="1753"/>
                </a:cubicBezTo>
                <a:cubicBezTo>
                  <a:pt x="2164" y="1753"/>
                  <a:pt x="2164" y="1754"/>
                  <a:pt x="2163" y="1755"/>
                </a:cubicBezTo>
                <a:cubicBezTo>
                  <a:pt x="2162" y="1756"/>
                  <a:pt x="2161" y="1757"/>
                  <a:pt x="2161" y="1759"/>
                </a:cubicBezTo>
                <a:cubicBezTo>
                  <a:pt x="2163" y="1759"/>
                  <a:pt x="2163" y="1756"/>
                  <a:pt x="2166" y="1756"/>
                </a:cubicBezTo>
                <a:cubicBezTo>
                  <a:pt x="2167" y="1756"/>
                  <a:pt x="2168" y="1756"/>
                  <a:pt x="2169" y="1755"/>
                </a:cubicBezTo>
                <a:cubicBezTo>
                  <a:pt x="2170" y="1755"/>
                  <a:pt x="2170" y="1754"/>
                  <a:pt x="2171" y="1754"/>
                </a:cubicBezTo>
                <a:cubicBezTo>
                  <a:pt x="2172" y="1753"/>
                  <a:pt x="2173" y="1754"/>
                  <a:pt x="2174" y="1753"/>
                </a:cubicBezTo>
                <a:cubicBezTo>
                  <a:pt x="2175" y="1753"/>
                  <a:pt x="2176" y="1752"/>
                  <a:pt x="2177" y="1752"/>
                </a:cubicBezTo>
                <a:cubicBezTo>
                  <a:pt x="2177" y="1751"/>
                  <a:pt x="2178" y="1750"/>
                  <a:pt x="2179" y="1750"/>
                </a:cubicBezTo>
                <a:cubicBezTo>
                  <a:pt x="2180" y="1751"/>
                  <a:pt x="2179" y="1752"/>
                  <a:pt x="2180" y="1753"/>
                </a:cubicBezTo>
                <a:cubicBezTo>
                  <a:pt x="2181" y="1753"/>
                  <a:pt x="2183" y="1753"/>
                  <a:pt x="2183" y="1753"/>
                </a:cubicBezTo>
                <a:cubicBezTo>
                  <a:pt x="2184" y="1752"/>
                  <a:pt x="2184" y="1751"/>
                  <a:pt x="2185" y="1750"/>
                </a:cubicBezTo>
                <a:cubicBezTo>
                  <a:pt x="2185" y="1748"/>
                  <a:pt x="2187" y="1746"/>
                  <a:pt x="2189" y="1746"/>
                </a:cubicBezTo>
                <a:cubicBezTo>
                  <a:pt x="2190" y="1746"/>
                  <a:pt x="2192" y="1745"/>
                  <a:pt x="2191" y="1744"/>
                </a:cubicBezTo>
                <a:cubicBezTo>
                  <a:pt x="2190" y="1744"/>
                  <a:pt x="2188" y="1744"/>
                  <a:pt x="2187" y="1744"/>
                </a:cubicBezTo>
                <a:cubicBezTo>
                  <a:pt x="2186" y="1744"/>
                  <a:pt x="2186" y="1743"/>
                  <a:pt x="2185" y="1743"/>
                </a:cubicBezTo>
                <a:cubicBezTo>
                  <a:pt x="2183" y="1743"/>
                  <a:pt x="2183" y="1744"/>
                  <a:pt x="2182" y="1744"/>
                </a:cubicBezTo>
                <a:cubicBezTo>
                  <a:pt x="2180" y="1745"/>
                  <a:pt x="2178" y="1745"/>
                  <a:pt x="2176" y="1745"/>
                </a:cubicBezTo>
                <a:cubicBezTo>
                  <a:pt x="2173" y="1744"/>
                  <a:pt x="2174" y="1747"/>
                  <a:pt x="2174" y="1749"/>
                </a:cubicBezTo>
                <a:cubicBezTo>
                  <a:pt x="2174" y="1750"/>
                  <a:pt x="2171" y="1750"/>
                  <a:pt x="2170" y="1751"/>
                </a:cubicBezTo>
                <a:cubicBezTo>
                  <a:pt x="2168" y="1752"/>
                  <a:pt x="2168" y="1751"/>
                  <a:pt x="2168" y="1749"/>
                </a:cubicBezTo>
                <a:cubicBezTo>
                  <a:pt x="2168" y="1747"/>
                  <a:pt x="2169" y="1748"/>
                  <a:pt x="2170" y="1746"/>
                </a:cubicBezTo>
                <a:cubicBezTo>
                  <a:pt x="2170" y="1746"/>
                  <a:pt x="2170" y="1745"/>
                  <a:pt x="2170" y="1744"/>
                </a:cubicBezTo>
                <a:cubicBezTo>
                  <a:pt x="2171" y="1743"/>
                  <a:pt x="2173" y="1744"/>
                  <a:pt x="2174" y="1743"/>
                </a:cubicBezTo>
                <a:cubicBezTo>
                  <a:pt x="2175" y="1743"/>
                  <a:pt x="2176" y="1741"/>
                  <a:pt x="2177" y="1741"/>
                </a:cubicBezTo>
                <a:cubicBezTo>
                  <a:pt x="2178" y="1740"/>
                  <a:pt x="2181" y="1740"/>
                  <a:pt x="2183" y="1740"/>
                </a:cubicBezTo>
                <a:cubicBezTo>
                  <a:pt x="2185" y="1739"/>
                  <a:pt x="2186" y="1738"/>
                  <a:pt x="2189" y="1738"/>
                </a:cubicBezTo>
                <a:cubicBezTo>
                  <a:pt x="2191" y="1738"/>
                  <a:pt x="2193" y="1738"/>
                  <a:pt x="2195" y="1738"/>
                </a:cubicBezTo>
                <a:cubicBezTo>
                  <a:pt x="2197" y="1738"/>
                  <a:pt x="2199" y="1738"/>
                  <a:pt x="2201" y="1739"/>
                </a:cubicBezTo>
                <a:cubicBezTo>
                  <a:pt x="2203" y="1739"/>
                  <a:pt x="2205" y="1740"/>
                  <a:pt x="2207" y="1740"/>
                </a:cubicBezTo>
                <a:cubicBezTo>
                  <a:pt x="2212" y="1742"/>
                  <a:pt x="2211" y="1747"/>
                  <a:pt x="2212" y="1751"/>
                </a:cubicBezTo>
                <a:cubicBezTo>
                  <a:pt x="2212" y="1752"/>
                  <a:pt x="2213" y="1753"/>
                  <a:pt x="2213" y="1755"/>
                </a:cubicBezTo>
                <a:cubicBezTo>
                  <a:pt x="2214" y="1756"/>
                  <a:pt x="2214" y="1758"/>
                  <a:pt x="2214" y="1759"/>
                </a:cubicBezTo>
                <a:cubicBezTo>
                  <a:pt x="2215" y="1761"/>
                  <a:pt x="2214" y="1763"/>
                  <a:pt x="2214" y="1764"/>
                </a:cubicBezTo>
                <a:cubicBezTo>
                  <a:pt x="2214" y="1767"/>
                  <a:pt x="2216" y="1768"/>
                  <a:pt x="2217" y="1771"/>
                </a:cubicBezTo>
                <a:cubicBezTo>
                  <a:pt x="2217" y="1775"/>
                  <a:pt x="2218" y="1780"/>
                  <a:pt x="2222" y="1783"/>
                </a:cubicBezTo>
                <a:cubicBezTo>
                  <a:pt x="2223" y="1784"/>
                  <a:pt x="2226" y="1784"/>
                  <a:pt x="2228" y="1784"/>
                </a:cubicBezTo>
                <a:cubicBezTo>
                  <a:pt x="2230" y="1784"/>
                  <a:pt x="2232" y="1784"/>
                  <a:pt x="2235" y="1785"/>
                </a:cubicBezTo>
                <a:cubicBezTo>
                  <a:pt x="2237" y="1785"/>
                  <a:pt x="2239" y="1784"/>
                  <a:pt x="2241" y="1785"/>
                </a:cubicBezTo>
                <a:cubicBezTo>
                  <a:pt x="2243" y="1785"/>
                  <a:pt x="2246" y="1786"/>
                  <a:pt x="2248" y="1786"/>
                </a:cubicBezTo>
                <a:cubicBezTo>
                  <a:pt x="2250" y="1786"/>
                  <a:pt x="2252" y="1787"/>
                  <a:pt x="2254" y="1788"/>
                </a:cubicBezTo>
                <a:cubicBezTo>
                  <a:pt x="2257" y="1788"/>
                  <a:pt x="2259" y="1788"/>
                  <a:pt x="2261" y="1788"/>
                </a:cubicBezTo>
                <a:cubicBezTo>
                  <a:pt x="2264" y="1788"/>
                  <a:pt x="2265" y="1789"/>
                  <a:pt x="2267" y="1790"/>
                </a:cubicBezTo>
                <a:cubicBezTo>
                  <a:pt x="2269" y="1791"/>
                  <a:pt x="2270" y="1793"/>
                  <a:pt x="2272" y="1793"/>
                </a:cubicBezTo>
                <a:cubicBezTo>
                  <a:pt x="2274" y="1794"/>
                  <a:pt x="2276" y="1794"/>
                  <a:pt x="2278" y="1794"/>
                </a:cubicBezTo>
                <a:cubicBezTo>
                  <a:pt x="2280" y="1793"/>
                  <a:pt x="2282" y="1792"/>
                  <a:pt x="2284" y="1792"/>
                </a:cubicBezTo>
                <a:cubicBezTo>
                  <a:pt x="2289" y="1792"/>
                  <a:pt x="2294" y="1792"/>
                  <a:pt x="2298" y="1792"/>
                </a:cubicBezTo>
                <a:cubicBezTo>
                  <a:pt x="2303" y="1792"/>
                  <a:pt x="2307" y="1793"/>
                  <a:pt x="2311" y="1793"/>
                </a:cubicBezTo>
                <a:cubicBezTo>
                  <a:pt x="2313" y="1793"/>
                  <a:pt x="2315" y="1793"/>
                  <a:pt x="2316" y="1794"/>
                </a:cubicBezTo>
                <a:cubicBezTo>
                  <a:pt x="2317" y="1794"/>
                  <a:pt x="2318" y="1795"/>
                  <a:pt x="2318" y="1796"/>
                </a:cubicBezTo>
                <a:cubicBezTo>
                  <a:pt x="2320" y="1799"/>
                  <a:pt x="2321" y="1800"/>
                  <a:pt x="2324" y="1801"/>
                </a:cubicBezTo>
                <a:cubicBezTo>
                  <a:pt x="2326" y="1801"/>
                  <a:pt x="2329" y="1801"/>
                  <a:pt x="2332" y="1801"/>
                </a:cubicBezTo>
                <a:cubicBezTo>
                  <a:pt x="2334" y="1802"/>
                  <a:pt x="2336" y="1803"/>
                  <a:pt x="2338" y="1803"/>
                </a:cubicBezTo>
                <a:cubicBezTo>
                  <a:pt x="2341" y="1803"/>
                  <a:pt x="2343" y="1802"/>
                  <a:pt x="2345" y="1802"/>
                </a:cubicBezTo>
                <a:cubicBezTo>
                  <a:pt x="2347" y="1801"/>
                  <a:pt x="2348" y="1801"/>
                  <a:pt x="2350" y="1801"/>
                </a:cubicBezTo>
                <a:cubicBezTo>
                  <a:pt x="2353" y="1801"/>
                  <a:pt x="2353" y="1801"/>
                  <a:pt x="2353" y="1804"/>
                </a:cubicBezTo>
                <a:cubicBezTo>
                  <a:pt x="2353" y="1805"/>
                  <a:pt x="2353" y="1806"/>
                  <a:pt x="2355" y="1806"/>
                </a:cubicBezTo>
                <a:cubicBezTo>
                  <a:pt x="2356" y="1806"/>
                  <a:pt x="2357" y="1805"/>
                  <a:pt x="2357" y="1805"/>
                </a:cubicBezTo>
                <a:cubicBezTo>
                  <a:pt x="2359" y="1804"/>
                  <a:pt x="2359" y="1804"/>
                  <a:pt x="2361" y="1804"/>
                </a:cubicBezTo>
                <a:cubicBezTo>
                  <a:pt x="2363" y="1804"/>
                  <a:pt x="2364" y="1803"/>
                  <a:pt x="2366" y="1801"/>
                </a:cubicBezTo>
                <a:cubicBezTo>
                  <a:pt x="2366" y="1801"/>
                  <a:pt x="2367" y="1801"/>
                  <a:pt x="2368" y="1801"/>
                </a:cubicBezTo>
                <a:cubicBezTo>
                  <a:pt x="2369" y="1802"/>
                  <a:pt x="2368" y="1804"/>
                  <a:pt x="2370" y="1804"/>
                </a:cubicBezTo>
                <a:cubicBezTo>
                  <a:pt x="2371" y="1804"/>
                  <a:pt x="2372" y="1801"/>
                  <a:pt x="2374" y="1801"/>
                </a:cubicBezTo>
                <a:cubicBezTo>
                  <a:pt x="2375" y="1801"/>
                  <a:pt x="2376" y="1801"/>
                  <a:pt x="2377" y="1800"/>
                </a:cubicBezTo>
                <a:cubicBezTo>
                  <a:pt x="2378" y="1800"/>
                  <a:pt x="2379" y="1799"/>
                  <a:pt x="2380" y="1799"/>
                </a:cubicBezTo>
                <a:cubicBezTo>
                  <a:pt x="2383" y="1797"/>
                  <a:pt x="2388" y="1799"/>
                  <a:pt x="2392" y="1800"/>
                </a:cubicBezTo>
                <a:cubicBezTo>
                  <a:pt x="2394" y="1800"/>
                  <a:pt x="2396" y="1800"/>
                  <a:pt x="2398" y="1800"/>
                </a:cubicBezTo>
                <a:cubicBezTo>
                  <a:pt x="2399" y="1800"/>
                  <a:pt x="2400" y="1800"/>
                  <a:pt x="2401" y="1800"/>
                </a:cubicBezTo>
                <a:cubicBezTo>
                  <a:pt x="2402" y="1801"/>
                  <a:pt x="2403" y="1801"/>
                  <a:pt x="2404" y="1801"/>
                </a:cubicBezTo>
                <a:cubicBezTo>
                  <a:pt x="2405" y="1800"/>
                  <a:pt x="2406" y="1799"/>
                  <a:pt x="2406" y="1798"/>
                </a:cubicBezTo>
                <a:cubicBezTo>
                  <a:pt x="2407" y="1798"/>
                  <a:pt x="2408" y="1797"/>
                  <a:pt x="2409" y="1797"/>
                </a:cubicBezTo>
                <a:cubicBezTo>
                  <a:pt x="2410" y="1797"/>
                  <a:pt x="2411" y="1797"/>
                  <a:pt x="2413" y="1797"/>
                </a:cubicBezTo>
                <a:cubicBezTo>
                  <a:pt x="2414" y="1796"/>
                  <a:pt x="2415" y="1796"/>
                  <a:pt x="2416" y="1796"/>
                </a:cubicBezTo>
                <a:cubicBezTo>
                  <a:pt x="2419" y="1796"/>
                  <a:pt x="2421" y="1796"/>
                  <a:pt x="2424" y="1797"/>
                </a:cubicBezTo>
                <a:cubicBezTo>
                  <a:pt x="2426" y="1798"/>
                  <a:pt x="2428" y="1798"/>
                  <a:pt x="2430" y="1798"/>
                </a:cubicBezTo>
                <a:cubicBezTo>
                  <a:pt x="2433" y="1798"/>
                  <a:pt x="2434" y="1798"/>
                  <a:pt x="2436" y="1800"/>
                </a:cubicBezTo>
                <a:cubicBezTo>
                  <a:pt x="2437" y="1801"/>
                  <a:pt x="2437" y="1801"/>
                  <a:pt x="2438" y="1802"/>
                </a:cubicBezTo>
                <a:cubicBezTo>
                  <a:pt x="2440" y="1802"/>
                  <a:pt x="2440" y="1801"/>
                  <a:pt x="2441" y="1800"/>
                </a:cubicBezTo>
                <a:cubicBezTo>
                  <a:pt x="2443" y="1799"/>
                  <a:pt x="2445" y="1799"/>
                  <a:pt x="2447" y="1798"/>
                </a:cubicBezTo>
                <a:cubicBezTo>
                  <a:pt x="2449" y="1798"/>
                  <a:pt x="2451" y="1796"/>
                  <a:pt x="2454" y="1796"/>
                </a:cubicBezTo>
                <a:cubicBezTo>
                  <a:pt x="2458" y="1796"/>
                  <a:pt x="2463" y="1795"/>
                  <a:pt x="2467" y="1795"/>
                </a:cubicBezTo>
                <a:cubicBezTo>
                  <a:pt x="2469" y="1795"/>
                  <a:pt x="2471" y="1795"/>
                  <a:pt x="2473" y="1795"/>
                </a:cubicBezTo>
                <a:cubicBezTo>
                  <a:pt x="2476" y="1794"/>
                  <a:pt x="2477" y="1794"/>
                  <a:pt x="2479" y="1795"/>
                </a:cubicBezTo>
                <a:cubicBezTo>
                  <a:pt x="2482" y="1795"/>
                  <a:pt x="2484" y="1795"/>
                  <a:pt x="2486" y="1795"/>
                </a:cubicBezTo>
                <a:cubicBezTo>
                  <a:pt x="2488" y="1795"/>
                  <a:pt x="2490" y="1795"/>
                  <a:pt x="2492" y="1795"/>
                </a:cubicBezTo>
                <a:cubicBezTo>
                  <a:pt x="2494" y="1795"/>
                  <a:pt x="2495" y="1794"/>
                  <a:pt x="2494" y="1792"/>
                </a:cubicBezTo>
                <a:cubicBezTo>
                  <a:pt x="2493" y="1790"/>
                  <a:pt x="2490" y="1790"/>
                  <a:pt x="2490" y="1788"/>
                </a:cubicBezTo>
                <a:cubicBezTo>
                  <a:pt x="2491" y="1788"/>
                  <a:pt x="2491" y="1789"/>
                  <a:pt x="2492" y="1790"/>
                </a:cubicBezTo>
                <a:cubicBezTo>
                  <a:pt x="2493" y="1790"/>
                  <a:pt x="2494" y="1790"/>
                  <a:pt x="2495" y="1791"/>
                </a:cubicBezTo>
                <a:cubicBezTo>
                  <a:pt x="2496" y="1793"/>
                  <a:pt x="2494" y="1795"/>
                  <a:pt x="2496" y="1797"/>
                </a:cubicBezTo>
                <a:cubicBezTo>
                  <a:pt x="2497" y="1798"/>
                  <a:pt x="2499" y="1799"/>
                  <a:pt x="2499" y="1801"/>
                </a:cubicBezTo>
                <a:cubicBezTo>
                  <a:pt x="2500" y="1803"/>
                  <a:pt x="2499" y="1805"/>
                  <a:pt x="2499" y="1807"/>
                </a:cubicBezTo>
                <a:cubicBezTo>
                  <a:pt x="2499" y="1808"/>
                  <a:pt x="2498" y="1809"/>
                  <a:pt x="2498" y="1809"/>
                </a:cubicBezTo>
                <a:cubicBezTo>
                  <a:pt x="2498" y="1811"/>
                  <a:pt x="2501" y="1811"/>
                  <a:pt x="2502" y="1811"/>
                </a:cubicBezTo>
                <a:cubicBezTo>
                  <a:pt x="2504" y="1811"/>
                  <a:pt x="2506" y="1811"/>
                  <a:pt x="2508" y="1812"/>
                </a:cubicBezTo>
                <a:cubicBezTo>
                  <a:pt x="2510" y="1812"/>
                  <a:pt x="2512" y="1813"/>
                  <a:pt x="2513" y="1815"/>
                </a:cubicBezTo>
                <a:cubicBezTo>
                  <a:pt x="2514" y="1817"/>
                  <a:pt x="2514" y="1818"/>
                  <a:pt x="2514" y="1821"/>
                </a:cubicBezTo>
                <a:cubicBezTo>
                  <a:pt x="2515" y="1822"/>
                  <a:pt x="2516" y="1824"/>
                  <a:pt x="2516" y="1825"/>
                </a:cubicBezTo>
                <a:cubicBezTo>
                  <a:pt x="2517" y="1828"/>
                  <a:pt x="2516" y="1829"/>
                  <a:pt x="2517" y="1832"/>
                </a:cubicBezTo>
                <a:cubicBezTo>
                  <a:pt x="2518" y="1833"/>
                  <a:pt x="2518" y="1834"/>
                  <a:pt x="2519" y="1835"/>
                </a:cubicBezTo>
                <a:cubicBezTo>
                  <a:pt x="2519" y="1836"/>
                  <a:pt x="2520" y="1836"/>
                  <a:pt x="2521" y="1836"/>
                </a:cubicBezTo>
                <a:cubicBezTo>
                  <a:pt x="2524" y="1837"/>
                  <a:pt x="2522" y="1839"/>
                  <a:pt x="2522" y="1841"/>
                </a:cubicBezTo>
                <a:cubicBezTo>
                  <a:pt x="2522" y="1842"/>
                  <a:pt x="2524" y="1845"/>
                  <a:pt x="2526" y="1844"/>
                </a:cubicBezTo>
                <a:cubicBezTo>
                  <a:pt x="2527" y="1843"/>
                  <a:pt x="2526" y="1842"/>
                  <a:pt x="2527" y="1841"/>
                </a:cubicBezTo>
                <a:cubicBezTo>
                  <a:pt x="2527" y="1840"/>
                  <a:pt x="2527" y="1840"/>
                  <a:pt x="2528" y="1839"/>
                </a:cubicBezTo>
                <a:cubicBezTo>
                  <a:pt x="2529" y="1838"/>
                  <a:pt x="2528" y="1837"/>
                  <a:pt x="2529" y="1836"/>
                </a:cubicBezTo>
                <a:cubicBezTo>
                  <a:pt x="2531" y="1835"/>
                  <a:pt x="2531" y="1836"/>
                  <a:pt x="2532" y="1836"/>
                </a:cubicBezTo>
                <a:cubicBezTo>
                  <a:pt x="2533" y="1837"/>
                  <a:pt x="2534" y="1836"/>
                  <a:pt x="2535" y="1836"/>
                </a:cubicBezTo>
                <a:cubicBezTo>
                  <a:pt x="2536" y="1837"/>
                  <a:pt x="2536" y="1838"/>
                  <a:pt x="2536" y="1839"/>
                </a:cubicBezTo>
                <a:cubicBezTo>
                  <a:pt x="2535" y="1840"/>
                  <a:pt x="2535" y="1838"/>
                  <a:pt x="2534" y="1838"/>
                </a:cubicBezTo>
                <a:cubicBezTo>
                  <a:pt x="2533" y="1837"/>
                  <a:pt x="2531" y="1837"/>
                  <a:pt x="2531" y="1837"/>
                </a:cubicBezTo>
                <a:cubicBezTo>
                  <a:pt x="2530" y="1838"/>
                  <a:pt x="2530" y="1839"/>
                  <a:pt x="2530" y="1840"/>
                </a:cubicBezTo>
                <a:cubicBezTo>
                  <a:pt x="2530" y="1841"/>
                  <a:pt x="2529" y="1842"/>
                  <a:pt x="2529" y="1843"/>
                </a:cubicBezTo>
                <a:cubicBezTo>
                  <a:pt x="2529" y="1844"/>
                  <a:pt x="2530" y="1846"/>
                  <a:pt x="2531" y="1845"/>
                </a:cubicBezTo>
                <a:cubicBezTo>
                  <a:pt x="2533" y="1845"/>
                  <a:pt x="2532" y="1843"/>
                  <a:pt x="2533" y="1842"/>
                </a:cubicBezTo>
                <a:cubicBezTo>
                  <a:pt x="2534" y="1842"/>
                  <a:pt x="2534" y="1842"/>
                  <a:pt x="2535" y="1842"/>
                </a:cubicBezTo>
                <a:cubicBezTo>
                  <a:pt x="2535" y="1842"/>
                  <a:pt x="2535" y="1843"/>
                  <a:pt x="2535" y="1843"/>
                </a:cubicBezTo>
                <a:cubicBezTo>
                  <a:pt x="2535" y="1844"/>
                  <a:pt x="2535" y="1843"/>
                  <a:pt x="2536" y="1844"/>
                </a:cubicBezTo>
                <a:cubicBezTo>
                  <a:pt x="2536" y="1844"/>
                  <a:pt x="2537" y="1844"/>
                  <a:pt x="2537" y="1845"/>
                </a:cubicBezTo>
                <a:cubicBezTo>
                  <a:pt x="2537" y="1845"/>
                  <a:pt x="2537" y="1846"/>
                  <a:pt x="2538" y="1846"/>
                </a:cubicBezTo>
                <a:cubicBezTo>
                  <a:pt x="2539" y="1845"/>
                  <a:pt x="2538" y="1844"/>
                  <a:pt x="2538" y="1843"/>
                </a:cubicBezTo>
                <a:cubicBezTo>
                  <a:pt x="2538" y="1842"/>
                  <a:pt x="2537" y="1840"/>
                  <a:pt x="2539" y="1841"/>
                </a:cubicBezTo>
                <a:cubicBezTo>
                  <a:pt x="2541" y="1842"/>
                  <a:pt x="2539" y="1846"/>
                  <a:pt x="2539" y="1847"/>
                </a:cubicBezTo>
                <a:cubicBezTo>
                  <a:pt x="2541" y="1848"/>
                  <a:pt x="2541" y="1845"/>
                  <a:pt x="2542" y="1845"/>
                </a:cubicBezTo>
                <a:cubicBezTo>
                  <a:pt x="2543" y="1844"/>
                  <a:pt x="2544" y="1846"/>
                  <a:pt x="2544" y="1847"/>
                </a:cubicBezTo>
                <a:cubicBezTo>
                  <a:pt x="2543" y="1848"/>
                  <a:pt x="2542" y="1849"/>
                  <a:pt x="2542" y="1851"/>
                </a:cubicBezTo>
                <a:cubicBezTo>
                  <a:pt x="2543" y="1853"/>
                  <a:pt x="2548" y="1850"/>
                  <a:pt x="2549" y="1849"/>
                </a:cubicBezTo>
                <a:cubicBezTo>
                  <a:pt x="2550" y="1849"/>
                  <a:pt x="2550" y="1849"/>
                  <a:pt x="2551" y="1849"/>
                </a:cubicBezTo>
                <a:cubicBezTo>
                  <a:pt x="2552" y="1848"/>
                  <a:pt x="2552" y="1847"/>
                  <a:pt x="2553" y="1847"/>
                </a:cubicBezTo>
                <a:cubicBezTo>
                  <a:pt x="2555" y="1849"/>
                  <a:pt x="2550" y="1850"/>
                  <a:pt x="2551" y="1852"/>
                </a:cubicBezTo>
                <a:cubicBezTo>
                  <a:pt x="2552" y="1852"/>
                  <a:pt x="2553" y="1854"/>
                  <a:pt x="2553" y="1855"/>
                </a:cubicBezTo>
                <a:cubicBezTo>
                  <a:pt x="2553" y="1857"/>
                  <a:pt x="2553" y="1858"/>
                  <a:pt x="2554" y="1859"/>
                </a:cubicBezTo>
                <a:cubicBezTo>
                  <a:pt x="2555" y="1860"/>
                  <a:pt x="2556" y="1861"/>
                  <a:pt x="2556" y="1862"/>
                </a:cubicBezTo>
                <a:cubicBezTo>
                  <a:pt x="2557" y="1863"/>
                  <a:pt x="2557" y="1864"/>
                  <a:pt x="2558" y="1864"/>
                </a:cubicBezTo>
                <a:cubicBezTo>
                  <a:pt x="2558" y="1865"/>
                  <a:pt x="2560" y="1866"/>
                  <a:pt x="2561" y="1867"/>
                </a:cubicBezTo>
                <a:cubicBezTo>
                  <a:pt x="2562" y="1867"/>
                  <a:pt x="2563" y="1869"/>
                  <a:pt x="2564" y="1870"/>
                </a:cubicBezTo>
                <a:cubicBezTo>
                  <a:pt x="2565" y="1870"/>
                  <a:pt x="2566" y="1870"/>
                  <a:pt x="2567" y="1871"/>
                </a:cubicBezTo>
                <a:cubicBezTo>
                  <a:pt x="2568" y="1871"/>
                  <a:pt x="2569" y="1872"/>
                  <a:pt x="2569" y="1872"/>
                </a:cubicBezTo>
                <a:cubicBezTo>
                  <a:pt x="2573" y="1875"/>
                  <a:pt x="2577" y="1875"/>
                  <a:pt x="2580" y="1877"/>
                </a:cubicBezTo>
                <a:cubicBezTo>
                  <a:pt x="2582" y="1878"/>
                  <a:pt x="2584" y="1878"/>
                  <a:pt x="2587" y="1878"/>
                </a:cubicBezTo>
                <a:cubicBezTo>
                  <a:pt x="2589" y="1878"/>
                  <a:pt x="2591" y="1877"/>
                  <a:pt x="2593" y="1875"/>
                </a:cubicBezTo>
                <a:cubicBezTo>
                  <a:pt x="2594" y="1875"/>
                  <a:pt x="2594" y="1874"/>
                  <a:pt x="2596" y="1874"/>
                </a:cubicBezTo>
                <a:cubicBezTo>
                  <a:pt x="2597" y="1874"/>
                  <a:pt x="2598" y="1874"/>
                  <a:pt x="2599" y="1873"/>
                </a:cubicBezTo>
                <a:cubicBezTo>
                  <a:pt x="2600" y="1873"/>
                  <a:pt x="2600" y="1872"/>
                  <a:pt x="2601" y="1871"/>
                </a:cubicBezTo>
                <a:cubicBezTo>
                  <a:pt x="2603" y="1871"/>
                  <a:pt x="2603" y="1872"/>
                  <a:pt x="2604" y="1872"/>
                </a:cubicBezTo>
                <a:cubicBezTo>
                  <a:pt x="2605" y="1873"/>
                  <a:pt x="2606" y="1872"/>
                  <a:pt x="2607" y="1873"/>
                </a:cubicBezTo>
                <a:cubicBezTo>
                  <a:pt x="2608" y="1874"/>
                  <a:pt x="2608" y="1875"/>
                  <a:pt x="2608" y="1876"/>
                </a:cubicBezTo>
                <a:cubicBezTo>
                  <a:pt x="2607" y="1878"/>
                  <a:pt x="2604" y="1879"/>
                  <a:pt x="2603" y="1881"/>
                </a:cubicBezTo>
                <a:cubicBezTo>
                  <a:pt x="2602" y="1882"/>
                  <a:pt x="2602" y="1883"/>
                  <a:pt x="2602" y="1883"/>
                </a:cubicBezTo>
                <a:cubicBezTo>
                  <a:pt x="2601" y="1884"/>
                  <a:pt x="2599" y="1884"/>
                  <a:pt x="2598" y="1885"/>
                </a:cubicBezTo>
                <a:cubicBezTo>
                  <a:pt x="2597" y="1886"/>
                  <a:pt x="2596" y="1886"/>
                  <a:pt x="2595" y="1887"/>
                </a:cubicBezTo>
                <a:cubicBezTo>
                  <a:pt x="2594" y="1887"/>
                  <a:pt x="2593" y="1887"/>
                  <a:pt x="2592" y="1887"/>
                </a:cubicBezTo>
                <a:cubicBezTo>
                  <a:pt x="2588" y="1888"/>
                  <a:pt x="2584" y="1889"/>
                  <a:pt x="2580" y="1890"/>
                </a:cubicBezTo>
                <a:cubicBezTo>
                  <a:pt x="2578" y="1891"/>
                  <a:pt x="2576" y="1892"/>
                  <a:pt x="2574" y="1891"/>
                </a:cubicBezTo>
                <a:cubicBezTo>
                  <a:pt x="2572" y="1891"/>
                  <a:pt x="2575" y="1889"/>
                  <a:pt x="2573" y="1888"/>
                </a:cubicBezTo>
                <a:cubicBezTo>
                  <a:pt x="2573" y="1888"/>
                  <a:pt x="2570" y="1888"/>
                  <a:pt x="2569" y="1888"/>
                </a:cubicBezTo>
                <a:cubicBezTo>
                  <a:pt x="2566" y="1888"/>
                  <a:pt x="2564" y="1890"/>
                  <a:pt x="2567" y="1893"/>
                </a:cubicBezTo>
                <a:cubicBezTo>
                  <a:pt x="2567" y="1893"/>
                  <a:pt x="2568" y="1894"/>
                  <a:pt x="2569" y="1895"/>
                </a:cubicBezTo>
                <a:cubicBezTo>
                  <a:pt x="2569" y="1895"/>
                  <a:pt x="2570" y="1896"/>
                  <a:pt x="2570" y="1897"/>
                </a:cubicBezTo>
                <a:cubicBezTo>
                  <a:pt x="2571" y="1900"/>
                  <a:pt x="2574" y="1901"/>
                  <a:pt x="2575" y="1902"/>
                </a:cubicBezTo>
                <a:cubicBezTo>
                  <a:pt x="2579" y="1905"/>
                  <a:pt x="2581" y="1909"/>
                  <a:pt x="2584" y="1912"/>
                </a:cubicBezTo>
                <a:cubicBezTo>
                  <a:pt x="2589" y="1916"/>
                  <a:pt x="2594" y="1920"/>
                  <a:pt x="2598" y="1925"/>
                </a:cubicBezTo>
                <a:cubicBezTo>
                  <a:pt x="2599" y="1926"/>
                  <a:pt x="2600" y="1929"/>
                  <a:pt x="2601" y="1930"/>
                </a:cubicBezTo>
                <a:cubicBezTo>
                  <a:pt x="2603" y="1932"/>
                  <a:pt x="2605" y="1934"/>
                  <a:pt x="2607" y="1935"/>
                </a:cubicBezTo>
                <a:cubicBezTo>
                  <a:pt x="2609" y="1936"/>
                  <a:pt x="2610" y="1938"/>
                  <a:pt x="2612" y="1939"/>
                </a:cubicBezTo>
                <a:cubicBezTo>
                  <a:pt x="2614" y="1940"/>
                  <a:pt x="2616" y="1939"/>
                  <a:pt x="2618" y="1940"/>
                </a:cubicBezTo>
                <a:cubicBezTo>
                  <a:pt x="2619" y="1940"/>
                  <a:pt x="2620" y="1940"/>
                  <a:pt x="2621" y="1940"/>
                </a:cubicBezTo>
                <a:cubicBezTo>
                  <a:pt x="2622" y="1941"/>
                  <a:pt x="2623" y="1941"/>
                  <a:pt x="2624" y="1941"/>
                </a:cubicBezTo>
                <a:cubicBezTo>
                  <a:pt x="2627" y="1941"/>
                  <a:pt x="2629" y="1939"/>
                  <a:pt x="2631" y="1938"/>
                </a:cubicBezTo>
                <a:cubicBezTo>
                  <a:pt x="2633" y="1937"/>
                  <a:pt x="2635" y="1937"/>
                  <a:pt x="2638" y="1936"/>
                </a:cubicBezTo>
                <a:cubicBezTo>
                  <a:pt x="2640" y="1936"/>
                  <a:pt x="2642" y="1935"/>
                  <a:pt x="2644" y="1934"/>
                </a:cubicBezTo>
                <a:cubicBezTo>
                  <a:pt x="2645" y="1933"/>
                  <a:pt x="2646" y="1933"/>
                  <a:pt x="2647" y="1932"/>
                </a:cubicBezTo>
                <a:cubicBezTo>
                  <a:pt x="2647" y="231"/>
                  <a:pt x="2647" y="231"/>
                  <a:pt x="2647" y="231"/>
                </a:cubicBezTo>
                <a:cubicBezTo>
                  <a:pt x="2647" y="231"/>
                  <a:pt x="2646" y="230"/>
                  <a:pt x="2645" y="230"/>
                </a:cubicBezTo>
                <a:cubicBezTo>
                  <a:pt x="2644" y="230"/>
                  <a:pt x="2643" y="230"/>
                  <a:pt x="2642" y="230"/>
                </a:cubicBezTo>
                <a:cubicBezTo>
                  <a:pt x="2641" y="230"/>
                  <a:pt x="2640" y="229"/>
                  <a:pt x="2638" y="229"/>
                </a:cubicBezTo>
                <a:cubicBezTo>
                  <a:pt x="2636" y="228"/>
                  <a:pt x="2633" y="228"/>
                  <a:pt x="2630" y="228"/>
                </a:cubicBezTo>
                <a:cubicBezTo>
                  <a:pt x="2627" y="228"/>
                  <a:pt x="2624" y="228"/>
                  <a:pt x="2621" y="229"/>
                </a:cubicBezTo>
                <a:cubicBezTo>
                  <a:pt x="2617" y="230"/>
                  <a:pt x="2612" y="231"/>
                  <a:pt x="2608" y="231"/>
                </a:cubicBezTo>
                <a:cubicBezTo>
                  <a:pt x="2605" y="230"/>
                  <a:pt x="2603" y="229"/>
                  <a:pt x="2601" y="228"/>
                </a:cubicBezTo>
                <a:cubicBezTo>
                  <a:pt x="2599" y="227"/>
                  <a:pt x="2596" y="227"/>
                  <a:pt x="2594" y="226"/>
                </a:cubicBezTo>
                <a:cubicBezTo>
                  <a:pt x="2592" y="224"/>
                  <a:pt x="2590" y="222"/>
                  <a:pt x="2586" y="222"/>
                </a:cubicBezTo>
                <a:cubicBezTo>
                  <a:pt x="2584" y="222"/>
                  <a:pt x="2581" y="223"/>
                  <a:pt x="2579" y="222"/>
                </a:cubicBezTo>
                <a:cubicBezTo>
                  <a:pt x="2577" y="221"/>
                  <a:pt x="2576" y="219"/>
                  <a:pt x="2574" y="218"/>
                </a:cubicBezTo>
                <a:cubicBezTo>
                  <a:pt x="2572" y="217"/>
                  <a:pt x="2571" y="217"/>
                  <a:pt x="2570" y="214"/>
                </a:cubicBezTo>
                <a:cubicBezTo>
                  <a:pt x="2569" y="213"/>
                  <a:pt x="2570" y="212"/>
                  <a:pt x="2569" y="210"/>
                </a:cubicBezTo>
                <a:cubicBezTo>
                  <a:pt x="2569" y="209"/>
                  <a:pt x="2568" y="208"/>
                  <a:pt x="2567" y="207"/>
                </a:cubicBezTo>
                <a:cubicBezTo>
                  <a:pt x="2572" y="208"/>
                  <a:pt x="2577" y="208"/>
                  <a:pt x="2581" y="207"/>
                </a:cubicBezTo>
                <a:close/>
                <a:moveTo>
                  <a:pt x="702" y="445"/>
                </a:moveTo>
                <a:cubicBezTo>
                  <a:pt x="701" y="446"/>
                  <a:pt x="699" y="449"/>
                  <a:pt x="698" y="448"/>
                </a:cubicBezTo>
                <a:cubicBezTo>
                  <a:pt x="697" y="448"/>
                  <a:pt x="701" y="445"/>
                  <a:pt x="698" y="444"/>
                </a:cubicBezTo>
                <a:cubicBezTo>
                  <a:pt x="698" y="444"/>
                  <a:pt x="697" y="445"/>
                  <a:pt x="697" y="445"/>
                </a:cubicBezTo>
                <a:cubicBezTo>
                  <a:pt x="697" y="445"/>
                  <a:pt x="696" y="444"/>
                  <a:pt x="696" y="444"/>
                </a:cubicBezTo>
                <a:cubicBezTo>
                  <a:pt x="695" y="444"/>
                  <a:pt x="695" y="444"/>
                  <a:pt x="694" y="443"/>
                </a:cubicBezTo>
                <a:cubicBezTo>
                  <a:pt x="693" y="443"/>
                  <a:pt x="692" y="443"/>
                  <a:pt x="691" y="443"/>
                </a:cubicBezTo>
                <a:cubicBezTo>
                  <a:pt x="690" y="442"/>
                  <a:pt x="690" y="442"/>
                  <a:pt x="689" y="442"/>
                </a:cubicBezTo>
                <a:cubicBezTo>
                  <a:pt x="690" y="439"/>
                  <a:pt x="694" y="442"/>
                  <a:pt x="696" y="442"/>
                </a:cubicBezTo>
                <a:cubicBezTo>
                  <a:pt x="698" y="443"/>
                  <a:pt x="700" y="442"/>
                  <a:pt x="702" y="442"/>
                </a:cubicBezTo>
                <a:cubicBezTo>
                  <a:pt x="703" y="442"/>
                  <a:pt x="708" y="441"/>
                  <a:pt x="708" y="443"/>
                </a:cubicBezTo>
                <a:cubicBezTo>
                  <a:pt x="708" y="445"/>
                  <a:pt x="703" y="444"/>
                  <a:pt x="702" y="445"/>
                </a:cubicBezTo>
                <a:close/>
                <a:moveTo>
                  <a:pt x="716" y="427"/>
                </a:moveTo>
                <a:cubicBezTo>
                  <a:pt x="715" y="426"/>
                  <a:pt x="713" y="423"/>
                  <a:pt x="714" y="423"/>
                </a:cubicBezTo>
                <a:cubicBezTo>
                  <a:pt x="715" y="422"/>
                  <a:pt x="716" y="425"/>
                  <a:pt x="716" y="426"/>
                </a:cubicBezTo>
                <a:cubicBezTo>
                  <a:pt x="717" y="427"/>
                  <a:pt x="718" y="428"/>
                  <a:pt x="717" y="429"/>
                </a:cubicBezTo>
                <a:cubicBezTo>
                  <a:pt x="716" y="429"/>
                  <a:pt x="716" y="427"/>
                  <a:pt x="716" y="427"/>
                </a:cubicBezTo>
                <a:close/>
                <a:moveTo>
                  <a:pt x="731" y="430"/>
                </a:moveTo>
                <a:cubicBezTo>
                  <a:pt x="731" y="431"/>
                  <a:pt x="730" y="432"/>
                  <a:pt x="729" y="431"/>
                </a:cubicBezTo>
                <a:cubicBezTo>
                  <a:pt x="729" y="429"/>
                  <a:pt x="732" y="428"/>
                  <a:pt x="731" y="430"/>
                </a:cubicBezTo>
                <a:close/>
                <a:moveTo>
                  <a:pt x="730" y="423"/>
                </a:moveTo>
                <a:cubicBezTo>
                  <a:pt x="730" y="423"/>
                  <a:pt x="730" y="423"/>
                  <a:pt x="730" y="423"/>
                </a:cubicBezTo>
                <a:cubicBezTo>
                  <a:pt x="731" y="423"/>
                  <a:pt x="731" y="423"/>
                  <a:pt x="731" y="423"/>
                </a:cubicBezTo>
                <a:cubicBezTo>
                  <a:pt x="732" y="425"/>
                  <a:pt x="729" y="424"/>
                  <a:pt x="730" y="423"/>
                </a:cubicBezTo>
                <a:close/>
                <a:moveTo>
                  <a:pt x="725" y="506"/>
                </a:moveTo>
                <a:cubicBezTo>
                  <a:pt x="723" y="506"/>
                  <a:pt x="722" y="508"/>
                  <a:pt x="721" y="509"/>
                </a:cubicBezTo>
                <a:cubicBezTo>
                  <a:pt x="720" y="511"/>
                  <a:pt x="720" y="512"/>
                  <a:pt x="719" y="514"/>
                </a:cubicBezTo>
                <a:cubicBezTo>
                  <a:pt x="718" y="516"/>
                  <a:pt x="717" y="517"/>
                  <a:pt x="717" y="519"/>
                </a:cubicBezTo>
                <a:cubicBezTo>
                  <a:pt x="716" y="519"/>
                  <a:pt x="717" y="515"/>
                  <a:pt x="718" y="514"/>
                </a:cubicBezTo>
                <a:cubicBezTo>
                  <a:pt x="718" y="513"/>
                  <a:pt x="720" y="512"/>
                  <a:pt x="719" y="510"/>
                </a:cubicBezTo>
                <a:cubicBezTo>
                  <a:pt x="718" y="508"/>
                  <a:pt x="715" y="509"/>
                  <a:pt x="713" y="510"/>
                </a:cubicBezTo>
                <a:cubicBezTo>
                  <a:pt x="712" y="511"/>
                  <a:pt x="711" y="513"/>
                  <a:pt x="709" y="513"/>
                </a:cubicBezTo>
                <a:cubicBezTo>
                  <a:pt x="709" y="512"/>
                  <a:pt x="711" y="511"/>
                  <a:pt x="711" y="511"/>
                </a:cubicBezTo>
                <a:cubicBezTo>
                  <a:pt x="712" y="510"/>
                  <a:pt x="713" y="509"/>
                  <a:pt x="715" y="508"/>
                </a:cubicBezTo>
                <a:cubicBezTo>
                  <a:pt x="715" y="508"/>
                  <a:pt x="716" y="508"/>
                  <a:pt x="717" y="507"/>
                </a:cubicBezTo>
                <a:cubicBezTo>
                  <a:pt x="719" y="506"/>
                  <a:pt x="721" y="505"/>
                  <a:pt x="723" y="505"/>
                </a:cubicBezTo>
                <a:cubicBezTo>
                  <a:pt x="725" y="505"/>
                  <a:pt x="729" y="504"/>
                  <a:pt x="730" y="505"/>
                </a:cubicBezTo>
                <a:cubicBezTo>
                  <a:pt x="729" y="506"/>
                  <a:pt x="726" y="505"/>
                  <a:pt x="725" y="506"/>
                </a:cubicBezTo>
                <a:close/>
                <a:moveTo>
                  <a:pt x="756" y="404"/>
                </a:moveTo>
                <a:cubicBezTo>
                  <a:pt x="755" y="405"/>
                  <a:pt x="754" y="404"/>
                  <a:pt x="753" y="404"/>
                </a:cubicBezTo>
                <a:cubicBezTo>
                  <a:pt x="753" y="403"/>
                  <a:pt x="754" y="403"/>
                  <a:pt x="755" y="403"/>
                </a:cubicBezTo>
                <a:cubicBezTo>
                  <a:pt x="756" y="403"/>
                  <a:pt x="757" y="403"/>
                  <a:pt x="758" y="403"/>
                </a:cubicBezTo>
                <a:cubicBezTo>
                  <a:pt x="758" y="402"/>
                  <a:pt x="758" y="402"/>
                  <a:pt x="758" y="402"/>
                </a:cubicBezTo>
                <a:cubicBezTo>
                  <a:pt x="759" y="402"/>
                  <a:pt x="759" y="401"/>
                  <a:pt x="760" y="402"/>
                </a:cubicBezTo>
                <a:cubicBezTo>
                  <a:pt x="760" y="403"/>
                  <a:pt x="757" y="404"/>
                  <a:pt x="756" y="404"/>
                </a:cubicBezTo>
                <a:close/>
                <a:moveTo>
                  <a:pt x="1008" y="588"/>
                </a:moveTo>
                <a:cubicBezTo>
                  <a:pt x="1008" y="588"/>
                  <a:pt x="1004" y="587"/>
                  <a:pt x="1004" y="586"/>
                </a:cubicBezTo>
                <a:cubicBezTo>
                  <a:pt x="1004" y="586"/>
                  <a:pt x="1008" y="586"/>
                  <a:pt x="1008" y="586"/>
                </a:cubicBezTo>
                <a:cubicBezTo>
                  <a:pt x="1009" y="587"/>
                  <a:pt x="1010" y="588"/>
                  <a:pt x="1008" y="588"/>
                </a:cubicBezTo>
                <a:close/>
                <a:moveTo>
                  <a:pt x="1097" y="81"/>
                </a:moveTo>
                <a:cubicBezTo>
                  <a:pt x="1096" y="81"/>
                  <a:pt x="1097" y="79"/>
                  <a:pt x="1096" y="79"/>
                </a:cubicBezTo>
                <a:cubicBezTo>
                  <a:pt x="1096" y="78"/>
                  <a:pt x="1095" y="78"/>
                  <a:pt x="1095" y="78"/>
                </a:cubicBezTo>
                <a:cubicBezTo>
                  <a:pt x="1094" y="77"/>
                  <a:pt x="1092" y="76"/>
                  <a:pt x="1093" y="75"/>
                </a:cubicBezTo>
                <a:cubicBezTo>
                  <a:pt x="1094" y="74"/>
                  <a:pt x="1096" y="77"/>
                  <a:pt x="1097" y="78"/>
                </a:cubicBezTo>
                <a:cubicBezTo>
                  <a:pt x="1097" y="78"/>
                  <a:pt x="1098" y="78"/>
                  <a:pt x="1098" y="79"/>
                </a:cubicBezTo>
                <a:cubicBezTo>
                  <a:pt x="1099" y="80"/>
                  <a:pt x="1098" y="81"/>
                  <a:pt x="1097" y="81"/>
                </a:cubicBezTo>
                <a:close/>
                <a:moveTo>
                  <a:pt x="694" y="842"/>
                </a:moveTo>
                <a:cubicBezTo>
                  <a:pt x="693" y="842"/>
                  <a:pt x="693" y="840"/>
                  <a:pt x="692" y="840"/>
                </a:cubicBezTo>
                <a:cubicBezTo>
                  <a:pt x="692" y="839"/>
                  <a:pt x="691" y="840"/>
                  <a:pt x="690" y="840"/>
                </a:cubicBezTo>
                <a:cubicBezTo>
                  <a:pt x="687" y="839"/>
                  <a:pt x="686" y="839"/>
                  <a:pt x="684" y="840"/>
                </a:cubicBezTo>
                <a:cubicBezTo>
                  <a:pt x="683" y="841"/>
                  <a:pt x="683" y="841"/>
                  <a:pt x="682" y="842"/>
                </a:cubicBezTo>
                <a:cubicBezTo>
                  <a:pt x="681" y="842"/>
                  <a:pt x="680" y="842"/>
                  <a:pt x="679" y="843"/>
                </a:cubicBezTo>
                <a:cubicBezTo>
                  <a:pt x="679" y="843"/>
                  <a:pt x="678" y="844"/>
                  <a:pt x="677" y="845"/>
                </a:cubicBezTo>
                <a:cubicBezTo>
                  <a:pt x="677" y="846"/>
                  <a:pt x="676" y="846"/>
                  <a:pt x="675" y="846"/>
                </a:cubicBezTo>
                <a:cubicBezTo>
                  <a:pt x="674" y="847"/>
                  <a:pt x="673" y="847"/>
                  <a:pt x="674" y="848"/>
                </a:cubicBezTo>
                <a:cubicBezTo>
                  <a:pt x="674" y="849"/>
                  <a:pt x="675" y="849"/>
                  <a:pt x="676" y="849"/>
                </a:cubicBezTo>
                <a:cubicBezTo>
                  <a:pt x="677" y="849"/>
                  <a:pt x="678" y="849"/>
                  <a:pt x="678" y="850"/>
                </a:cubicBezTo>
                <a:cubicBezTo>
                  <a:pt x="679" y="851"/>
                  <a:pt x="679" y="852"/>
                  <a:pt x="680" y="851"/>
                </a:cubicBezTo>
                <a:cubicBezTo>
                  <a:pt x="681" y="851"/>
                  <a:pt x="681" y="850"/>
                  <a:pt x="683" y="850"/>
                </a:cubicBezTo>
                <a:cubicBezTo>
                  <a:pt x="683" y="850"/>
                  <a:pt x="684" y="850"/>
                  <a:pt x="684" y="850"/>
                </a:cubicBezTo>
                <a:cubicBezTo>
                  <a:pt x="685" y="850"/>
                  <a:pt x="685" y="850"/>
                  <a:pt x="685" y="850"/>
                </a:cubicBezTo>
                <a:cubicBezTo>
                  <a:pt x="686" y="850"/>
                  <a:pt x="686" y="849"/>
                  <a:pt x="687" y="850"/>
                </a:cubicBezTo>
                <a:cubicBezTo>
                  <a:pt x="687" y="851"/>
                  <a:pt x="686" y="851"/>
                  <a:pt x="686" y="851"/>
                </a:cubicBezTo>
                <a:cubicBezTo>
                  <a:pt x="685" y="852"/>
                  <a:pt x="684" y="852"/>
                  <a:pt x="683" y="852"/>
                </a:cubicBezTo>
                <a:cubicBezTo>
                  <a:pt x="682" y="853"/>
                  <a:pt x="681" y="853"/>
                  <a:pt x="680" y="852"/>
                </a:cubicBezTo>
                <a:cubicBezTo>
                  <a:pt x="679" y="852"/>
                  <a:pt x="679" y="851"/>
                  <a:pt x="678" y="851"/>
                </a:cubicBezTo>
                <a:cubicBezTo>
                  <a:pt x="677" y="851"/>
                  <a:pt x="676" y="851"/>
                  <a:pt x="675" y="851"/>
                </a:cubicBezTo>
                <a:cubicBezTo>
                  <a:pt x="674" y="851"/>
                  <a:pt x="674" y="850"/>
                  <a:pt x="673" y="850"/>
                </a:cubicBezTo>
                <a:cubicBezTo>
                  <a:pt x="673" y="850"/>
                  <a:pt x="672" y="850"/>
                  <a:pt x="672" y="850"/>
                </a:cubicBezTo>
                <a:cubicBezTo>
                  <a:pt x="671" y="850"/>
                  <a:pt x="670" y="849"/>
                  <a:pt x="670" y="848"/>
                </a:cubicBezTo>
                <a:cubicBezTo>
                  <a:pt x="670" y="847"/>
                  <a:pt x="671" y="847"/>
                  <a:pt x="672" y="846"/>
                </a:cubicBezTo>
                <a:cubicBezTo>
                  <a:pt x="672" y="846"/>
                  <a:pt x="672" y="845"/>
                  <a:pt x="672" y="844"/>
                </a:cubicBezTo>
                <a:cubicBezTo>
                  <a:pt x="672" y="842"/>
                  <a:pt x="672" y="841"/>
                  <a:pt x="671" y="840"/>
                </a:cubicBezTo>
                <a:cubicBezTo>
                  <a:pt x="667" y="835"/>
                  <a:pt x="679" y="838"/>
                  <a:pt x="677" y="834"/>
                </a:cubicBezTo>
                <a:cubicBezTo>
                  <a:pt x="677" y="833"/>
                  <a:pt x="676" y="833"/>
                  <a:pt x="676" y="833"/>
                </a:cubicBezTo>
                <a:cubicBezTo>
                  <a:pt x="675" y="832"/>
                  <a:pt x="674" y="832"/>
                  <a:pt x="674" y="832"/>
                </a:cubicBezTo>
                <a:cubicBezTo>
                  <a:pt x="673" y="832"/>
                  <a:pt x="673" y="831"/>
                  <a:pt x="672" y="831"/>
                </a:cubicBezTo>
                <a:cubicBezTo>
                  <a:pt x="672" y="830"/>
                  <a:pt x="673" y="829"/>
                  <a:pt x="672" y="828"/>
                </a:cubicBezTo>
                <a:cubicBezTo>
                  <a:pt x="672" y="827"/>
                  <a:pt x="670" y="828"/>
                  <a:pt x="671" y="826"/>
                </a:cubicBezTo>
                <a:cubicBezTo>
                  <a:pt x="671" y="826"/>
                  <a:pt x="671" y="825"/>
                  <a:pt x="672" y="825"/>
                </a:cubicBezTo>
                <a:cubicBezTo>
                  <a:pt x="672" y="825"/>
                  <a:pt x="672" y="825"/>
                  <a:pt x="672" y="825"/>
                </a:cubicBezTo>
                <a:cubicBezTo>
                  <a:pt x="674" y="824"/>
                  <a:pt x="675" y="822"/>
                  <a:pt x="676" y="822"/>
                </a:cubicBezTo>
                <a:cubicBezTo>
                  <a:pt x="678" y="822"/>
                  <a:pt x="680" y="822"/>
                  <a:pt x="681" y="823"/>
                </a:cubicBezTo>
                <a:cubicBezTo>
                  <a:pt x="682" y="825"/>
                  <a:pt x="681" y="827"/>
                  <a:pt x="683" y="828"/>
                </a:cubicBezTo>
                <a:cubicBezTo>
                  <a:pt x="683" y="828"/>
                  <a:pt x="683" y="829"/>
                  <a:pt x="684" y="829"/>
                </a:cubicBezTo>
                <a:cubicBezTo>
                  <a:pt x="684" y="829"/>
                  <a:pt x="684" y="830"/>
                  <a:pt x="684" y="830"/>
                </a:cubicBezTo>
                <a:cubicBezTo>
                  <a:pt x="685" y="831"/>
                  <a:pt x="686" y="830"/>
                  <a:pt x="687" y="829"/>
                </a:cubicBezTo>
                <a:cubicBezTo>
                  <a:pt x="688" y="829"/>
                  <a:pt x="689" y="828"/>
                  <a:pt x="689" y="830"/>
                </a:cubicBezTo>
                <a:cubicBezTo>
                  <a:pt x="690" y="831"/>
                  <a:pt x="688" y="831"/>
                  <a:pt x="687" y="831"/>
                </a:cubicBezTo>
                <a:cubicBezTo>
                  <a:pt x="686" y="832"/>
                  <a:pt x="687" y="833"/>
                  <a:pt x="687" y="834"/>
                </a:cubicBezTo>
                <a:cubicBezTo>
                  <a:pt x="686" y="835"/>
                  <a:pt x="685" y="836"/>
                  <a:pt x="687" y="837"/>
                </a:cubicBezTo>
                <a:cubicBezTo>
                  <a:pt x="687" y="837"/>
                  <a:pt x="689" y="836"/>
                  <a:pt x="690" y="836"/>
                </a:cubicBezTo>
                <a:cubicBezTo>
                  <a:pt x="690" y="837"/>
                  <a:pt x="691" y="838"/>
                  <a:pt x="692" y="838"/>
                </a:cubicBezTo>
                <a:cubicBezTo>
                  <a:pt x="693" y="838"/>
                  <a:pt x="694" y="838"/>
                  <a:pt x="694" y="839"/>
                </a:cubicBezTo>
                <a:cubicBezTo>
                  <a:pt x="694" y="839"/>
                  <a:pt x="694" y="842"/>
                  <a:pt x="694" y="842"/>
                </a:cubicBezTo>
                <a:close/>
                <a:moveTo>
                  <a:pt x="954" y="795"/>
                </a:moveTo>
                <a:cubicBezTo>
                  <a:pt x="954" y="796"/>
                  <a:pt x="954" y="797"/>
                  <a:pt x="952" y="797"/>
                </a:cubicBezTo>
                <a:cubicBezTo>
                  <a:pt x="951" y="797"/>
                  <a:pt x="951" y="795"/>
                  <a:pt x="950" y="795"/>
                </a:cubicBezTo>
                <a:cubicBezTo>
                  <a:pt x="949" y="794"/>
                  <a:pt x="948" y="794"/>
                  <a:pt x="947" y="794"/>
                </a:cubicBezTo>
                <a:cubicBezTo>
                  <a:pt x="946" y="794"/>
                  <a:pt x="945" y="794"/>
                  <a:pt x="944" y="793"/>
                </a:cubicBezTo>
                <a:cubicBezTo>
                  <a:pt x="943" y="793"/>
                  <a:pt x="941" y="794"/>
                  <a:pt x="941" y="793"/>
                </a:cubicBezTo>
                <a:cubicBezTo>
                  <a:pt x="940" y="793"/>
                  <a:pt x="940" y="792"/>
                  <a:pt x="939" y="792"/>
                </a:cubicBezTo>
                <a:cubicBezTo>
                  <a:pt x="938" y="791"/>
                  <a:pt x="933" y="791"/>
                  <a:pt x="934" y="789"/>
                </a:cubicBezTo>
                <a:cubicBezTo>
                  <a:pt x="935" y="789"/>
                  <a:pt x="936" y="789"/>
                  <a:pt x="937" y="789"/>
                </a:cubicBezTo>
                <a:cubicBezTo>
                  <a:pt x="937" y="788"/>
                  <a:pt x="938" y="787"/>
                  <a:pt x="939" y="787"/>
                </a:cubicBezTo>
                <a:cubicBezTo>
                  <a:pt x="940" y="787"/>
                  <a:pt x="943" y="788"/>
                  <a:pt x="944" y="788"/>
                </a:cubicBezTo>
                <a:cubicBezTo>
                  <a:pt x="945" y="789"/>
                  <a:pt x="945" y="790"/>
                  <a:pt x="946" y="790"/>
                </a:cubicBezTo>
                <a:cubicBezTo>
                  <a:pt x="947" y="789"/>
                  <a:pt x="947" y="788"/>
                  <a:pt x="948" y="788"/>
                </a:cubicBezTo>
                <a:cubicBezTo>
                  <a:pt x="949" y="787"/>
                  <a:pt x="949" y="788"/>
                  <a:pt x="950" y="788"/>
                </a:cubicBezTo>
                <a:cubicBezTo>
                  <a:pt x="951" y="789"/>
                  <a:pt x="952" y="789"/>
                  <a:pt x="953" y="789"/>
                </a:cubicBezTo>
                <a:cubicBezTo>
                  <a:pt x="955" y="790"/>
                  <a:pt x="954" y="793"/>
                  <a:pt x="954" y="795"/>
                </a:cubicBezTo>
                <a:close/>
                <a:moveTo>
                  <a:pt x="1120" y="757"/>
                </a:moveTo>
                <a:cubicBezTo>
                  <a:pt x="1116" y="758"/>
                  <a:pt x="1113" y="762"/>
                  <a:pt x="1109" y="763"/>
                </a:cubicBezTo>
                <a:cubicBezTo>
                  <a:pt x="1108" y="764"/>
                  <a:pt x="1107" y="764"/>
                  <a:pt x="1106" y="764"/>
                </a:cubicBezTo>
                <a:cubicBezTo>
                  <a:pt x="1105" y="765"/>
                  <a:pt x="1105" y="765"/>
                  <a:pt x="1104" y="766"/>
                </a:cubicBezTo>
                <a:cubicBezTo>
                  <a:pt x="1103" y="768"/>
                  <a:pt x="1101" y="768"/>
                  <a:pt x="1099" y="769"/>
                </a:cubicBezTo>
                <a:cubicBezTo>
                  <a:pt x="1098" y="770"/>
                  <a:pt x="1097" y="772"/>
                  <a:pt x="1095" y="772"/>
                </a:cubicBezTo>
                <a:cubicBezTo>
                  <a:pt x="1094" y="772"/>
                  <a:pt x="1093" y="773"/>
                  <a:pt x="1093" y="771"/>
                </a:cubicBezTo>
                <a:cubicBezTo>
                  <a:pt x="1093" y="771"/>
                  <a:pt x="1093" y="769"/>
                  <a:pt x="1093" y="768"/>
                </a:cubicBezTo>
                <a:cubicBezTo>
                  <a:pt x="1094" y="766"/>
                  <a:pt x="1098" y="767"/>
                  <a:pt x="1099" y="766"/>
                </a:cubicBezTo>
                <a:cubicBezTo>
                  <a:pt x="1101" y="766"/>
                  <a:pt x="1102" y="765"/>
                  <a:pt x="1104" y="763"/>
                </a:cubicBezTo>
                <a:cubicBezTo>
                  <a:pt x="1107" y="761"/>
                  <a:pt x="1109" y="759"/>
                  <a:pt x="1111" y="756"/>
                </a:cubicBezTo>
                <a:cubicBezTo>
                  <a:pt x="1112" y="754"/>
                  <a:pt x="1113" y="753"/>
                  <a:pt x="1115" y="753"/>
                </a:cubicBezTo>
                <a:cubicBezTo>
                  <a:pt x="1116" y="754"/>
                  <a:pt x="1116" y="754"/>
                  <a:pt x="1117" y="754"/>
                </a:cubicBezTo>
                <a:cubicBezTo>
                  <a:pt x="1119" y="754"/>
                  <a:pt x="1120" y="754"/>
                  <a:pt x="1122" y="754"/>
                </a:cubicBezTo>
                <a:cubicBezTo>
                  <a:pt x="1125" y="754"/>
                  <a:pt x="1122" y="757"/>
                  <a:pt x="1120" y="757"/>
                </a:cubicBezTo>
                <a:close/>
                <a:moveTo>
                  <a:pt x="1151" y="732"/>
                </a:moveTo>
                <a:cubicBezTo>
                  <a:pt x="1150" y="733"/>
                  <a:pt x="1150" y="734"/>
                  <a:pt x="1150" y="735"/>
                </a:cubicBezTo>
                <a:cubicBezTo>
                  <a:pt x="1150" y="736"/>
                  <a:pt x="1150" y="737"/>
                  <a:pt x="1150" y="738"/>
                </a:cubicBezTo>
                <a:cubicBezTo>
                  <a:pt x="1149" y="741"/>
                  <a:pt x="1147" y="741"/>
                  <a:pt x="1145" y="742"/>
                </a:cubicBezTo>
                <a:cubicBezTo>
                  <a:pt x="1142" y="743"/>
                  <a:pt x="1142" y="744"/>
                  <a:pt x="1139" y="744"/>
                </a:cubicBezTo>
                <a:cubicBezTo>
                  <a:pt x="1138" y="744"/>
                  <a:pt x="1137" y="744"/>
                  <a:pt x="1135" y="744"/>
                </a:cubicBezTo>
                <a:cubicBezTo>
                  <a:pt x="1134" y="743"/>
                  <a:pt x="1132" y="743"/>
                  <a:pt x="1132" y="743"/>
                </a:cubicBezTo>
                <a:cubicBezTo>
                  <a:pt x="1131" y="742"/>
                  <a:pt x="1132" y="740"/>
                  <a:pt x="1133" y="739"/>
                </a:cubicBezTo>
                <a:cubicBezTo>
                  <a:pt x="1134" y="737"/>
                  <a:pt x="1136" y="736"/>
                  <a:pt x="1138" y="735"/>
                </a:cubicBezTo>
                <a:cubicBezTo>
                  <a:pt x="1140" y="733"/>
                  <a:pt x="1142" y="729"/>
                  <a:pt x="1145" y="727"/>
                </a:cubicBezTo>
                <a:cubicBezTo>
                  <a:pt x="1146" y="725"/>
                  <a:pt x="1147" y="724"/>
                  <a:pt x="1147" y="722"/>
                </a:cubicBezTo>
                <a:cubicBezTo>
                  <a:pt x="1148" y="722"/>
                  <a:pt x="1148" y="721"/>
                  <a:pt x="1148" y="720"/>
                </a:cubicBezTo>
                <a:cubicBezTo>
                  <a:pt x="1149" y="719"/>
                  <a:pt x="1149" y="718"/>
                  <a:pt x="1150" y="719"/>
                </a:cubicBezTo>
                <a:cubicBezTo>
                  <a:pt x="1151" y="721"/>
                  <a:pt x="1150" y="724"/>
                  <a:pt x="1151" y="726"/>
                </a:cubicBezTo>
                <a:cubicBezTo>
                  <a:pt x="1151" y="728"/>
                  <a:pt x="1151" y="730"/>
                  <a:pt x="1151" y="732"/>
                </a:cubicBezTo>
                <a:close/>
                <a:moveTo>
                  <a:pt x="1536" y="421"/>
                </a:moveTo>
                <a:cubicBezTo>
                  <a:pt x="1536" y="421"/>
                  <a:pt x="1537" y="422"/>
                  <a:pt x="1538" y="423"/>
                </a:cubicBezTo>
                <a:cubicBezTo>
                  <a:pt x="1538" y="423"/>
                  <a:pt x="1539" y="424"/>
                  <a:pt x="1540" y="425"/>
                </a:cubicBezTo>
                <a:cubicBezTo>
                  <a:pt x="1540" y="427"/>
                  <a:pt x="1539" y="429"/>
                  <a:pt x="1541" y="431"/>
                </a:cubicBezTo>
                <a:cubicBezTo>
                  <a:pt x="1542" y="432"/>
                  <a:pt x="1544" y="432"/>
                  <a:pt x="1546" y="433"/>
                </a:cubicBezTo>
                <a:cubicBezTo>
                  <a:pt x="1547" y="434"/>
                  <a:pt x="1550" y="436"/>
                  <a:pt x="1550" y="435"/>
                </a:cubicBezTo>
                <a:cubicBezTo>
                  <a:pt x="1550" y="434"/>
                  <a:pt x="1549" y="433"/>
                  <a:pt x="1549" y="433"/>
                </a:cubicBezTo>
                <a:cubicBezTo>
                  <a:pt x="1549" y="432"/>
                  <a:pt x="1549" y="432"/>
                  <a:pt x="1549" y="431"/>
                </a:cubicBezTo>
                <a:cubicBezTo>
                  <a:pt x="1549" y="431"/>
                  <a:pt x="1548" y="430"/>
                  <a:pt x="1548" y="429"/>
                </a:cubicBezTo>
                <a:cubicBezTo>
                  <a:pt x="1549" y="428"/>
                  <a:pt x="1550" y="429"/>
                  <a:pt x="1551" y="428"/>
                </a:cubicBezTo>
                <a:cubicBezTo>
                  <a:pt x="1552" y="428"/>
                  <a:pt x="1551" y="427"/>
                  <a:pt x="1550" y="427"/>
                </a:cubicBezTo>
                <a:cubicBezTo>
                  <a:pt x="1549" y="426"/>
                  <a:pt x="1549" y="425"/>
                  <a:pt x="1548" y="424"/>
                </a:cubicBezTo>
                <a:cubicBezTo>
                  <a:pt x="1548" y="423"/>
                  <a:pt x="1547" y="421"/>
                  <a:pt x="1549" y="422"/>
                </a:cubicBezTo>
                <a:cubicBezTo>
                  <a:pt x="1550" y="422"/>
                  <a:pt x="1553" y="427"/>
                  <a:pt x="1552" y="423"/>
                </a:cubicBezTo>
                <a:cubicBezTo>
                  <a:pt x="1552" y="421"/>
                  <a:pt x="1551" y="421"/>
                  <a:pt x="1550" y="420"/>
                </a:cubicBezTo>
                <a:cubicBezTo>
                  <a:pt x="1549" y="419"/>
                  <a:pt x="1549" y="418"/>
                  <a:pt x="1548" y="417"/>
                </a:cubicBezTo>
                <a:cubicBezTo>
                  <a:pt x="1548" y="416"/>
                  <a:pt x="1544" y="414"/>
                  <a:pt x="1545" y="412"/>
                </a:cubicBezTo>
                <a:cubicBezTo>
                  <a:pt x="1545" y="412"/>
                  <a:pt x="1545" y="412"/>
                  <a:pt x="1545" y="412"/>
                </a:cubicBezTo>
                <a:cubicBezTo>
                  <a:pt x="1547" y="412"/>
                  <a:pt x="1548" y="415"/>
                  <a:pt x="1549" y="416"/>
                </a:cubicBezTo>
                <a:cubicBezTo>
                  <a:pt x="1550" y="418"/>
                  <a:pt x="1552" y="419"/>
                  <a:pt x="1553" y="421"/>
                </a:cubicBezTo>
                <a:cubicBezTo>
                  <a:pt x="1554" y="422"/>
                  <a:pt x="1553" y="425"/>
                  <a:pt x="1554" y="427"/>
                </a:cubicBezTo>
                <a:cubicBezTo>
                  <a:pt x="1555" y="429"/>
                  <a:pt x="1556" y="430"/>
                  <a:pt x="1558" y="431"/>
                </a:cubicBezTo>
                <a:cubicBezTo>
                  <a:pt x="1558" y="432"/>
                  <a:pt x="1559" y="433"/>
                  <a:pt x="1559" y="434"/>
                </a:cubicBezTo>
                <a:cubicBezTo>
                  <a:pt x="1560" y="435"/>
                  <a:pt x="1561" y="434"/>
                  <a:pt x="1562" y="435"/>
                </a:cubicBezTo>
                <a:cubicBezTo>
                  <a:pt x="1563" y="435"/>
                  <a:pt x="1564" y="436"/>
                  <a:pt x="1564" y="435"/>
                </a:cubicBezTo>
                <a:cubicBezTo>
                  <a:pt x="1565" y="435"/>
                  <a:pt x="1564" y="433"/>
                  <a:pt x="1564" y="432"/>
                </a:cubicBezTo>
                <a:cubicBezTo>
                  <a:pt x="1564" y="431"/>
                  <a:pt x="1564" y="430"/>
                  <a:pt x="1563" y="430"/>
                </a:cubicBezTo>
                <a:cubicBezTo>
                  <a:pt x="1562" y="429"/>
                  <a:pt x="1561" y="428"/>
                  <a:pt x="1561" y="427"/>
                </a:cubicBezTo>
                <a:cubicBezTo>
                  <a:pt x="1561" y="426"/>
                  <a:pt x="1563" y="426"/>
                  <a:pt x="1564" y="427"/>
                </a:cubicBezTo>
                <a:cubicBezTo>
                  <a:pt x="1564" y="428"/>
                  <a:pt x="1564" y="428"/>
                  <a:pt x="1565" y="429"/>
                </a:cubicBezTo>
                <a:cubicBezTo>
                  <a:pt x="1566" y="429"/>
                  <a:pt x="1566" y="429"/>
                  <a:pt x="1567" y="429"/>
                </a:cubicBezTo>
                <a:cubicBezTo>
                  <a:pt x="1568" y="429"/>
                  <a:pt x="1568" y="430"/>
                  <a:pt x="1568" y="430"/>
                </a:cubicBezTo>
                <a:cubicBezTo>
                  <a:pt x="1569" y="431"/>
                  <a:pt x="1569" y="432"/>
                  <a:pt x="1569" y="432"/>
                </a:cubicBezTo>
                <a:cubicBezTo>
                  <a:pt x="1570" y="432"/>
                  <a:pt x="1570" y="429"/>
                  <a:pt x="1571" y="428"/>
                </a:cubicBezTo>
                <a:cubicBezTo>
                  <a:pt x="1571" y="426"/>
                  <a:pt x="1572" y="425"/>
                  <a:pt x="1573" y="423"/>
                </a:cubicBezTo>
                <a:cubicBezTo>
                  <a:pt x="1573" y="422"/>
                  <a:pt x="1573" y="421"/>
                  <a:pt x="1573" y="420"/>
                </a:cubicBezTo>
                <a:cubicBezTo>
                  <a:pt x="1573" y="418"/>
                  <a:pt x="1574" y="416"/>
                  <a:pt x="1572" y="414"/>
                </a:cubicBezTo>
                <a:cubicBezTo>
                  <a:pt x="1570" y="414"/>
                  <a:pt x="1570" y="413"/>
                  <a:pt x="1569" y="411"/>
                </a:cubicBezTo>
                <a:cubicBezTo>
                  <a:pt x="1568" y="410"/>
                  <a:pt x="1568" y="410"/>
                  <a:pt x="1567" y="411"/>
                </a:cubicBezTo>
                <a:cubicBezTo>
                  <a:pt x="1565" y="412"/>
                  <a:pt x="1562" y="412"/>
                  <a:pt x="1561" y="410"/>
                </a:cubicBezTo>
                <a:cubicBezTo>
                  <a:pt x="1560" y="409"/>
                  <a:pt x="1559" y="406"/>
                  <a:pt x="1558" y="406"/>
                </a:cubicBezTo>
                <a:cubicBezTo>
                  <a:pt x="1557" y="405"/>
                  <a:pt x="1557" y="407"/>
                  <a:pt x="1557" y="408"/>
                </a:cubicBezTo>
                <a:cubicBezTo>
                  <a:pt x="1557" y="408"/>
                  <a:pt x="1557" y="409"/>
                  <a:pt x="1556" y="410"/>
                </a:cubicBezTo>
                <a:cubicBezTo>
                  <a:pt x="1555" y="411"/>
                  <a:pt x="1555" y="409"/>
                  <a:pt x="1554" y="408"/>
                </a:cubicBezTo>
                <a:cubicBezTo>
                  <a:pt x="1553" y="407"/>
                  <a:pt x="1551" y="406"/>
                  <a:pt x="1550" y="404"/>
                </a:cubicBezTo>
                <a:cubicBezTo>
                  <a:pt x="1549" y="403"/>
                  <a:pt x="1548" y="402"/>
                  <a:pt x="1547" y="400"/>
                </a:cubicBezTo>
                <a:cubicBezTo>
                  <a:pt x="1547" y="399"/>
                  <a:pt x="1546" y="398"/>
                  <a:pt x="1545" y="397"/>
                </a:cubicBezTo>
                <a:cubicBezTo>
                  <a:pt x="1545" y="397"/>
                  <a:pt x="1544" y="396"/>
                  <a:pt x="1544" y="395"/>
                </a:cubicBezTo>
                <a:cubicBezTo>
                  <a:pt x="1543" y="393"/>
                  <a:pt x="1545" y="394"/>
                  <a:pt x="1546" y="395"/>
                </a:cubicBezTo>
                <a:cubicBezTo>
                  <a:pt x="1547" y="397"/>
                  <a:pt x="1548" y="397"/>
                  <a:pt x="1550" y="398"/>
                </a:cubicBezTo>
                <a:cubicBezTo>
                  <a:pt x="1552" y="399"/>
                  <a:pt x="1554" y="400"/>
                  <a:pt x="1556" y="400"/>
                </a:cubicBezTo>
                <a:cubicBezTo>
                  <a:pt x="1558" y="401"/>
                  <a:pt x="1559" y="402"/>
                  <a:pt x="1561" y="403"/>
                </a:cubicBezTo>
                <a:cubicBezTo>
                  <a:pt x="1562" y="405"/>
                  <a:pt x="1564" y="406"/>
                  <a:pt x="1566" y="406"/>
                </a:cubicBezTo>
                <a:cubicBezTo>
                  <a:pt x="1569" y="407"/>
                  <a:pt x="1570" y="408"/>
                  <a:pt x="1572" y="409"/>
                </a:cubicBezTo>
                <a:cubicBezTo>
                  <a:pt x="1575" y="411"/>
                  <a:pt x="1580" y="412"/>
                  <a:pt x="1582" y="416"/>
                </a:cubicBezTo>
                <a:cubicBezTo>
                  <a:pt x="1583" y="418"/>
                  <a:pt x="1582" y="420"/>
                  <a:pt x="1582" y="422"/>
                </a:cubicBezTo>
                <a:cubicBezTo>
                  <a:pt x="1582" y="424"/>
                  <a:pt x="1583" y="427"/>
                  <a:pt x="1582" y="428"/>
                </a:cubicBezTo>
                <a:cubicBezTo>
                  <a:pt x="1581" y="430"/>
                  <a:pt x="1578" y="432"/>
                  <a:pt x="1579" y="435"/>
                </a:cubicBezTo>
                <a:cubicBezTo>
                  <a:pt x="1579" y="436"/>
                  <a:pt x="1581" y="438"/>
                  <a:pt x="1582" y="439"/>
                </a:cubicBezTo>
                <a:cubicBezTo>
                  <a:pt x="1584" y="441"/>
                  <a:pt x="1585" y="443"/>
                  <a:pt x="1586" y="445"/>
                </a:cubicBezTo>
                <a:cubicBezTo>
                  <a:pt x="1587" y="447"/>
                  <a:pt x="1589" y="448"/>
                  <a:pt x="1590" y="450"/>
                </a:cubicBezTo>
                <a:cubicBezTo>
                  <a:pt x="1591" y="452"/>
                  <a:pt x="1592" y="453"/>
                  <a:pt x="1594" y="455"/>
                </a:cubicBezTo>
                <a:cubicBezTo>
                  <a:pt x="1595" y="456"/>
                  <a:pt x="1596" y="458"/>
                  <a:pt x="1598" y="460"/>
                </a:cubicBezTo>
                <a:cubicBezTo>
                  <a:pt x="1599" y="461"/>
                  <a:pt x="1600" y="463"/>
                  <a:pt x="1600" y="465"/>
                </a:cubicBezTo>
                <a:cubicBezTo>
                  <a:pt x="1600" y="467"/>
                  <a:pt x="1598" y="469"/>
                  <a:pt x="1599" y="471"/>
                </a:cubicBezTo>
                <a:cubicBezTo>
                  <a:pt x="1599" y="472"/>
                  <a:pt x="1600" y="473"/>
                  <a:pt x="1601" y="474"/>
                </a:cubicBezTo>
                <a:cubicBezTo>
                  <a:pt x="1601" y="475"/>
                  <a:pt x="1599" y="476"/>
                  <a:pt x="1598" y="476"/>
                </a:cubicBezTo>
                <a:cubicBezTo>
                  <a:pt x="1597" y="477"/>
                  <a:pt x="1596" y="478"/>
                  <a:pt x="1594" y="479"/>
                </a:cubicBezTo>
                <a:cubicBezTo>
                  <a:pt x="1594" y="480"/>
                  <a:pt x="1592" y="481"/>
                  <a:pt x="1591" y="481"/>
                </a:cubicBezTo>
                <a:cubicBezTo>
                  <a:pt x="1590" y="482"/>
                  <a:pt x="1589" y="483"/>
                  <a:pt x="1588" y="484"/>
                </a:cubicBezTo>
                <a:cubicBezTo>
                  <a:pt x="1587" y="486"/>
                  <a:pt x="1585" y="486"/>
                  <a:pt x="1582" y="486"/>
                </a:cubicBezTo>
                <a:cubicBezTo>
                  <a:pt x="1580" y="486"/>
                  <a:pt x="1579" y="485"/>
                  <a:pt x="1577" y="485"/>
                </a:cubicBezTo>
                <a:cubicBezTo>
                  <a:pt x="1576" y="485"/>
                  <a:pt x="1575" y="485"/>
                  <a:pt x="1574" y="484"/>
                </a:cubicBezTo>
                <a:cubicBezTo>
                  <a:pt x="1574" y="483"/>
                  <a:pt x="1574" y="482"/>
                  <a:pt x="1575" y="482"/>
                </a:cubicBezTo>
                <a:cubicBezTo>
                  <a:pt x="1577" y="480"/>
                  <a:pt x="1578" y="479"/>
                  <a:pt x="1579" y="477"/>
                </a:cubicBezTo>
                <a:cubicBezTo>
                  <a:pt x="1580" y="474"/>
                  <a:pt x="1578" y="475"/>
                  <a:pt x="1576" y="473"/>
                </a:cubicBezTo>
                <a:cubicBezTo>
                  <a:pt x="1575" y="471"/>
                  <a:pt x="1574" y="470"/>
                  <a:pt x="1572" y="469"/>
                </a:cubicBezTo>
                <a:cubicBezTo>
                  <a:pt x="1568" y="467"/>
                  <a:pt x="1566" y="463"/>
                  <a:pt x="1563" y="461"/>
                </a:cubicBezTo>
                <a:cubicBezTo>
                  <a:pt x="1561" y="459"/>
                  <a:pt x="1559" y="459"/>
                  <a:pt x="1557" y="458"/>
                </a:cubicBezTo>
                <a:cubicBezTo>
                  <a:pt x="1555" y="457"/>
                  <a:pt x="1553" y="457"/>
                  <a:pt x="1551" y="456"/>
                </a:cubicBezTo>
                <a:cubicBezTo>
                  <a:pt x="1550" y="455"/>
                  <a:pt x="1549" y="453"/>
                  <a:pt x="1548" y="452"/>
                </a:cubicBezTo>
                <a:cubicBezTo>
                  <a:pt x="1546" y="451"/>
                  <a:pt x="1545" y="449"/>
                  <a:pt x="1543" y="448"/>
                </a:cubicBezTo>
                <a:cubicBezTo>
                  <a:pt x="1543" y="448"/>
                  <a:pt x="1539" y="445"/>
                  <a:pt x="1542" y="445"/>
                </a:cubicBezTo>
                <a:cubicBezTo>
                  <a:pt x="1543" y="445"/>
                  <a:pt x="1544" y="447"/>
                  <a:pt x="1546" y="447"/>
                </a:cubicBezTo>
                <a:cubicBezTo>
                  <a:pt x="1547" y="446"/>
                  <a:pt x="1546" y="443"/>
                  <a:pt x="1546" y="441"/>
                </a:cubicBezTo>
                <a:cubicBezTo>
                  <a:pt x="1546" y="440"/>
                  <a:pt x="1546" y="440"/>
                  <a:pt x="1545" y="439"/>
                </a:cubicBezTo>
                <a:cubicBezTo>
                  <a:pt x="1544" y="438"/>
                  <a:pt x="1545" y="437"/>
                  <a:pt x="1545" y="436"/>
                </a:cubicBezTo>
                <a:cubicBezTo>
                  <a:pt x="1544" y="434"/>
                  <a:pt x="1541" y="433"/>
                  <a:pt x="1539" y="432"/>
                </a:cubicBezTo>
                <a:cubicBezTo>
                  <a:pt x="1536" y="430"/>
                  <a:pt x="1539" y="428"/>
                  <a:pt x="1538" y="425"/>
                </a:cubicBezTo>
                <a:cubicBezTo>
                  <a:pt x="1538" y="424"/>
                  <a:pt x="1537" y="423"/>
                  <a:pt x="1537" y="423"/>
                </a:cubicBezTo>
                <a:cubicBezTo>
                  <a:pt x="1536" y="422"/>
                  <a:pt x="1534" y="421"/>
                  <a:pt x="1536" y="421"/>
                </a:cubicBezTo>
                <a:close/>
                <a:moveTo>
                  <a:pt x="1569" y="480"/>
                </a:moveTo>
                <a:cubicBezTo>
                  <a:pt x="1568" y="480"/>
                  <a:pt x="1568" y="480"/>
                  <a:pt x="1567" y="480"/>
                </a:cubicBezTo>
                <a:cubicBezTo>
                  <a:pt x="1566" y="481"/>
                  <a:pt x="1566" y="481"/>
                  <a:pt x="1565" y="482"/>
                </a:cubicBezTo>
                <a:cubicBezTo>
                  <a:pt x="1564" y="483"/>
                  <a:pt x="1563" y="482"/>
                  <a:pt x="1562" y="481"/>
                </a:cubicBezTo>
                <a:cubicBezTo>
                  <a:pt x="1561" y="479"/>
                  <a:pt x="1560" y="478"/>
                  <a:pt x="1559" y="478"/>
                </a:cubicBezTo>
                <a:cubicBezTo>
                  <a:pt x="1557" y="478"/>
                  <a:pt x="1555" y="479"/>
                  <a:pt x="1554" y="477"/>
                </a:cubicBezTo>
                <a:cubicBezTo>
                  <a:pt x="1553" y="476"/>
                  <a:pt x="1554" y="474"/>
                  <a:pt x="1555" y="473"/>
                </a:cubicBezTo>
                <a:cubicBezTo>
                  <a:pt x="1556" y="472"/>
                  <a:pt x="1556" y="473"/>
                  <a:pt x="1557" y="474"/>
                </a:cubicBezTo>
                <a:cubicBezTo>
                  <a:pt x="1558" y="475"/>
                  <a:pt x="1558" y="475"/>
                  <a:pt x="1560" y="475"/>
                </a:cubicBezTo>
                <a:cubicBezTo>
                  <a:pt x="1562" y="476"/>
                  <a:pt x="1562" y="477"/>
                  <a:pt x="1564" y="478"/>
                </a:cubicBezTo>
                <a:cubicBezTo>
                  <a:pt x="1565" y="478"/>
                  <a:pt x="1569" y="478"/>
                  <a:pt x="1569" y="480"/>
                </a:cubicBezTo>
                <a:close/>
                <a:moveTo>
                  <a:pt x="1527" y="1086"/>
                </a:moveTo>
                <a:cubicBezTo>
                  <a:pt x="1528" y="1086"/>
                  <a:pt x="1530" y="1086"/>
                  <a:pt x="1532" y="1086"/>
                </a:cubicBezTo>
                <a:cubicBezTo>
                  <a:pt x="1533" y="1086"/>
                  <a:pt x="1535" y="1086"/>
                  <a:pt x="1535" y="1085"/>
                </a:cubicBezTo>
                <a:cubicBezTo>
                  <a:pt x="1534" y="1084"/>
                  <a:pt x="1532" y="1084"/>
                  <a:pt x="1533" y="1083"/>
                </a:cubicBezTo>
                <a:cubicBezTo>
                  <a:pt x="1534" y="1083"/>
                  <a:pt x="1536" y="1083"/>
                  <a:pt x="1536" y="1083"/>
                </a:cubicBezTo>
                <a:cubicBezTo>
                  <a:pt x="1537" y="1083"/>
                  <a:pt x="1538" y="1084"/>
                  <a:pt x="1538" y="1084"/>
                </a:cubicBezTo>
                <a:cubicBezTo>
                  <a:pt x="1539" y="1085"/>
                  <a:pt x="1539" y="1086"/>
                  <a:pt x="1540" y="1086"/>
                </a:cubicBezTo>
                <a:cubicBezTo>
                  <a:pt x="1541" y="1087"/>
                  <a:pt x="1542" y="1085"/>
                  <a:pt x="1543" y="1087"/>
                </a:cubicBezTo>
                <a:cubicBezTo>
                  <a:pt x="1544" y="1087"/>
                  <a:pt x="1543" y="1088"/>
                  <a:pt x="1543" y="1089"/>
                </a:cubicBezTo>
                <a:cubicBezTo>
                  <a:pt x="1542" y="1090"/>
                  <a:pt x="1543" y="1090"/>
                  <a:pt x="1542" y="1091"/>
                </a:cubicBezTo>
                <a:cubicBezTo>
                  <a:pt x="1542" y="1091"/>
                  <a:pt x="1541" y="1091"/>
                  <a:pt x="1541" y="1091"/>
                </a:cubicBezTo>
                <a:cubicBezTo>
                  <a:pt x="1540" y="1092"/>
                  <a:pt x="1540" y="1092"/>
                  <a:pt x="1540" y="1093"/>
                </a:cubicBezTo>
                <a:cubicBezTo>
                  <a:pt x="1540" y="1093"/>
                  <a:pt x="1541" y="1093"/>
                  <a:pt x="1541" y="1093"/>
                </a:cubicBezTo>
                <a:cubicBezTo>
                  <a:pt x="1542" y="1093"/>
                  <a:pt x="1543" y="1092"/>
                  <a:pt x="1544" y="1093"/>
                </a:cubicBezTo>
                <a:cubicBezTo>
                  <a:pt x="1545" y="1093"/>
                  <a:pt x="1546" y="1093"/>
                  <a:pt x="1547" y="1092"/>
                </a:cubicBezTo>
                <a:cubicBezTo>
                  <a:pt x="1548" y="1091"/>
                  <a:pt x="1547" y="1090"/>
                  <a:pt x="1548" y="1089"/>
                </a:cubicBezTo>
                <a:cubicBezTo>
                  <a:pt x="1549" y="1086"/>
                  <a:pt x="1551" y="1090"/>
                  <a:pt x="1552" y="1091"/>
                </a:cubicBezTo>
                <a:cubicBezTo>
                  <a:pt x="1553" y="1092"/>
                  <a:pt x="1554" y="1094"/>
                  <a:pt x="1554" y="1096"/>
                </a:cubicBezTo>
                <a:cubicBezTo>
                  <a:pt x="1555" y="1098"/>
                  <a:pt x="1556" y="1099"/>
                  <a:pt x="1557" y="1100"/>
                </a:cubicBezTo>
                <a:cubicBezTo>
                  <a:pt x="1558" y="1102"/>
                  <a:pt x="1559" y="1103"/>
                  <a:pt x="1560" y="1105"/>
                </a:cubicBezTo>
                <a:cubicBezTo>
                  <a:pt x="1562" y="1107"/>
                  <a:pt x="1560" y="1107"/>
                  <a:pt x="1558" y="1106"/>
                </a:cubicBezTo>
                <a:cubicBezTo>
                  <a:pt x="1557" y="1104"/>
                  <a:pt x="1556" y="1103"/>
                  <a:pt x="1554" y="1102"/>
                </a:cubicBezTo>
                <a:cubicBezTo>
                  <a:pt x="1553" y="1101"/>
                  <a:pt x="1552" y="1101"/>
                  <a:pt x="1552" y="1100"/>
                </a:cubicBezTo>
                <a:cubicBezTo>
                  <a:pt x="1551" y="1099"/>
                  <a:pt x="1552" y="1098"/>
                  <a:pt x="1551" y="1097"/>
                </a:cubicBezTo>
                <a:cubicBezTo>
                  <a:pt x="1550" y="1096"/>
                  <a:pt x="1549" y="1098"/>
                  <a:pt x="1549" y="1099"/>
                </a:cubicBezTo>
                <a:cubicBezTo>
                  <a:pt x="1548" y="1100"/>
                  <a:pt x="1546" y="1100"/>
                  <a:pt x="1547" y="1098"/>
                </a:cubicBezTo>
                <a:cubicBezTo>
                  <a:pt x="1547" y="1097"/>
                  <a:pt x="1549" y="1097"/>
                  <a:pt x="1548" y="1095"/>
                </a:cubicBezTo>
                <a:cubicBezTo>
                  <a:pt x="1547" y="1095"/>
                  <a:pt x="1546" y="1095"/>
                  <a:pt x="1546" y="1096"/>
                </a:cubicBezTo>
                <a:cubicBezTo>
                  <a:pt x="1545" y="1096"/>
                  <a:pt x="1544" y="1097"/>
                  <a:pt x="1543" y="1097"/>
                </a:cubicBezTo>
                <a:cubicBezTo>
                  <a:pt x="1542" y="1097"/>
                  <a:pt x="1541" y="1096"/>
                  <a:pt x="1541" y="1095"/>
                </a:cubicBezTo>
                <a:cubicBezTo>
                  <a:pt x="1538" y="1091"/>
                  <a:pt x="1532" y="1096"/>
                  <a:pt x="1529" y="1092"/>
                </a:cubicBezTo>
                <a:cubicBezTo>
                  <a:pt x="1528" y="1092"/>
                  <a:pt x="1528" y="1090"/>
                  <a:pt x="1528" y="1090"/>
                </a:cubicBezTo>
                <a:cubicBezTo>
                  <a:pt x="1527" y="1089"/>
                  <a:pt x="1526" y="1089"/>
                  <a:pt x="1525" y="1088"/>
                </a:cubicBezTo>
                <a:cubicBezTo>
                  <a:pt x="1522" y="1086"/>
                  <a:pt x="1525" y="1086"/>
                  <a:pt x="1527" y="1086"/>
                </a:cubicBezTo>
                <a:close/>
                <a:moveTo>
                  <a:pt x="1416" y="481"/>
                </a:moveTo>
                <a:cubicBezTo>
                  <a:pt x="1414" y="479"/>
                  <a:pt x="1413" y="478"/>
                  <a:pt x="1411" y="477"/>
                </a:cubicBezTo>
                <a:cubicBezTo>
                  <a:pt x="1409" y="476"/>
                  <a:pt x="1406" y="473"/>
                  <a:pt x="1408" y="471"/>
                </a:cubicBezTo>
                <a:cubicBezTo>
                  <a:pt x="1410" y="468"/>
                  <a:pt x="1410" y="473"/>
                  <a:pt x="1412" y="472"/>
                </a:cubicBezTo>
                <a:cubicBezTo>
                  <a:pt x="1415" y="472"/>
                  <a:pt x="1414" y="469"/>
                  <a:pt x="1415" y="467"/>
                </a:cubicBezTo>
                <a:cubicBezTo>
                  <a:pt x="1415" y="466"/>
                  <a:pt x="1418" y="465"/>
                  <a:pt x="1418" y="463"/>
                </a:cubicBezTo>
                <a:cubicBezTo>
                  <a:pt x="1418" y="462"/>
                  <a:pt x="1417" y="461"/>
                  <a:pt x="1417" y="460"/>
                </a:cubicBezTo>
                <a:cubicBezTo>
                  <a:pt x="1417" y="458"/>
                  <a:pt x="1418" y="459"/>
                  <a:pt x="1419" y="459"/>
                </a:cubicBezTo>
                <a:cubicBezTo>
                  <a:pt x="1421" y="459"/>
                  <a:pt x="1422" y="457"/>
                  <a:pt x="1424" y="458"/>
                </a:cubicBezTo>
                <a:cubicBezTo>
                  <a:pt x="1426" y="459"/>
                  <a:pt x="1429" y="459"/>
                  <a:pt x="1430" y="457"/>
                </a:cubicBezTo>
                <a:cubicBezTo>
                  <a:pt x="1431" y="456"/>
                  <a:pt x="1431" y="454"/>
                  <a:pt x="1432" y="452"/>
                </a:cubicBezTo>
                <a:cubicBezTo>
                  <a:pt x="1434" y="451"/>
                  <a:pt x="1434" y="451"/>
                  <a:pt x="1435" y="449"/>
                </a:cubicBezTo>
                <a:cubicBezTo>
                  <a:pt x="1435" y="447"/>
                  <a:pt x="1436" y="446"/>
                  <a:pt x="1437" y="448"/>
                </a:cubicBezTo>
                <a:cubicBezTo>
                  <a:pt x="1438" y="449"/>
                  <a:pt x="1438" y="449"/>
                  <a:pt x="1439" y="450"/>
                </a:cubicBezTo>
                <a:cubicBezTo>
                  <a:pt x="1441" y="451"/>
                  <a:pt x="1444" y="452"/>
                  <a:pt x="1446" y="453"/>
                </a:cubicBezTo>
                <a:cubicBezTo>
                  <a:pt x="1449" y="457"/>
                  <a:pt x="1454" y="458"/>
                  <a:pt x="1458" y="460"/>
                </a:cubicBezTo>
                <a:cubicBezTo>
                  <a:pt x="1460" y="461"/>
                  <a:pt x="1461" y="463"/>
                  <a:pt x="1463" y="464"/>
                </a:cubicBezTo>
                <a:cubicBezTo>
                  <a:pt x="1464" y="466"/>
                  <a:pt x="1467" y="467"/>
                  <a:pt x="1469" y="468"/>
                </a:cubicBezTo>
                <a:cubicBezTo>
                  <a:pt x="1473" y="471"/>
                  <a:pt x="1477" y="472"/>
                  <a:pt x="1480" y="476"/>
                </a:cubicBezTo>
                <a:cubicBezTo>
                  <a:pt x="1482" y="478"/>
                  <a:pt x="1483" y="480"/>
                  <a:pt x="1484" y="482"/>
                </a:cubicBezTo>
                <a:cubicBezTo>
                  <a:pt x="1486" y="484"/>
                  <a:pt x="1488" y="485"/>
                  <a:pt x="1489" y="487"/>
                </a:cubicBezTo>
                <a:cubicBezTo>
                  <a:pt x="1491" y="488"/>
                  <a:pt x="1492" y="490"/>
                  <a:pt x="1493" y="492"/>
                </a:cubicBezTo>
                <a:cubicBezTo>
                  <a:pt x="1494" y="494"/>
                  <a:pt x="1495" y="495"/>
                  <a:pt x="1496" y="497"/>
                </a:cubicBezTo>
                <a:cubicBezTo>
                  <a:pt x="1496" y="499"/>
                  <a:pt x="1495" y="501"/>
                  <a:pt x="1494" y="503"/>
                </a:cubicBezTo>
                <a:cubicBezTo>
                  <a:pt x="1494" y="504"/>
                  <a:pt x="1493" y="505"/>
                  <a:pt x="1492" y="504"/>
                </a:cubicBezTo>
                <a:cubicBezTo>
                  <a:pt x="1491" y="504"/>
                  <a:pt x="1491" y="503"/>
                  <a:pt x="1490" y="503"/>
                </a:cubicBezTo>
                <a:cubicBezTo>
                  <a:pt x="1487" y="503"/>
                  <a:pt x="1490" y="507"/>
                  <a:pt x="1490" y="508"/>
                </a:cubicBezTo>
                <a:cubicBezTo>
                  <a:pt x="1490" y="510"/>
                  <a:pt x="1489" y="512"/>
                  <a:pt x="1488" y="514"/>
                </a:cubicBezTo>
                <a:cubicBezTo>
                  <a:pt x="1488" y="516"/>
                  <a:pt x="1488" y="518"/>
                  <a:pt x="1485" y="518"/>
                </a:cubicBezTo>
                <a:cubicBezTo>
                  <a:pt x="1484" y="519"/>
                  <a:pt x="1483" y="519"/>
                  <a:pt x="1482" y="519"/>
                </a:cubicBezTo>
                <a:cubicBezTo>
                  <a:pt x="1481" y="518"/>
                  <a:pt x="1481" y="518"/>
                  <a:pt x="1480" y="517"/>
                </a:cubicBezTo>
                <a:cubicBezTo>
                  <a:pt x="1477" y="517"/>
                  <a:pt x="1475" y="518"/>
                  <a:pt x="1473" y="518"/>
                </a:cubicBezTo>
                <a:cubicBezTo>
                  <a:pt x="1471" y="517"/>
                  <a:pt x="1469" y="516"/>
                  <a:pt x="1467" y="516"/>
                </a:cubicBezTo>
                <a:cubicBezTo>
                  <a:pt x="1466" y="516"/>
                  <a:pt x="1462" y="516"/>
                  <a:pt x="1461" y="517"/>
                </a:cubicBezTo>
                <a:cubicBezTo>
                  <a:pt x="1460" y="518"/>
                  <a:pt x="1461" y="519"/>
                  <a:pt x="1460" y="520"/>
                </a:cubicBezTo>
                <a:cubicBezTo>
                  <a:pt x="1460" y="521"/>
                  <a:pt x="1459" y="522"/>
                  <a:pt x="1458" y="523"/>
                </a:cubicBezTo>
                <a:cubicBezTo>
                  <a:pt x="1457" y="524"/>
                  <a:pt x="1458" y="527"/>
                  <a:pt x="1457" y="529"/>
                </a:cubicBezTo>
                <a:cubicBezTo>
                  <a:pt x="1456" y="530"/>
                  <a:pt x="1454" y="532"/>
                  <a:pt x="1452" y="532"/>
                </a:cubicBezTo>
                <a:cubicBezTo>
                  <a:pt x="1451" y="532"/>
                  <a:pt x="1450" y="531"/>
                  <a:pt x="1449" y="531"/>
                </a:cubicBezTo>
                <a:cubicBezTo>
                  <a:pt x="1448" y="530"/>
                  <a:pt x="1447" y="530"/>
                  <a:pt x="1446" y="530"/>
                </a:cubicBezTo>
                <a:cubicBezTo>
                  <a:pt x="1443" y="530"/>
                  <a:pt x="1444" y="528"/>
                  <a:pt x="1445" y="525"/>
                </a:cubicBezTo>
                <a:cubicBezTo>
                  <a:pt x="1445" y="523"/>
                  <a:pt x="1443" y="523"/>
                  <a:pt x="1442" y="521"/>
                </a:cubicBezTo>
                <a:cubicBezTo>
                  <a:pt x="1440" y="519"/>
                  <a:pt x="1440" y="518"/>
                  <a:pt x="1439" y="516"/>
                </a:cubicBezTo>
                <a:cubicBezTo>
                  <a:pt x="1438" y="512"/>
                  <a:pt x="1434" y="510"/>
                  <a:pt x="1432" y="506"/>
                </a:cubicBezTo>
                <a:cubicBezTo>
                  <a:pt x="1432" y="504"/>
                  <a:pt x="1432" y="502"/>
                  <a:pt x="1431" y="500"/>
                </a:cubicBezTo>
                <a:cubicBezTo>
                  <a:pt x="1430" y="499"/>
                  <a:pt x="1430" y="497"/>
                  <a:pt x="1430" y="496"/>
                </a:cubicBezTo>
                <a:cubicBezTo>
                  <a:pt x="1429" y="494"/>
                  <a:pt x="1429" y="493"/>
                  <a:pt x="1428" y="492"/>
                </a:cubicBezTo>
                <a:cubicBezTo>
                  <a:pt x="1427" y="491"/>
                  <a:pt x="1426" y="490"/>
                  <a:pt x="1426" y="490"/>
                </a:cubicBezTo>
                <a:cubicBezTo>
                  <a:pt x="1424" y="488"/>
                  <a:pt x="1423" y="484"/>
                  <a:pt x="1421" y="483"/>
                </a:cubicBezTo>
                <a:cubicBezTo>
                  <a:pt x="1419" y="483"/>
                  <a:pt x="1417" y="482"/>
                  <a:pt x="1416" y="481"/>
                </a:cubicBezTo>
                <a:close/>
                <a:moveTo>
                  <a:pt x="1594" y="1259"/>
                </a:moveTo>
                <a:cubicBezTo>
                  <a:pt x="1592" y="1257"/>
                  <a:pt x="1592" y="1255"/>
                  <a:pt x="1591" y="1253"/>
                </a:cubicBezTo>
                <a:cubicBezTo>
                  <a:pt x="1590" y="1248"/>
                  <a:pt x="1585" y="1247"/>
                  <a:pt x="1581" y="1250"/>
                </a:cubicBezTo>
                <a:cubicBezTo>
                  <a:pt x="1578" y="1252"/>
                  <a:pt x="1573" y="1250"/>
                  <a:pt x="1569" y="1249"/>
                </a:cubicBezTo>
                <a:cubicBezTo>
                  <a:pt x="1566" y="1248"/>
                  <a:pt x="1562" y="1245"/>
                  <a:pt x="1562" y="1241"/>
                </a:cubicBezTo>
                <a:cubicBezTo>
                  <a:pt x="1562" y="1239"/>
                  <a:pt x="1565" y="1239"/>
                  <a:pt x="1565" y="1237"/>
                </a:cubicBezTo>
                <a:cubicBezTo>
                  <a:pt x="1564" y="1237"/>
                  <a:pt x="1563" y="1238"/>
                  <a:pt x="1562" y="1238"/>
                </a:cubicBezTo>
                <a:cubicBezTo>
                  <a:pt x="1561" y="1238"/>
                  <a:pt x="1560" y="1238"/>
                  <a:pt x="1558" y="1238"/>
                </a:cubicBezTo>
                <a:cubicBezTo>
                  <a:pt x="1556" y="1238"/>
                  <a:pt x="1554" y="1237"/>
                  <a:pt x="1551" y="1239"/>
                </a:cubicBezTo>
                <a:cubicBezTo>
                  <a:pt x="1549" y="1240"/>
                  <a:pt x="1547" y="1241"/>
                  <a:pt x="1544" y="1241"/>
                </a:cubicBezTo>
                <a:cubicBezTo>
                  <a:pt x="1543" y="1240"/>
                  <a:pt x="1542" y="1240"/>
                  <a:pt x="1541" y="1240"/>
                </a:cubicBezTo>
                <a:cubicBezTo>
                  <a:pt x="1539" y="1239"/>
                  <a:pt x="1538" y="1239"/>
                  <a:pt x="1536" y="1239"/>
                </a:cubicBezTo>
                <a:cubicBezTo>
                  <a:pt x="1534" y="1239"/>
                  <a:pt x="1531" y="1239"/>
                  <a:pt x="1528" y="1239"/>
                </a:cubicBezTo>
                <a:cubicBezTo>
                  <a:pt x="1525" y="1239"/>
                  <a:pt x="1523" y="1239"/>
                  <a:pt x="1521" y="1239"/>
                </a:cubicBezTo>
                <a:cubicBezTo>
                  <a:pt x="1515" y="1238"/>
                  <a:pt x="1510" y="1237"/>
                  <a:pt x="1505" y="1239"/>
                </a:cubicBezTo>
                <a:cubicBezTo>
                  <a:pt x="1501" y="1240"/>
                  <a:pt x="1497" y="1243"/>
                  <a:pt x="1492" y="1244"/>
                </a:cubicBezTo>
                <a:cubicBezTo>
                  <a:pt x="1490" y="1244"/>
                  <a:pt x="1488" y="1245"/>
                  <a:pt x="1486" y="1245"/>
                </a:cubicBezTo>
                <a:cubicBezTo>
                  <a:pt x="1485" y="1246"/>
                  <a:pt x="1483" y="1247"/>
                  <a:pt x="1482" y="1248"/>
                </a:cubicBezTo>
                <a:cubicBezTo>
                  <a:pt x="1480" y="1248"/>
                  <a:pt x="1479" y="1249"/>
                  <a:pt x="1477" y="1250"/>
                </a:cubicBezTo>
                <a:cubicBezTo>
                  <a:pt x="1474" y="1250"/>
                  <a:pt x="1472" y="1252"/>
                  <a:pt x="1470" y="1254"/>
                </a:cubicBezTo>
                <a:cubicBezTo>
                  <a:pt x="1467" y="1256"/>
                  <a:pt x="1465" y="1257"/>
                  <a:pt x="1462" y="1259"/>
                </a:cubicBezTo>
                <a:cubicBezTo>
                  <a:pt x="1459" y="1260"/>
                  <a:pt x="1457" y="1262"/>
                  <a:pt x="1456" y="1264"/>
                </a:cubicBezTo>
                <a:cubicBezTo>
                  <a:pt x="1455" y="1266"/>
                  <a:pt x="1453" y="1267"/>
                  <a:pt x="1452" y="1269"/>
                </a:cubicBezTo>
                <a:cubicBezTo>
                  <a:pt x="1450" y="1270"/>
                  <a:pt x="1448" y="1270"/>
                  <a:pt x="1446" y="1271"/>
                </a:cubicBezTo>
                <a:cubicBezTo>
                  <a:pt x="1442" y="1271"/>
                  <a:pt x="1437" y="1271"/>
                  <a:pt x="1433" y="1270"/>
                </a:cubicBezTo>
                <a:cubicBezTo>
                  <a:pt x="1431" y="1270"/>
                  <a:pt x="1429" y="1269"/>
                  <a:pt x="1426" y="1268"/>
                </a:cubicBezTo>
                <a:cubicBezTo>
                  <a:pt x="1425" y="1268"/>
                  <a:pt x="1424" y="1268"/>
                  <a:pt x="1423" y="1268"/>
                </a:cubicBezTo>
                <a:cubicBezTo>
                  <a:pt x="1422" y="1268"/>
                  <a:pt x="1421" y="1267"/>
                  <a:pt x="1420" y="1267"/>
                </a:cubicBezTo>
                <a:cubicBezTo>
                  <a:pt x="1416" y="1266"/>
                  <a:pt x="1412" y="1268"/>
                  <a:pt x="1408" y="1268"/>
                </a:cubicBezTo>
                <a:cubicBezTo>
                  <a:pt x="1406" y="1268"/>
                  <a:pt x="1405" y="1269"/>
                  <a:pt x="1403" y="1269"/>
                </a:cubicBezTo>
                <a:cubicBezTo>
                  <a:pt x="1401" y="1269"/>
                  <a:pt x="1400" y="1268"/>
                  <a:pt x="1398" y="1267"/>
                </a:cubicBezTo>
                <a:cubicBezTo>
                  <a:pt x="1396" y="1266"/>
                  <a:pt x="1394" y="1266"/>
                  <a:pt x="1392" y="1265"/>
                </a:cubicBezTo>
                <a:cubicBezTo>
                  <a:pt x="1389" y="1265"/>
                  <a:pt x="1387" y="1266"/>
                  <a:pt x="1385" y="1266"/>
                </a:cubicBezTo>
                <a:cubicBezTo>
                  <a:pt x="1382" y="1266"/>
                  <a:pt x="1381" y="1264"/>
                  <a:pt x="1378" y="1263"/>
                </a:cubicBezTo>
                <a:cubicBezTo>
                  <a:pt x="1374" y="1262"/>
                  <a:pt x="1369" y="1261"/>
                  <a:pt x="1365" y="1259"/>
                </a:cubicBezTo>
                <a:cubicBezTo>
                  <a:pt x="1363" y="1258"/>
                  <a:pt x="1361" y="1256"/>
                  <a:pt x="1360" y="1255"/>
                </a:cubicBezTo>
                <a:cubicBezTo>
                  <a:pt x="1358" y="1254"/>
                  <a:pt x="1356" y="1253"/>
                  <a:pt x="1355" y="1251"/>
                </a:cubicBezTo>
                <a:cubicBezTo>
                  <a:pt x="1352" y="1247"/>
                  <a:pt x="1352" y="1243"/>
                  <a:pt x="1351" y="1239"/>
                </a:cubicBezTo>
                <a:cubicBezTo>
                  <a:pt x="1351" y="1235"/>
                  <a:pt x="1347" y="1233"/>
                  <a:pt x="1345" y="1230"/>
                </a:cubicBezTo>
                <a:cubicBezTo>
                  <a:pt x="1344" y="1228"/>
                  <a:pt x="1344" y="1226"/>
                  <a:pt x="1343" y="1224"/>
                </a:cubicBezTo>
                <a:cubicBezTo>
                  <a:pt x="1342" y="1222"/>
                  <a:pt x="1340" y="1222"/>
                  <a:pt x="1338" y="1222"/>
                </a:cubicBezTo>
                <a:cubicBezTo>
                  <a:pt x="1335" y="1222"/>
                  <a:pt x="1338" y="1219"/>
                  <a:pt x="1340" y="1219"/>
                </a:cubicBezTo>
                <a:cubicBezTo>
                  <a:pt x="1341" y="1218"/>
                  <a:pt x="1343" y="1217"/>
                  <a:pt x="1344" y="1215"/>
                </a:cubicBezTo>
                <a:cubicBezTo>
                  <a:pt x="1345" y="1215"/>
                  <a:pt x="1346" y="1214"/>
                  <a:pt x="1347" y="1214"/>
                </a:cubicBezTo>
                <a:cubicBezTo>
                  <a:pt x="1348" y="1212"/>
                  <a:pt x="1348" y="1209"/>
                  <a:pt x="1348" y="1207"/>
                </a:cubicBezTo>
                <a:cubicBezTo>
                  <a:pt x="1348" y="1206"/>
                  <a:pt x="1348" y="1205"/>
                  <a:pt x="1348" y="1204"/>
                </a:cubicBezTo>
                <a:cubicBezTo>
                  <a:pt x="1348" y="1202"/>
                  <a:pt x="1348" y="1199"/>
                  <a:pt x="1349" y="1197"/>
                </a:cubicBezTo>
                <a:cubicBezTo>
                  <a:pt x="1350" y="1196"/>
                  <a:pt x="1351" y="1194"/>
                  <a:pt x="1353" y="1193"/>
                </a:cubicBezTo>
                <a:cubicBezTo>
                  <a:pt x="1354" y="1192"/>
                  <a:pt x="1355" y="1192"/>
                  <a:pt x="1356" y="1192"/>
                </a:cubicBezTo>
                <a:cubicBezTo>
                  <a:pt x="1357" y="1191"/>
                  <a:pt x="1358" y="1190"/>
                  <a:pt x="1358" y="1189"/>
                </a:cubicBezTo>
                <a:cubicBezTo>
                  <a:pt x="1360" y="1188"/>
                  <a:pt x="1362" y="1187"/>
                  <a:pt x="1363" y="1189"/>
                </a:cubicBezTo>
                <a:cubicBezTo>
                  <a:pt x="1364" y="1189"/>
                  <a:pt x="1363" y="1190"/>
                  <a:pt x="1365" y="1190"/>
                </a:cubicBezTo>
                <a:cubicBezTo>
                  <a:pt x="1366" y="1190"/>
                  <a:pt x="1366" y="1189"/>
                  <a:pt x="1366" y="1188"/>
                </a:cubicBezTo>
                <a:cubicBezTo>
                  <a:pt x="1366" y="1186"/>
                  <a:pt x="1367" y="1184"/>
                  <a:pt x="1368" y="1182"/>
                </a:cubicBezTo>
                <a:cubicBezTo>
                  <a:pt x="1369" y="1180"/>
                  <a:pt x="1369" y="1177"/>
                  <a:pt x="1369" y="1175"/>
                </a:cubicBezTo>
                <a:cubicBezTo>
                  <a:pt x="1369" y="1172"/>
                  <a:pt x="1369" y="1169"/>
                  <a:pt x="1369" y="1166"/>
                </a:cubicBezTo>
                <a:cubicBezTo>
                  <a:pt x="1369" y="1163"/>
                  <a:pt x="1369" y="1161"/>
                  <a:pt x="1370" y="1159"/>
                </a:cubicBezTo>
                <a:cubicBezTo>
                  <a:pt x="1371" y="1154"/>
                  <a:pt x="1373" y="1151"/>
                  <a:pt x="1376" y="1148"/>
                </a:cubicBezTo>
                <a:cubicBezTo>
                  <a:pt x="1377" y="1147"/>
                  <a:pt x="1378" y="1146"/>
                  <a:pt x="1378" y="1145"/>
                </a:cubicBezTo>
                <a:cubicBezTo>
                  <a:pt x="1378" y="1144"/>
                  <a:pt x="1377" y="1145"/>
                  <a:pt x="1376" y="1145"/>
                </a:cubicBezTo>
                <a:cubicBezTo>
                  <a:pt x="1376" y="1146"/>
                  <a:pt x="1374" y="1147"/>
                  <a:pt x="1374" y="1146"/>
                </a:cubicBezTo>
                <a:cubicBezTo>
                  <a:pt x="1374" y="1145"/>
                  <a:pt x="1375" y="1144"/>
                  <a:pt x="1376" y="1144"/>
                </a:cubicBezTo>
                <a:cubicBezTo>
                  <a:pt x="1378" y="1143"/>
                  <a:pt x="1380" y="1143"/>
                  <a:pt x="1380" y="1141"/>
                </a:cubicBezTo>
                <a:cubicBezTo>
                  <a:pt x="1381" y="1139"/>
                  <a:pt x="1380" y="1139"/>
                  <a:pt x="1379" y="1140"/>
                </a:cubicBezTo>
                <a:cubicBezTo>
                  <a:pt x="1378" y="1141"/>
                  <a:pt x="1378" y="1142"/>
                  <a:pt x="1377" y="1142"/>
                </a:cubicBezTo>
                <a:cubicBezTo>
                  <a:pt x="1376" y="1142"/>
                  <a:pt x="1375" y="1141"/>
                  <a:pt x="1375" y="1140"/>
                </a:cubicBezTo>
                <a:cubicBezTo>
                  <a:pt x="1375" y="1139"/>
                  <a:pt x="1376" y="1139"/>
                  <a:pt x="1377" y="1138"/>
                </a:cubicBezTo>
                <a:cubicBezTo>
                  <a:pt x="1378" y="1137"/>
                  <a:pt x="1378" y="1137"/>
                  <a:pt x="1378" y="1135"/>
                </a:cubicBezTo>
                <a:cubicBezTo>
                  <a:pt x="1378" y="1134"/>
                  <a:pt x="1378" y="1134"/>
                  <a:pt x="1379" y="1133"/>
                </a:cubicBezTo>
                <a:cubicBezTo>
                  <a:pt x="1380" y="1132"/>
                  <a:pt x="1380" y="1132"/>
                  <a:pt x="1381" y="1131"/>
                </a:cubicBezTo>
                <a:cubicBezTo>
                  <a:pt x="1381" y="1130"/>
                  <a:pt x="1381" y="1129"/>
                  <a:pt x="1383" y="1129"/>
                </a:cubicBezTo>
                <a:cubicBezTo>
                  <a:pt x="1383" y="1129"/>
                  <a:pt x="1384" y="1131"/>
                  <a:pt x="1384" y="1132"/>
                </a:cubicBezTo>
                <a:cubicBezTo>
                  <a:pt x="1384" y="1132"/>
                  <a:pt x="1382" y="1132"/>
                  <a:pt x="1382" y="1133"/>
                </a:cubicBezTo>
                <a:cubicBezTo>
                  <a:pt x="1382" y="1135"/>
                  <a:pt x="1383" y="1134"/>
                  <a:pt x="1384" y="1134"/>
                </a:cubicBezTo>
                <a:cubicBezTo>
                  <a:pt x="1386" y="1134"/>
                  <a:pt x="1386" y="1135"/>
                  <a:pt x="1387" y="1135"/>
                </a:cubicBezTo>
                <a:cubicBezTo>
                  <a:pt x="1388" y="1136"/>
                  <a:pt x="1389" y="1136"/>
                  <a:pt x="1390" y="1136"/>
                </a:cubicBezTo>
                <a:cubicBezTo>
                  <a:pt x="1391" y="1136"/>
                  <a:pt x="1392" y="1136"/>
                  <a:pt x="1393" y="1136"/>
                </a:cubicBezTo>
                <a:cubicBezTo>
                  <a:pt x="1395" y="1137"/>
                  <a:pt x="1398" y="1136"/>
                  <a:pt x="1399" y="1134"/>
                </a:cubicBezTo>
                <a:cubicBezTo>
                  <a:pt x="1399" y="1134"/>
                  <a:pt x="1399" y="1132"/>
                  <a:pt x="1399" y="1131"/>
                </a:cubicBezTo>
                <a:cubicBezTo>
                  <a:pt x="1400" y="1130"/>
                  <a:pt x="1400" y="1129"/>
                  <a:pt x="1401" y="1128"/>
                </a:cubicBezTo>
                <a:cubicBezTo>
                  <a:pt x="1402" y="1125"/>
                  <a:pt x="1401" y="1122"/>
                  <a:pt x="1402" y="1118"/>
                </a:cubicBezTo>
                <a:cubicBezTo>
                  <a:pt x="1402" y="1116"/>
                  <a:pt x="1404" y="1114"/>
                  <a:pt x="1403" y="1112"/>
                </a:cubicBezTo>
                <a:cubicBezTo>
                  <a:pt x="1403" y="1111"/>
                  <a:pt x="1402" y="1110"/>
                  <a:pt x="1402" y="1109"/>
                </a:cubicBezTo>
                <a:cubicBezTo>
                  <a:pt x="1402" y="1108"/>
                  <a:pt x="1401" y="1108"/>
                  <a:pt x="1401" y="1107"/>
                </a:cubicBezTo>
                <a:cubicBezTo>
                  <a:pt x="1400" y="1104"/>
                  <a:pt x="1403" y="1103"/>
                  <a:pt x="1404" y="1103"/>
                </a:cubicBezTo>
                <a:cubicBezTo>
                  <a:pt x="1407" y="1102"/>
                  <a:pt x="1407" y="1100"/>
                  <a:pt x="1410" y="1099"/>
                </a:cubicBezTo>
                <a:cubicBezTo>
                  <a:pt x="1412" y="1098"/>
                  <a:pt x="1414" y="1099"/>
                  <a:pt x="1416" y="1099"/>
                </a:cubicBezTo>
                <a:cubicBezTo>
                  <a:pt x="1418" y="1098"/>
                  <a:pt x="1419" y="1096"/>
                  <a:pt x="1420" y="1094"/>
                </a:cubicBezTo>
                <a:cubicBezTo>
                  <a:pt x="1421" y="1093"/>
                  <a:pt x="1421" y="1093"/>
                  <a:pt x="1422" y="1092"/>
                </a:cubicBezTo>
                <a:cubicBezTo>
                  <a:pt x="1423" y="1092"/>
                  <a:pt x="1423" y="1092"/>
                  <a:pt x="1423" y="1091"/>
                </a:cubicBezTo>
                <a:cubicBezTo>
                  <a:pt x="1423" y="1090"/>
                  <a:pt x="1423" y="1090"/>
                  <a:pt x="1422" y="1090"/>
                </a:cubicBezTo>
                <a:cubicBezTo>
                  <a:pt x="1420" y="1089"/>
                  <a:pt x="1420" y="1087"/>
                  <a:pt x="1419" y="1085"/>
                </a:cubicBezTo>
                <a:cubicBezTo>
                  <a:pt x="1418" y="1083"/>
                  <a:pt x="1416" y="1083"/>
                  <a:pt x="1415" y="1081"/>
                </a:cubicBezTo>
                <a:cubicBezTo>
                  <a:pt x="1415" y="1080"/>
                  <a:pt x="1414" y="1079"/>
                  <a:pt x="1415" y="1078"/>
                </a:cubicBezTo>
                <a:cubicBezTo>
                  <a:pt x="1416" y="1078"/>
                  <a:pt x="1417" y="1079"/>
                  <a:pt x="1418" y="1080"/>
                </a:cubicBezTo>
                <a:cubicBezTo>
                  <a:pt x="1418" y="1080"/>
                  <a:pt x="1419" y="1081"/>
                  <a:pt x="1420" y="1081"/>
                </a:cubicBezTo>
                <a:cubicBezTo>
                  <a:pt x="1421" y="1082"/>
                  <a:pt x="1421" y="1083"/>
                  <a:pt x="1422" y="1084"/>
                </a:cubicBezTo>
                <a:cubicBezTo>
                  <a:pt x="1422" y="1085"/>
                  <a:pt x="1423" y="1085"/>
                  <a:pt x="1424" y="1085"/>
                </a:cubicBezTo>
                <a:cubicBezTo>
                  <a:pt x="1426" y="1084"/>
                  <a:pt x="1425" y="1082"/>
                  <a:pt x="1426" y="1081"/>
                </a:cubicBezTo>
                <a:cubicBezTo>
                  <a:pt x="1428" y="1078"/>
                  <a:pt x="1431" y="1076"/>
                  <a:pt x="1434" y="1074"/>
                </a:cubicBezTo>
                <a:cubicBezTo>
                  <a:pt x="1437" y="1072"/>
                  <a:pt x="1441" y="1071"/>
                  <a:pt x="1444" y="1071"/>
                </a:cubicBezTo>
                <a:cubicBezTo>
                  <a:pt x="1446" y="1071"/>
                  <a:pt x="1449" y="1071"/>
                  <a:pt x="1451" y="1071"/>
                </a:cubicBezTo>
                <a:cubicBezTo>
                  <a:pt x="1453" y="1070"/>
                  <a:pt x="1453" y="1068"/>
                  <a:pt x="1455" y="1066"/>
                </a:cubicBezTo>
                <a:cubicBezTo>
                  <a:pt x="1457" y="1065"/>
                  <a:pt x="1458" y="1066"/>
                  <a:pt x="1460" y="1067"/>
                </a:cubicBezTo>
                <a:cubicBezTo>
                  <a:pt x="1461" y="1067"/>
                  <a:pt x="1461" y="1068"/>
                  <a:pt x="1462" y="1068"/>
                </a:cubicBezTo>
                <a:cubicBezTo>
                  <a:pt x="1464" y="1068"/>
                  <a:pt x="1464" y="1068"/>
                  <a:pt x="1465" y="1068"/>
                </a:cubicBezTo>
                <a:cubicBezTo>
                  <a:pt x="1471" y="1071"/>
                  <a:pt x="1465" y="1061"/>
                  <a:pt x="1469" y="1060"/>
                </a:cubicBezTo>
                <a:cubicBezTo>
                  <a:pt x="1470" y="1062"/>
                  <a:pt x="1469" y="1065"/>
                  <a:pt x="1470" y="1067"/>
                </a:cubicBezTo>
                <a:cubicBezTo>
                  <a:pt x="1470" y="1068"/>
                  <a:pt x="1471" y="1067"/>
                  <a:pt x="1472" y="1068"/>
                </a:cubicBezTo>
                <a:cubicBezTo>
                  <a:pt x="1473" y="1069"/>
                  <a:pt x="1473" y="1070"/>
                  <a:pt x="1474" y="1071"/>
                </a:cubicBezTo>
                <a:cubicBezTo>
                  <a:pt x="1475" y="1072"/>
                  <a:pt x="1478" y="1072"/>
                  <a:pt x="1480" y="1072"/>
                </a:cubicBezTo>
                <a:cubicBezTo>
                  <a:pt x="1481" y="1072"/>
                  <a:pt x="1482" y="1071"/>
                  <a:pt x="1483" y="1071"/>
                </a:cubicBezTo>
                <a:cubicBezTo>
                  <a:pt x="1484" y="1070"/>
                  <a:pt x="1485" y="1070"/>
                  <a:pt x="1485" y="1072"/>
                </a:cubicBezTo>
                <a:cubicBezTo>
                  <a:pt x="1485" y="1073"/>
                  <a:pt x="1484" y="1073"/>
                  <a:pt x="1483" y="1074"/>
                </a:cubicBezTo>
                <a:cubicBezTo>
                  <a:pt x="1482" y="1074"/>
                  <a:pt x="1481" y="1075"/>
                  <a:pt x="1480" y="1075"/>
                </a:cubicBezTo>
                <a:cubicBezTo>
                  <a:pt x="1478" y="1076"/>
                  <a:pt x="1475" y="1075"/>
                  <a:pt x="1473" y="1075"/>
                </a:cubicBezTo>
                <a:cubicBezTo>
                  <a:pt x="1471" y="1074"/>
                  <a:pt x="1469" y="1074"/>
                  <a:pt x="1467" y="1073"/>
                </a:cubicBezTo>
                <a:cubicBezTo>
                  <a:pt x="1465" y="1072"/>
                  <a:pt x="1463" y="1073"/>
                  <a:pt x="1460" y="1073"/>
                </a:cubicBezTo>
                <a:cubicBezTo>
                  <a:pt x="1459" y="1072"/>
                  <a:pt x="1456" y="1070"/>
                  <a:pt x="1455" y="1070"/>
                </a:cubicBezTo>
                <a:cubicBezTo>
                  <a:pt x="1455" y="1071"/>
                  <a:pt x="1456" y="1071"/>
                  <a:pt x="1457" y="1072"/>
                </a:cubicBezTo>
                <a:cubicBezTo>
                  <a:pt x="1458" y="1073"/>
                  <a:pt x="1457" y="1074"/>
                  <a:pt x="1458" y="1075"/>
                </a:cubicBezTo>
                <a:cubicBezTo>
                  <a:pt x="1458" y="1075"/>
                  <a:pt x="1460" y="1075"/>
                  <a:pt x="1461" y="1075"/>
                </a:cubicBezTo>
                <a:cubicBezTo>
                  <a:pt x="1462" y="1075"/>
                  <a:pt x="1463" y="1075"/>
                  <a:pt x="1464" y="1076"/>
                </a:cubicBezTo>
                <a:cubicBezTo>
                  <a:pt x="1465" y="1076"/>
                  <a:pt x="1469" y="1079"/>
                  <a:pt x="1466" y="1080"/>
                </a:cubicBezTo>
                <a:cubicBezTo>
                  <a:pt x="1465" y="1080"/>
                  <a:pt x="1464" y="1080"/>
                  <a:pt x="1463" y="1080"/>
                </a:cubicBezTo>
                <a:cubicBezTo>
                  <a:pt x="1462" y="1081"/>
                  <a:pt x="1461" y="1081"/>
                  <a:pt x="1460" y="1081"/>
                </a:cubicBezTo>
                <a:cubicBezTo>
                  <a:pt x="1459" y="1081"/>
                  <a:pt x="1458" y="1080"/>
                  <a:pt x="1457" y="1080"/>
                </a:cubicBezTo>
                <a:cubicBezTo>
                  <a:pt x="1457" y="1079"/>
                  <a:pt x="1456" y="1078"/>
                  <a:pt x="1455" y="1078"/>
                </a:cubicBezTo>
                <a:cubicBezTo>
                  <a:pt x="1454" y="1078"/>
                  <a:pt x="1454" y="1079"/>
                  <a:pt x="1455" y="1080"/>
                </a:cubicBezTo>
                <a:cubicBezTo>
                  <a:pt x="1456" y="1081"/>
                  <a:pt x="1457" y="1081"/>
                  <a:pt x="1458" y="1082"/>
                </a:cubicBezTo>
                <a:cubicBezTo>
                  <a:pt x="1459" y="1084"/>
                  <a:pt x="1461" y="1084"/>
                  <a:pt x="1463" y="1085"/>
                </a:cubicBezTo>
                <a:cubicBezTo>
                  <a:pt x="1465" y="1086"/>
                  <a:pt x="1467" y="1087"/>
                  <a:pt x="1469" y="1086"/>
                </a:cubicBezTo>
                <a:cubicBezTo>
                  <a:pt x="1470" y="1086"/>
                  <a:pt x="1471" y="1085"/>
                  <a:pt x="1473" y="1085"/>
                </a:cubicBezTo>
                <a:cubicBezTo>
                  <a:pt x="1475" y="1086"/>
                  <a:pt x="1476" y="1087"/>
                  <a:pt x="1478" y="1088"/>
                </a:cubicBezTo>
                <a:cubicBezTo>
                  <a:pt x="1479" y="1089"/>
                  <a:pt x="1481" y="1090"/>
                  <a:pt x="1483" y="1090"/>
                </a:cubicBezTo>
                <a:cubicBezTo>
                  <a:pt x="1485" y="1091"/>
                  <a:pt x="1487" y="1090"/>
                  <a:pt x="1489" y="1089"/>
                </a:cubicBezTo>
                <a:cubicBezTo>
                  <a:pt x="1494" y="1088"/>
                  <a:pt x="1498" y="1086"/>
                  <a:pt x="1503" y="1086"/>
                </a:cubicBezTo>
                <a:cubicBezTo>
                  <a:pt x="1505" y="1085"/>
                  <a:pt x="1507" y="1086"/>
                  <a:pt x="1507" y="1089"/>
                </a:cubicBezTo>
                <a:cubicBezTo>
                  <a:pt x="1508" y="1091"/>
                  <a:pt x="1510" y="1091"/>
                  <a:pt x="1512" y="1091"/>
                </a:cubicBezTo>
                <a:cubicBezTo>
                  <a:pt x="1514" y="1091"/>
                  <a:pt x="1514" y="1091"/>
                  <a:pt x="1515" y="1091"/>
                </a:cubicBezTo>
                <a:cubicBezTo>
                  <a:pt x="1516" y="1090"/>
                  <a:pt x="1517" y="1090"/>
                  <a:pt x="1518" y="1091"/>
                </a:cubicBezTo>
                <a:cubicBezTo>
                  <a:pt x="1519" y="1091"/>
                  <a:pt x="1519" y="1092"/>
                  <a:pt x="1519" y="1094"/>
                </a:cubicBezTo>
                <a:cubicBezTo>
                  <a:pt x="1518" y="1095"/>
                  <a:pt x="1519" y="1095"/>
                  <a:pt x="1519" y="1096"/>
                </a:cubicBezTo>
                <a:cubicBezTo>
                  <a:pt x="1521" y="1099"/>
                  <a:pt x="1516" y="1098"/>
                  <a:pt x="1514" y="1098"/>
                </a:cubicBezTo>
                <a:cubicBezTo>
                  <a:pt x="1513" y="1099"/>
                  <a:pt x="1512" y="1099"/>
                  <a:pt x="1511" y="1100"/>
                </a:cubicBezTo>
                <a:cubicBezTo>
                  <a:pt x="1509" y="1100"/>
                  <a:pt x="1509" y="1101"/>
                  <a:pt x="1508" y="1102"/>
                </a:cubicBezTo>
                <a:cubicBezTo>
                  <a:pt x="1506" y="1103"/>
                  <a:pt x="1503" y="1103"/>
                  <a:pt x="1501" y="1104"/>
                </a:cubicBezTo>
                <a:cubicBezTo>
                  <a:pt x="1499" y="1104"/>
                  <a:pt x="1497" y="1105"/>
                  <a:pt x="1496" y="1107"/>
                </a:cubicBezTo>
                <a:cubicBezTo>
                  <a:pt x="1494" y="1109"/>
                  <a:pt x="1493" y="1110"/>
                  <a:pt x="1491" y="1111"/>
                </a:cubicBezTo>
                <a:cubicBezTo>
                  <a:pt x="1489" y="1111"/>
                  <a:pt x="1487" y="1112"/>
                  <a:pt x="1486" y="1113"/>
                </a:cubicBezTo>
                <a:cubicBezTo>
                  <a:pt x="1483" y="1115"/>
                  <a:pt x="1486" y="1116"/>
                  <a:pt x="1487" y="1117"/>
                </a:cubicBezTo>
                <a:cubicBezTo>
                  <a:pt x="1488" y="1118"/>
                  <a:pt x="1488" y="1119"/>
                  <a:pt x="1489" y="1119"/>
                </a:cubicBezTo>
                <a:cubicBezTo>
                  <a:pt x="1490" y="1120"/>
                  <a:pt x="1491" y="1120"/>
                  <a:pt x="1492" y="1120"/>
                </a:cubicBezTo>
                <a:cubicBezTo>
                  <a:pt x="1494" y="1121"/>
                  <a:pt x="1497" y="1120"/>
                  <a:pt x="1499" y="1121"/>
                </a:cubicBezTo>
                <a:cubicBezTo>
                  <a:pt x="1500" y="1122"/>
                  <a:pt x="1500" y="1122"/>
                  <a:pt x="1501" y="1123"/>
                </a:cubicBezTo>
                <a:cubicBezTo>
                  <a:pt x="1502" y="1123"/>
                  <a:pt x="1503" y="1123"/>
                  <a:pt x="1504" y="1123"/>
                </a:cubicBezTo>
                <a:cubicBezTo>
                  <a:pt x="1506" y="1124"/>
                  <a:pt x="1509" y="1123"/>
                  <a:pt x="1511" y="1124"/>
                </a:cubicBezTo>
                <a:cubicBezTo>
                  <a:pt x="1513" y="1125"/>
                  <a:pt x="1515" y="1125"/>
                  <a:pt x="1516" y="1127"/>
                </a:cubicBezTo>
                <a:cubicBezTo>
                  <a:pt x="1517" y="1128"/>
                  <a:pt x="1518" y="1131"/>
                  <a:pt x="1517" y="1133"/>
                </a:cubicBezTo>
                <a:cubicBezTo>
                  <a:pt x="1517" y="1135"/>
                  <a:pt x="1516" y="1136"/>
                  <a:pt x="1516" y="1137"/>
                </a:cubicBezTo>
                <a:cubicBezTo>
                  <a:pt x="1516" y="1138"/>
                  <a:pt x="1516" y="1139"/>
                  <a:pt x="1515" y="1140"/>
                </a:cubicBezTo>
                <a:cubicBezTo>
                  <a:pt x="1515" y="1143"/>
                  <a:pt x="1515" y="1145"/>
                  <a:pt x="1512" y="1145"/>
                </a:cubicBezTo>
                <a:cubicBezTo>
                  <a:pt x="1510" y="1145"/>
                  <a:pt x="1509" y="1147"/>
                  <a:pt x="1511" y="1147"/>
                </a:cubicBezTo>
                <a:cubicBezTo>
                  <a:pt x="1512" y="1147"/>
                  <a:pt x="1513" y="1147"/>
                  <a:pt x="1514" y="1147"/>
                </a:cubicBezTo>
                <a:cubicBezTo>
                  <a:pt x="1514" y="1148"/>
                  <a:pt x="1515" y="1148"/>
                  <a:pt x="1515" y="1149"/>
                </a:cubicBezTo>
                <a:cubicBezTo>
                  <a:pt x="1518" y="1151"/>
                  <a:pt x="1522" y="1152"/>
                  <a:pt x="1525" y="1151"/>
                </a:cubicBezTo>
                <a:cubicBezTo>
                  <a:pt x="1526" y="1150"/>
                  <a:pt x="1527" y="1149"/>
                  <a:pt x="1528" y="1149"/>
                </a:cubicBezTo>
                <a:cubicBezTo>
                  <a:pt x="1530" y="1148"/>
                  <a:pt x="1532" y="1148"/>
                  <a:pt x="1534" y="1147"/>
                </a:cubicBezTo>
                <a:cubicBezTo>
                  <a:pt x="1537" y="1146"/>
                  <a:pt x="1539" y="1144"/>
                  <a:pt x="1541" y="1143"/>
                </a:cubicBezTo>
                <a:cubicBezTo>
                  <a:pt x="1543" y="1142"/>
                  <a:pt x="1544" y="1140"/>
                  <a:pt x="1546" y="1140"/>
                </a:cubicBezTo>
                <a:cubicBezTo>
                  <a:pt x="1548" y="1139"/>
                  <a:pt x="1550" y="1139"/>
                  <a:pt x="1552" y="1138"/>
                </a:cubicBezTo>
                <a:cubicBezTo>
                  <a:pt x="1555" y="1137"/>
                  <a:pt x="1556" y="1135"/>
                  <a:pt x="1558" y="1134"/>
                </a:cubicBezTo>
                <a:cubicBezTo>
                  <a:pt x="1560" y="1133"/>
                  <a:pt x="1562" y="1132"/>
                  <a:pt x="1565" y="1132"/>
                </a:cubicBezTo>
                <a:cubicBezTo>
                  <a:pt x="1568" y="1131"/>
                  <a:pt x="1571" y="1127"/>
                  <a:pt x="1574" y="1126"/>
                </a:cubicBezTo>
                <a:cubicBezTo>
                  <a:pt x="1577" y="1125"/>
                  <a:pt x="1578" y="1126"/>
                  <a:pt x="1580" y="1128"/>
                </a:cubicBezTo>
                <a:cubicBezTo>
                  <a:pt x="1581" y="1129"/>
                  <a:pt x="1582" y="1129"/>
                  <a:pt x="1583" y="1129"/>
                </a:cubicBezTo>
                <a:cubicBezTo>
                  <a:pt x="1584" y="1129"/>
                  <a:pt x="1584" y="1130"/>
                  <a:pt x="1585" y="1130"/>
                </a:cubicBezTo>
                <a:cubicBezTo>
                  <a:pt x="1588" y="1131"/>
                  <a:pt x="1590" y="1130"/>
                  <a:pt x="1592" y="1129"/>
                </a:cubicBezTo>
                <a:cubicBezTo>
                  <a:pt x="1594" y="1129"/>
                  <a:pt x="1595" y="1129"/>
                  <a:pt x="1596" y="1129"/>
                </a:cubicBezTo>
                <a:cubicBezTo>
                  <a:pt x="1598" y="1129"/>
                  <a:pt x="1600" y="1129"/>
                  <a:pt x="1600" y="1126"/>
                </a:cubicBezTo>
                <a:cubicBezTo>
                  <a:pt x="1600" y="1125"/>
                  <a:pt x="1600" y="1124"/>
                  <a:pt x="1600" y="1123"/>
                </a:cubicBezTo>
                <a:cubicBezTo>
                  <a:pt x="1601" y="1122"/>
                  <a:pt x="1602" y="1122"/>
                  <a:pt x="1603" y="1121"/>
                </a:cubicBezTo>
                <a:cubicBezTo>
                  <a:pt x="1604" y="1120"/>
                  <a:pt x="1604" y="1119"/>
                  <a:pt x="1604" y="1118"/>
                </a:cubicBezTo>
                <a:cubicBezTo>
                  <a:pt x="1605" y="1117"/>
                  <a:pt x="1606" y="1118"/>
                  <a:pt x="1608" y="1117"/>
                </a:cubicBezTo>
                <a:cubicBezTo>
                  <a:pt x="1609" y="1117"/>
                  <a:pt x="1610" y="1117"/>
                  <a:pt x="1608" y="1116"/>
                </a:cubicBezTo>
                <a:cubicBezTo>
                  <a:pt x="1608" y="1116"/>
                  <a:pt x="1606" y="1116"/>
                  <a:pt x="1605" y="1116"/>
                </a:cubicBezTo>
                <a:cubicBezTo>
                  <a:pt x="1603" y="1117"/>
                  <a:pt x="1601" y="1117"/>
                  <a:pt x="1599" y="1117"/>
                </a:cubicBezTo>
                <a:cubicBezTo>
                  <a:pt x="1596" y="1117"/>
                  <a:pt x="1594" y="1117"/>
                  <a:pt x="1592" y="1117"/>
                </a:cubicBezTo>
                <a:cubicBezTo>
                  <a:pt x="1590" y="1117"/>
                  <a:pt x="1588" y="1116"/>
                  <a:pt x="1586" y="1116"/>
                </a:cubicBezTo>
                <a:cubicBezTo>
                  <a:pt x="1584" y="1116"/>
                  <a:pt x="1581" y="1116"/>
                  <a:pt x="1580" y="1117"/>
                </a:cubicBezTo>
                <a:cubicBezTo>
                  <a:pt x="1578" y="1117"/>
                  <a:pt x="1576" y="1119"/>
                  <a:pt x="1574" y="1119"/>
                </a:cubicBezTo>
                <a:cubicBezTo>
                  <a:pt x="1573" y="1118"/>
                  <a:pt x="1572" y="1117"/>
                  <a:pt x="1571" y="1116"/>
                </a:cubicBezTo>
                <a:cubicBezTo>
                  <a:pt x="1570" y="1115"/>
                  <a:pt x="1569" y="1114"/>
                  <a:pt x="1568" y="1113"/>
                </a:cubicBezTo>
                <a:cubicBezTo>
                  <a:pt x="1567" y="1111"/>
                  <a:pt x="1565" y="1110"/>
                  <a:pt x="1564" y="1108"/>
                </a:cubicBezTo>
                <a:cubicBezTo>
                  <a:pt x="1562" y="1105"/>
                  <a:pt x="1560" y="1102"/>
                  <a:pt x="1558" y="1099"/>
                </a:cubicBezTo>
                <a:cubicBezTo>
                  <a:pt x="1557" y="1097"/>
                  <a:pt x="1552" y="1087"/>
                  <a:pt x="1556" y="1085"/>
                </a:cubicBezTo>
                <a:cubicBezTo>
                  <a:pt x="1556" y="1085"/>
                  <a:pt x="1557" y="1085"/>
                  <a:pt x="1558" y="1085"/>
                </a:cubicBezTo>
                <a:cubicBezTo>
                  <a:pt x="1559" y="1084"/>
                  <a:pt x="1560" y="1083"/>
                  <a:pt x="1561" y="1083"/>
                </a:cubicBezTo>
                <a:cubicBezTo>
                  <a:pt x="1562" y="1082"/>
                  <a:pt x="1563" y="1083"/>
                  <a:pt x="1564" y="1082"/>
                </a:cubicBezTo>
                <a:cubicBezTo>
                  <a:pt x="1564" y="1082"/>
                  <a:pt x="1564" y="1080"/>
                  <a:pt x="1564" y="1079"/>
                </a:cubicBezTo>
                <a:cubicBezTo>
                  <a:pt x="1564" y="1077"/>
                  <a:pt x="1567" y="1075"/>
                  <a:pt x="1567" y="1078"/>
                </a:cubicBezTo>
                <a:cubicBezTo>
                  <a:pt x="1567" y="1079"/>
                  <a:pt x="1567" y="1079"/>
                  <a:pt x="1568" y="1080"/>
                </a:cubicBezTo>
                <a:cubicBezTo>
                  <a:pt x="1568" y="1080"/>
                  <a:pt x="1569" y="1081"/>
                  <a:pt x="1568" y="1081"/>
                </a:cubicBezTo>
                <a:cubicBezTo>
                  <a:pt x="1568" y="1083"/>
                  <a:pt x="1566" y="1083"/>
                  <a:pt x="1565" y="1083"/>
                </a:cubicBezTo>
                <a:cubicBezTo>
                  <a:pt x="1564" y="1084"/>
                  <a:pt x="1564" y="1086"/>
                  <a:pt x="1562" y="1087"/>
                </a:cubicBezTo>
                <a:cubicBezTo>
                  <a:pt x="1562" y="1088"/>
                  <a:pt x="1560" y="1088"/>
                  <a:pt x="1559" y="1089"/>
                </a:cubicBezTo>
                <a:cubicBezTo>
                  <a:pt x="1560" y="1090"/>
                  <a:pt x="1563" y="1088"/>
                  <a:pt x="1564" y="1087"/>
                </a:cubicBezTo>
                <a:cubicBezTo>
                  <a:pt x="1565" y="1086"/>
                  <a:pt x="1565" y="1084"/>
                  <a:pt x="1567" y="1083"/>
                </a:cubicBezTo>
                <a:cubicBezTo>
                  <a:pt x="1569" y="1083"/>
                  <a:pt x="1571" y="1082"/>
                  <a:pt x="1572" y="1081"/>
                </a:cubicBezTo>
                <a:cubicBezTo>
                  <a:pt x="1574" y="1079"/>
                  <a:pt x="1575" y="1075"/>
                  <a:pt x="1578" y="1074"/>
                </a:cubicBezTo>
                <a:cubicBezTo>
                  <a:pt x="1579" y="1074"/>
                  <a:pt x="1580" y="1074"/>
                  <a:pt x="1581" y="1073"/>
                </a:cubicBezTo>
                <a:cubicBezTo>
                  <a:pt x="1581" y="1073"/>
                  <a:pt x="1582" y="1072"/>
                  <a:pt x="1583" y="1071"/>
                </a:cubicBezTo>
                <a:cubicBezTo>
                  <a:pt x="1584" y="1069"/>
                  <a:pt x="1587" y="1069"/>
                  <a:pt x="1589" y="1069"/>
                </a:cubicBezTo>
                <a:cubicBezTo>
                  <a:pt x="1591" y="1069"/>
                  <a:pt x="1594" y="1069"/>
                  <a:pt x="1596" y="1068"/>
                </a:cubicBezTo>
                <a:cubicBezTo>
                  <a:pt x="1598" y="1068"/>
                  <a:pt x="1600" y="1066"/>
                  <a:pt x="1603" y="1065"/>
                </a:cubicBezTo>
                <a:cubicBezTo>
                  <a:pt x="1604" y="1065"/>
                  <a:pt x="1605" y="1064"/>
                  <a:pt x="1605" y="1064"/>
                </a:cubicBezTo>
                <a:cubicBezTo>
                  <a:pt x="1606" y="1063"/>
                  <a:pt x="1607" y="1063"/>
                  <a:pt x="1608" y="1063"/>
                </a:cubicBezTo>
                <a:cubicBezTo>
                  <a:pt x="1610" y="1064"/>
                  <a:pt x="1609" y="1065"/>
                  <a:pt x="1610" y="1066"/>
                </a:cubicBezTo>
                <a:cubicBezTo>
                  <a:pt x="1611" y="1067"/>
                  <a:pt x="1612" y="1066"/>
                  <a:pt x="1612" y="1068"/>
                </a:cubicBezTo>
                <a:cubicBezTo>
                  <a:pt x="1612" y="1069"/>
                  <a:pt x="1612" y="1070"/>
                  <a:pt x="1613" y="1070"/>
                </a:cubicBezTo>
                <a:cubicBezTo>
                  <a:pt x="1614" y="1070"/>
                  <a:pt x="1614" y="1068"/>
                  <a:pt x="1615" y="1067"/>
                </a:cubicBezTo>
                <a:cubicBezTo>
                  <a:pt x="1615" y="1065"/>
                  <a:pt x="1616" y="1064"/>
                  <a:pt x="1618" y="1063"/>
                </a:cubicBezTo>
                <a:cubicBezTo>
                  <a:pt x="1620" y="1062"/>
                  <a:pt x="1621" y="1061"/>
                  <a:pt x="1623" y="1060"/>
                </a:cubicBezTo>
                <a:cubicBezTo>
                  <a:pt x="1625" y="1060"/>
                  <a:pt x="1627" y="1060"/>
                  <a:pt x="1629" y="1059"/>
                </a:cubicBezTo>
                <a:cubicBezTo>
                  <a:pt x="1630" y="1059"/>
                  <a:pt x="1631" y="1058"/>
                  <a:pt x="1632" y="1057"/>
                </a:cubicBezTo>
                <a:cubicBezTo>
                  <a:pt x="1633" y="1056"/>
                  <a:pt x="1635" y="1054"/>
                  <a:pt x="1637" y="1053"/>
                </a:cubicBezTo>
                <a:cubicBezTo>
                  <a:pt x="1638" y="1053"/>
                  <a:pt x="1639" y="1053"/>
                  <a:pt x="1640" y="1053"/>
                </a:cubicBezTo>
                <a:cubicBezTo>
                  <a:pt x="1642" y="1052"/>
                  <a:pt x="1644" y="1053"/>
                  <a:pt x="1646" y="1053"/>
                </a:cubicBezTo>
                <a:cubicBezTo>
                  <a:pt x="1648" y="1053"/>
                  <a:pt x="1650" y="1053"/>
                  <a:pt x="1652" y="1052"/>
                </a:cubicBezTo>
                <a:cubicBezTo>
                  <a:pt x="1654" y="1052"/>
                  <a:pt x="1657" y="1052"/>
                  <a:pt x="1659" y="1051"/>
                </a:cubicBezTo>
                <a:cubicBezTo>
                  <a:pt x="1660" y="1050"/>
                  <a:pt x="1661" y="1050"/>
                  <a:pt x="1662" y="1050"/>
                </a:cubicBezTo>
                <a:cubicBezTo>
                  <a:pt x="1663" y="1050"/>
                  <a:pt x="1664" y="1051"/>
                  <a:pt x="1665" y="1051"/>
                </a:cubicBezTo>
                <a:cubicBezTo>
                  <a:pt x="1666" y="1051"/>
                  <a:pt x="1670" y="1051"/>
                  <a:pt x="1671" y="1051"/>
                </a:cubicBezTo>
                <a:cubicBezTo>
                  <a:pt x="1673" y="1050"/>
                  <a:pt x="1675" y="1048"/>
                  <a:pt x="1676" y="1048"/>
                </a:cubicBezTo>
                <a:cubicBezTo>
                  <a:pt x="1678" y="1047"/>
                  <a:pt x="1681" y="1046"/>
                  <a:pt x="1683" y="1047"/>
                </a:cubicBezTo>
                <a:cubicBezTo>
                  <a:pt x="1683" y="1047"/>
                  <a:pt x="1685" y="1047"/>
                  <a:pt x="1686" y="1048"/>
                </a:cubicBezTo>
                <a:cubicBezTo>
                  <a:pt x="1686" y="1049"/>
                  <a:pt x="1685" y="1050"/>
                  <a:pt x="1684" y="1050"/>
                </a:cubicBezTo>
                <a:cubicBezTo>
                  <a:pt x="1684" y="1052"/>
                  <a:pt x="1685" y="1053"/>
                  <a:pt x="1684" y="1054"/>
                </a:cubicBezTo>
                <a:cubicBezTo>
                  <a:pt x="1684" y="1055"/>
                  <a:pt x="1682" y="1055"/>
                  <a:pt x="1681" y="1056"/>
                </a:cubicBezTo>
                <a:cubicBezTo>
                  <a:pt x="1677" y="1058"/>
                  <a:pt x="1672" y="1060"/>
                  <a:pt x="1668" y="1060"/>
                </a:cubicBezTo>
                <a:cubicBezTo>
                  <a:pt x="1667" y="1061"/>
                  <a:pt x="1666" y="1061"/>
                  <a:pt x="1664" y="1061"/>
                </a:cubicBezTo>
                <a:cubicBezTo>
                  <a:pt x="1663" y="1061"/>
                  <a:pt x="1662" y="1061"/>
                  <a:pt x="1661" y="1061"/>
                </a:cubicBezTo>
                <a:cubicBezTo>
                  <a:pt x="1658" y="1062"/>
                  <a:pt x="1663" y="1064"/>
                  <a:pt x="1663" y="1065"/>
                </a:cubicBezTo>
                <a:cubicBezTo>
                  <a:pt x="1665" y="1067"/>
                  <a:pt x="1665" y="1069"/>
                  <a:pt x="1662" y="1068"/>
                </a:cubicBezTo>
                <a:cubicBezTo>
                  <a:pt x="1659" y="1068"/>
                  <a:pt x="1658" y="1069"/>
                  <a:pt x="1655" y="1069"/>
                </a:cubicBezTo>
                <a:cubicBezTo>
                  <a:pt x="1651" y="1070"/>
                  <a:pt x="1647" y="1069"/>
                  <a:pt x="1642" y="1069"/>
                </a:cubicBezTo>
                <a:cubicBezTo>
                  <a:pt x="1638" y="1068"/>
                  <a:pt x="1642" y="1071"/>
                  <a:pt x="1642" y="1072"/>
                </a:cubicBezTo>
                <a:cubicBezTo>
                  <a:pt x="1643" y="1073"/>
                  <a:pt x="1643" y="1074"/>
                  <a:pt x="1643" y="1075"/>
                </a:cubicBezTo>
                <a:cubicBezTo>
                  <a:pt x="1644" y="1076"/>
                  <a:pt x="1645" y="1077"/>
                  <a:pt x="1646" y="1077"/>
                </a:cubicBezTo>
                <a:cubicBezTo>
                  <a:pt x="1648" y="1078"/>
                  <a:pt x="1650" y="1081"/>
                  <a:pt x="1652" y="1081"/>
                </a:cubicBezTo>
                <a:cubicBezTo>
                  <a:pt x="1654" y="1082"/>
                  <a:pt x="1656" y="1082"/>
                  <a:pt x="1657" y="1084"/>
                </a:cubicBezTo>
                <a:cubicBezTo>
                  <a:pt x="1658" y="1084"/>
                  <a:pt x="1659" y="1085"/>
                  <a:pt x="1660" y="1086"/>
                </a:cubicBezTo>
                <a:cubicBezTo>
                  <a:pt x="1661" y="1086"/>
                  <a:pt x="1662" y="1086"/>
                  <a:pt x="1663" y="1087"/>
                </a:cubicBezTo>
                <a:cubicBezTo>
                  <a:pt x="1663" y="1088"/>
                  <a:pt x="1664" y="1089"/>
                  <a:pt x="1664" y="1090"/>
                </a:cubicBezTo>
                <a:cubicBezTo>
                  <a:pt x="1664" y="1091"/>
                  <a:pt x="1662" y="1091"/>
                  <a:pt x="1661" y="1091"/>
                </a:cubicBezTo>
                <a:cubicBezTo>
                  <a:pt x="1660" y="1090"/>
                  <a:pt x="1658" y="1089"/>
                  <a:pt x="1657" y="1088"/>
                </a:cubicBezTo>
                <a:cubicBezTo>
                  <a:pt x="1654" y="1087"/>
                  <a:pt x="1654" y="1090"/>
                  <a:pt x="1652" y="1091"/>
                </a:cubicBezTo>
                <a:cubicBezTo>
                  <a:pt x="1652" y="1091"/>
                  <a:pt x="1650" y="1092"/>
                  <a:pt x="1650" y="1092"/>
                </a:cubicBezTo>
                <a:cubicBezTo>
                  <a:pt x="1649" y="1092"/>
                  <a:pt x="1648" y="1091"/>
                  <a:pt x="1647" y="1091"/>
                </a:cubicBezTo>
                <a:cubicBezTo>
                  <a:pt x="1645" y="1092"/>
                  <a:pt x="1644" y="1094"/>
                  <a:pt x="1644" y="1096"/>
                </a:cubicBezTo>
                <a:cubicBezTo>
                  <a:pt x="1644" y="1099"/>
                  <a:pt x="1643" y="1101"/>
                  <a:pt x="1641" y="1102"/>
                </a:cubicBezTo>
                <a:cubicBezTo>
                  <a:pt x="1640" y="1103"/>
                  <a:pt x="1640" y="1104"/>
                  <a:pt x="1639" y="1104"/>
                </a:cubicBezTo>
                <a:cubicBezTo>
                  <a:pt x="1638" y="1105"/>
                  <a:pt x="1637" y="1105"/>
                  <a:pt x="1636" y="1105"/>
                </a:cubicBezTo>
                <a:cubicBezTo>
                  <a:pt x="1634" y="1106"/>
                  <a:pt x="1637" y="1108"/>
                  <a:pt x="1637" y="1109"/>
                </a:cubicBezTo>
                <a:cubicBezTo>
                  <a:pt x="1638" y="1110"/>
                  <a:pt x="1638" y="1111"/>
                  <a:pt x="1638" y="1112"/>
                </a:cubicBezTo>
                <a:cubicBezTo>
                  <a:pt x="1639" y="1113"/>
                  <a:pt x="1640" y="1113"/>
                  <a:pt x="1640" y="1114"/>
                </a:cubicBezTo>
                <a:cubicBezTo>
                  <a:pt x="1641" y="1119"/>
                  <a:pt x="1633" y="1118"/>
                  <a:pt x="1630" y="1118"/>
                </a:cubicBezTo>
                <a:cubicBezTo>
                  <a:pt x="1628" y="1118"/>
                  <a:pt x="1626" y="1117"/>
                  <a:pt x="1624" y="1116"/>
                </a:cubicBezTo>
                <a:cubicBezTo>
                  <a:pt x="1622" y="1116"/>
                  <a:pt x="1621" y="1115"/>
                  <a:pt x="1619" y="1115"/>
                </a:cubicBezTo>
                <a:cubicBezTo>
                  <a:pt x="1618" y="1115"/>
                  <a:pt x="1617" y="1115"/>
                  <a:pt x="1616" y="1115"/>
                </a:cubicBezTo>
                <a:cubicBezTo>
                  <a:pt x="1615" y="1114"/>
                  <a:pt x="1614" y="1114"/>
                  <a:pt x="1613" y="1114"/>
                </a:cubicBezTo>
                <a:cubicBezTo>
                  <a:pt x="1611" y="1114"/>
                  <a:pt x="1608" y="1116"/>
                  <a:pt x="1611" y="1116"/>
                </a:cubicBezTo>
                <a:cubicBezTo>
                  <a:pt x="1613" y="1117"/>
                  <a:pt x="1613" y="1117"/>
                  <a:pt x="1614" y="1118"/>
                </a:cubicBezTo>
                <a:cubicBezTo>
                  <a:pt x="1615" y="1118"/>
                  <a:pt x="1616" y="1118"/>
                  <a:pt x="1616" y="1119"/>
                </a:cubicBezTo>
                <a:cubicBezTo>
                  <a:pt x="1616" y="1121"/>
                  <a:pt x="1614" y="1120"/>
                  <a:pt x="1613" y="1121"/>
                </a:cubicBezTo>
                <a:cubicBezTo>
                  <a:pt x="1612" y="1121"/>
                  <a:pt x="1612" y="1122"/>
                  <a:pt x="1611" y="1122"/>
                </a:cubicBezTo>
                <a:cubicBezTo>
                  <a:pt x="1610" y="1122"/>
                  <a:pt x="1605" y="1122"/>
                  <a:pt x="1607" y="1124"/>
                </a:cubicBezTo>
                <a:cubicBezTo>
                  <a:pt x="1608" y="1125"/>
                  <a:pt x="1610" y="1124"/>
                  <a:pt x="1611" y="1125"/>
                </a:cubicBezTo>
                <a:cubicBezTo>
                  <a:pt x="1612" y="1125"/>
                  <a:pt x="1612" y="1125"/>
                  <a:pt x="1613" y="1126"/>
                </a:cubicBezTo>
                <a:cubicBezTo>
                  <a:pt x="1614" y="1126"/>
                  <a:pt x="1615" y="1126"/>
                  <a:pt x="1616" y="1127"/>
                </a:cubicBezTo>
                <a:cubicBezTo>
                  <a:pt x="1617" y="1127"/>
                  <a:pt x="1617" y="1128"/>
                  <a:pt x="1619" y="1128"/>
                </a:cubicBezTo>
                <a:cubicBezTo>
                  <a:pt x="1620" y="1129"/>
                  <a:pt x="1620" y="1129"/>
                  <a:pt x="1621" y="1129"/>
                </a:cubicBezTo>
                <a:cubicBezTo>
                  <a:pt x="1622" y="1130"/>
                  <a:pt x="1622" y="1131"/>
                  <a:pt x="1623" y="1132"/>
                </a:cubicBezTo>
                <a:cubicBezTo>
                  <a:pt x="1624" y="1133"/>
                  <a:pt x="1625" y="1133"/>
                  <a:pt x="1625" y="1134"/>
                </a:cubicBezTo>
                <a:cubicBezTo>
                  <a:pt x="1626" y="1135"/>
                  <a:pt x="1627" y="1136"/>
                  <a:pt x="1627" y="1137"/>
                </a:cubicBezTo>
                <a:cubicBezTo>
                  <a:pt x="1628" y="1138"/>
                  <a:pt x="1629" y="1138"/>
                  <a:pt x="1629" y="1139"/>
                </a:cubicBezTo>
                <a:cubicBezTo>
                  <a:pt x="1630" y="1139"/>
                  <a:pt x="1630" y="1140"/>
                  <a:pt x="1631" y="1141"/>
                </a:cubicBezTo>
                <a:cubicBezTo>
                  <a:pt x="1633" y="1142"/>
                  <a:pt x="1636" y="1142"/>
                  <a:pt x="1638" y="1142"/>
                </a:cubicBezTo>
                <a:cubicBezTo>
                  <a:pt x="1640" y="1142"/>
                  <a:pt x="1642" y="1141"/>
                  <a:pt x="1644" y="1142"/>
                </a:cubicBezTo>
                <a:cubicBezTo>
                  <a:pt x="1644" y="1143"/>
                  <a:pt x="1645" y="1144"/>
                  <a:pt x="1645" y="1144"/>
                </a:cubicBezTo>
                <a:cubicBezTo>
                  <a:pt x="1646" y="1145"/>
                  <a:pt x="1647" y="1145"/>
                  <a:pt x="1647" y="1145"/>
                </a:cubicBezTo>
                <a:cubicBezTo>
                  <a:pt x="1651" y="1149"/>
                  <a:pt x="1653" y="1153"/>
                  <a:pt x="1658" y="1154"/>
                </a:cubicBezTo>
                <a:cubicBezTo>
                  <a:pt x="1662" y="1155"/>
                  <a:pt x="1666" y="1154"/>
                  <a:pt x="1670" y="1157"/>
                </a:cubicBezTo>
                <a:cubicBezTo>
                  <a:pt x="1672" y="1158"/>
                  <a:pt x="1673" y="1160"/>
                  <a:pt x="1675" y="1161"/>
                </a:cubicBezTo>
                <a:cubicBezTo>
                  <a:pt x="1676" y="1163"/>
                  <a:pt x="1678" y="1164"/>
                  <a:pt x="1680" y="1165"/>
                </a:cubicBezTo>
                <a:cubicBezTo>
                  <a:pt x="1681" y="1166"/>
                  <a:pt x="1683" y="1167"/>
                  <a:pt x="1684" y="1169"/>
                </a:cubicBezTo>
                <a:cubicBezTo>
                  <a:pt x="1686" y="1171"/>
                  <a:pt x="1688" y="1171"/>
                  <a:pt x="1690" y="1173"/>
                </a:cubicBezTo>
                <a:cubicBezTo>
                  <a:pt x="1692" y="1174"/>
                  <a:pt x="1693" y="1175"/>
                  <a:pt x="1695" y="1177"/>
                </a:cubicBezTo>
                <a:cubicBezTo>
                  <a:pt x="1696" y="1179"/>
                  <a:pt x="1697" y="1180"/>
                  <a:pt x="1699" y="1182"/>
                </a:cubicBezTo>
                <a:cubicBezTo>
                  <a:pt x="1702" y="1185"/>
                  <a:pt x="1705" y="1187"/>
                  <a:pt x="1709" y="1190"/>
                </a:cubicBezTo>
                <a:cubicBezTo>
                  <a:pt x="1712" y="1193"/>
                  <a:pt x="1716" y="1196"/>
                  <a:pt x="1720" y="1197"/>
                </a:cubicBezTo>
                <a:cubicBezTo>
                  <a:pt x="1723" y="1198"/>
                  <a:pt x="1727" y="1199"/>
                  <a:pt x="1730" y="1200"/>
                </a:cubicBezTo>
                <a:cubicBezTo>
                  <a:pt x="1732" y="1201"/>
                  <a:pt x="1736" y="1202"/>
                  <a:pt x="1737" y="1204"/>
                </a:cubicBezTo>
                <a:cubicBezTo>
                  <a:pt x="1739" y="1205"/>
                  <a:pt x="1740" y="1208"/>
                  <a:pt x="1741" y="1210"/>
                </a:cubicBezTo>
                <a:cubicBezTo>
                  <a:pt x="1743" y="1214"/>
                  <a:pt x="1749" y="1212"/>
                  <a:pt x="1751" y="1216"/>
                </a:cubicBezTo>
                <a:cubicBezTo>
                  <a:pt x="1753" y="1218"/>
                  <a:pt x="1752" y="1221"/>
                  <a:pt x="1753" y="1223"/>
                </a:cubicBezTo>
                <a:cubicBezTo>
                  <a:pt x="1753" y="1225"/>
                  <a:pt x="1753" y="1227"/>
                  <a:pt x="1754" y="1229"/>
                </a:cubicBezTo>
                <a:cubicBezTo>
                  <a:pt x="1755" y="1231"/>
                  <a:pt x="1757" y="1232"/>
                  <a:pt x="1758" y="1234"/>
                </a:cubicBezTo>
                <a:cubicBezTo>
                  <a:pt x="1759" y="1236"/>
                  <a:pt x="1759" y="1238"/>
                  <a:pt x="1759" y="1240"/>
                </a:cubicBezTo>
                <a:cubicBezTo>
                  <a:pt x="1760" y="1242"/>
                  <a:pt x="1760" y="1244"/>
                  <a:pt x="1759" y="1246"/>
                </a:cubicBezTo>
                <a:cubicBezTo>
                  <a:pt x="1758" y="1248"/>
                  <a:pt x="1756" y="1250"/>
                  <a:pt x="1755" y="1252"/>
                </a:cubicBezTo>
                <a:cubicBezTo>
                  <a:pt x="1753" y="1253"/>
                  <a:pt x="1753" y="1255"/>
                  <a:pt x="1751" y="1257"/>
                </a:cubicBezTo>
                <a:cubicBezTo>
                  <a:pt x="1750" y="1258"/>
                  <a:pt x="1748" y="1259"/>
                  <a:pt x="1745" y="1260"/>
                </a:cubicBezTo>
                <a:cubicBezTo>
                  <a:pt x="1743" y="1261"/>
                  <a:pt x="1741" y="1262"/>
                  <a:pt x="1739" y="1264"/>
                </a:cubicBezTo>
                <a:cubicBezTo>
                  <a:pt x="1737" y="1266"/>
                  <a:pt x="1736" y="1267"/>
                  <a:pt x="1734" y="1268"/>
                </a:cubicBezTo>
                <a:cubicBezTo>
                  <a:pt x="1732" y="1268"/>
                  <a:pt x="1730" y="1269"/>
                  <a:pt x="1728" y="1269"/>
                </a:cubicBezTo>
                <a:cubicBezTo>
                  <a:pt x="1727" y="1270"/>
                  <a:pt x="1726" y="1271"/>
                  <a:pt x="1724" y="1272"/>
                </a:cubicBezTo>
                <a:cubicBezTo>
                  <a:pt x="1724" y="1273"/>
                  <a:pt x="1723" y="1273"/>
                  <a:pt x="1722" y="1274"/>
                </a:cubicBezTo>
                <a:cubicBezTo>
                  <a:pt x="1720" y="1274"/>
                  <a:pt x="1717" y="1275"/>
                  <a:pt x="1715" y="1275"/>
                </a:cubicBezTo>
                <a:cubicBezTo>
                  <a:pt x="1713" y="1276"/>
                  <a:pt x="1711" y="1277"/>
                  <a:pt x="1708" y="1277"/>
                </a:cubicBezTo>
                <a:cubicBezTo>
                  <a:pt x="1706" y="1276"/>
                  <a:pt x="1703" y="1275"/>
                  <a:pt x="1701" y="1274"/>
                </a:cubicBezTo>
                <a:cubicBezTo>
                  <a:pt x="1699" y="1274"/>
                  <a:pt x="1697" y="1273"/>
                  <a:pt x="1695" y="1272"/>
                </a:cubicBezTo>
                <a:cubicBezTo>
                  <a:pt x="1692" y="1270"/>
                  <a:pt x="1691" y="1270"/>
                  <a:pt x="1688" y="1270"/>
                </a:cubicBezTo>
                <a:cubicBezTo>
                  <a:pt x="1686" y="1270"/>
                  <a:pt x="1684" y="1270"/>
                  <a:pt x="1682" y="1271"/>
                </a:cubicBezTo>
                <a:cubicBezTo>
                  <a:pt x="1679" y="1272"/>
                  <a:pt x="1677" y="1274"/>
                  <a:pt x="1674" y="1274"/>
                </a:cubicBezTo>
                <a:cubicBezTo>
                  <a:pt x="1672" y="1274"/>
                  <a:pt x="1670" y="1275"/>
                  <a:pt x="1668" y="1275"/>
                </a:cubicBezTo>
                <a:cubicBezTo>
                  <a:pt x="1665" y="1276"/>
                  <a:pt x="1663" y="1276"/>
                  <a:pt x="1661" y="1276"/>
                </a:cubicBezTo>
                <a:cubicBezTo>
                  <a:pt x="1659" y="1276"/>
                  <a:pt x="1656" y="1276"/>
                  <a:pt x="1654" y="1276"/>
                </a:cubicBezTo>
                <a:cubicBezTo>
                  <a:pt x="1652" y="1275"/>
                  <a:pt x="1651" y="1275"/>
                  <a:pt x="1649" y="1275"/>
                </a:cubicBezTo>
                <a:cubicBezTo>
                  <a:pt x="1648" y="1274"/>
                  <a:pt x="1646" y="1275"/>
                  <a:pt x="1645" y="1274"/>
                </a:cubicBezTo>
                <a:cubicBezTo>
                  <a:pt x="1644" y="1274"/>
                  <a:pt x="1643" y="1273"/>
                  <a:pt x="1641" y="1273"/>
                </a:cubicBezTo>
                <a:cubicBezTo>
                  <a:pt x="1639" y="1272"/>
                  <a:pt x="1637" y="1272"/>
                  <a:pt x="1634" y="1271"/>
                </a:cubicBezTo>
                <a:cubicBezTo>
                  <a:pt x="1632" y="1271"/>
                  <a:pt x="1630" y="1271"/>
                  <a:pt x="1628" y="1271"/>
                </a:cubicBezTo>
                <a:cubicBezTo>
                  <a:pt x="1625" y="1270"/>
                  <a:pt x="1623" y="1268"/>
                  <a:pt x="1621" y="1267"/>
                </a:cubicBezTo>
                <a:cubicBezTo>
                  <a:pt x="1618" y="1265"/>
                  <a:pt x="1614" y="1261"/>
                  <a:pt x="1610" y="1261"/>
                </a:cubicBezTo>
                <a:cubicBezTo>
                  <a:pt x="1608" y="1261"/>
                  <a:pt x="1607" y="1263"/>
                  <a:pt x="1605" y="1264"/>
                </a:cubicBezTo>
                <a:cubicBezTo>
                  <a:pt x="1603" y="1265"/>
                  <a:pt x="1601" y="1264"/>
                  <a:pt x="1599" y="1263"/>
                </a:cubicBezTo>
                <a:cubicBezTo>
                  <a:pt x="1597" y="1262"/>
                  <a:pt x="1595" y="1260"/>
                  <a:pt x="1594" y="1259"/>
                </a:cubicBezTo>
                <a:close/>
                <a:moveTo>
                  <a:pt x="1562" y="1111"/>
                </a:moveTo>
                <a:cubicBezTo>
                  <a:pt x="1562" y="1111"/>
                  <a:pt x="1561" y="1110"/>
                  <a:pt x="1562" y="1110"/>
                </a:cubicBezTo>
                <a:cubicBezTo>
                  <a:pt x="1563" y="1108"/>
                  <a:pt x="1566" y="1114"/>
                  <a:pt x="1566" y="1114"/>
                </a:cubicBezTo>
                <a:cubicBezTo>
                  <a:pt x="1568" y="1116"/>
                  <a:pt x="1569" y="1117"/>
                  <a:pt x="1571" y="1118"/>
                </a:cubicBezTo>
                <a:cubicBezTo>
                  <a:pt x="1571" y="1119"/>
                  <a:pt x="1572" y="1119"/>
                  <a:pt x="1572" y="1120"/>
                </a:cubicBezTo>
                <a:cubicBezTo>
                  <a:pt x="1572" y="1122"/>
                  <a:pt x="1571" y="1121"/>
                  <a:pt x="1570" y="1120"/>
                </a:cubicBezTo>
                <a:cubicBezTo>
                  <a:pt x="1569" y="1120"/>
                  <a:pt x="1569" y="1119"/>
                  <a:pt x="1567" y="1119"/>
                </a:cubicBezTo>
                <a:cubicBezTo>
                  <a:pt x="1566" y="1119"/>
                  <a:pt x="1566" y="1119"/>
                  <a:pt x="1565" y="1118"/>
                </a:cubicBezTo>
                <a:cubicBezTo>
                  <a:pt x="1564" y="1116"/>
                  <a:pt x="1560" y="1118"/>
                  <a:pt x="1562" y="1114"/>
                </a:cubicBezTo>
                <a:cubicBezTo>
                  <a:pt x="1562" y="1113"/>
                  <a:pt x="1562" y="1112"/>
                  <a:pt x="1562" y="1111"/>
                </a:cubicBezTo>
                <a:close/>
                <a:moveTo>
                  <a:pt x="1475" y="1610"/>
                </a:moveTo>
                <a:cubicBezTo>
                  <a:pt x="1473" y="1610"/>
                  <a:pt x="1473" y="1609"/>
                  <a:pt x="1471" y="1608"/>
                </a:cubicBezTo>
                <a:cubicBezTo>
                  <a:pt x="1469" y="1607"/>
                  <a:pt x="1467" y="1607"/>
                  <a:pt x="1466" y="1606"/>
                </a:cubicBezTo>
                <a:cubicBezTo>
                  <a:pt x="1464" y="1605"/>
                  <a:pt x="1465" y="1603"/>
                  <a:pt x="1466" y="1602"/>
                </a:cubicBezTo>
                <a:cubicBezTo>
                  <a:pt x="1466" y="1599"/>
                  <a:pt x="1465" y="1598"/>
                  <a:pt x="1468" y="1599"/>
                </a:cubicBezTo>
                <a:cubicBezTo>
                  <a:pt x="1470" y="1600"/>
                  <a:pt x="1472" y="1603"/>
                  <a:pt x="1475" y="1604"/>
                </a:cubicBezTo>
                <a:cubicBezTo>
                  <a:pt x="1477" y="1605"/>
                  <a:pt x="1480" y="1608"/>
                  <a:pt x="1475" y="1610"/>
                </a:cubicBezTo>
                <a:close/>
                <a:moveTo>
                  <a:pt x="1804" y="2165"/>
                </a:moveTo>
                <a:cubicBezTo>
                  <a:pt x="1777" y="2165"/>
                  <a:pt x="1777" y="2165"/>
                  <a:pt x="1777" y="2165"/>
                </a:cubicBezTo>
                <a:cubicBezTo>
                  <a:pt x="1776" y="2162"/>
                  <a:pt x="1776" y="2160"/>
                  <a:pt x="1774" y="2158"/>
                </a:cubicBezTo>
                <a:cubicBezTo>
                  <a:pt x="1772" y="2156"/>
                  <a:pt x="1769" y="2152"/>
                  <a:pt x="1766" y="2150"/>
                </a:cubicBezTo>
                <a:cubicBezTo>
                  <a:pt x="1762" y="2148"/>
                  <a:pt x="1757" y="2148"/>
                  <a:pt x="1754" y="2145"/>
                </a:cubicBezTo>
                <a:cubicBezTo>
                  <a:pt x="1752" y="2143"/>
                  <a:pt x="1752" y="2140"/>
                  <a:pt x="1751" y="2138"/>
                </a:cubicBezTo>
                <a:cubicBezTo>
                  <a:pt x="1750" y="2137"/>
                  <a:pt x="1750" y="2136"/>
                  <a:pt x="1749" y="2135"/>
                </a:cubicBezTo>
                <a:cubicBezTo>
                  <a:pt x="1748" y="2134"/>
                  <a:pt x="1748" y="2133"/>
                  <a:pt x="1747" y="2132"/>
                </a:cubicBezTo>
                <a:cubicBezTo>
                  <a:pt x="1746" y="2130"/>
                  <a:pt x="1744" y="2129"/>
                  <a:pt x="1742" y="2128"/>
                </a:cubicBezTo>
                <a:cubicBezTo>
                  <a:pt x="1739" y="2125"/>
                  <a:pt x="1734" y="2124"/>
                  <a:pt x="1731" y="2121"/>
                </a:cubicBezTo>
                <a:cubicBezTo>
                  <a:pt x="1727" y="2118"/>
                  <a:pt x="1723" y="2116"/>
                  <a:pt x="1718" y="2116"/>
                </a:cubicBezTo>
                <a:cubicBezTo>
                  <a:pt x="1715" y="2116"/>
                  <a:pt x="1712" y="2116"/>
                  <a:pt x="1710" y="2113"/>
                </a:cubicBezTo>
                <a:cubicBezTo>
                  <a:pt x="1709" y="2111"/>
                  <a:pt x="1709" y="2110"/>
                  <a:pt x="1708" y="2108"/>
                </a:cubicBezTo>
                <a:cubicBezTo>
                  <a:pt x="1708" y="2107"/>
                  <a:pt x="1707" y="2107"/>
                  <a:pt x="1706" y="2106"/>
                </a:cubicBezTo>
                <a:cubicBezTo>
                  <a:pt x="1705" y="2105"/>
                  <a:pt x="1705" y="2102"/>
                  <a:pt x="1704" y="2102"/>
                </a:cubicBezTo>
                <a:cubicBezTo>
                  <a:pt x="1701" y="2100"/>
                  <a:pt x="1701" y="2105"/>
                  <a:pt x="1701" y="2106"/>
                </a:cubicBezTo>
                <a:cubicBezTo>
                  <a:pt x="1701" y="2107"/>
                  <a:pt x="1703" y="2109"/>
                  <a:pt x="1702" y="2111"/>
                </a:cubicBezTo>
                <a:cubicBezTo>
                  <a:pt x="1702" y="2112"/>
                  <a:pt x="1701" y="2113"/>
                  <a:pt x="1700" y="2113"/>
                </a:cubicBezTo>
                <a:cubicBezTo>
                  <a:pt x="1699" y="2112"/>
                  <a:pt x="1700" y="2111"/>
                  <a:pt x="1699" y="2110"/>
                </a:cubicBezTo>
                <a:cubicBezTo>
                  <a:pt x="1699" y="2108"/>
                  <a:pt x="1698" y="2107"/>
                  <a:pt x="1696" y="2106"/>
                </a:cubicBezTo>
                <a:cubicBezTo>
                  <a:pt x="1695" y="2104"/>
                  <a:pt x="1692" y="2102"/>
                  <a:pt x="1692" y="2101"/>
                </a:cubicBezTo>
                <a:cubicBezTo>
                  <a:pt x="1691" y="2099"/>
                  <a:pt x="1693" y="2096"/>
                  <a:pt x="1691" y="2094"/>
                </a:cubicBezTo>
                <a:cubicBezTo>
                  <a:pt x="1690" y="2092"/>
                  <a:pt x="1689" y="2090"/>
                  <a:pt x="1688" y="2088"/>
                </a:cubicBezTo>
                <a:cubicBezTo>
                  <a:pt x="1687" y="2085"/>
                  <a:pt x="1684" y="2084"/>
                  <a:pt x="1684" y="2080"/>
                </a:cubicBezTo>
                <a:cubicBezTo>
                  <a:pt x="1684" y="2078"/>
                  <a:pt x="1684" y="2076"/>
                  <a:pt x="1684" y="2074"/>
                </a:cubicBezTo>
                <a:cubicBezTo>
                  <a:pt x="1684" y="2067"/>
                  <a:pt x="1682" y="2060"/>
                  <a:pt x="1679" y="2054"/>
                </a:cubicBezTo>
                <a:cubicBezTo>
                  <a:pt x="1678" y="2050"/>
                  <a:pt x="1676" y="2046"/>
                  <a:pt x="1674" y="2042"/>
                </a:cubicBezTo>
                <a:cubicBezTo>
                  <a:pt x="1672" y="2038"/>
                  <a:pt x="1671" y="2034"/>
                  <a:pt x="1669" y="2030"/>
                </a:cubicBezTo>
                <a:cubicBezTo>
                  <a:pt x="1668" y="2028"/>
                  <a:pt x="1667" y="2027"/>
                  <a:pt x="1666" y="2025"/>
                </a:cubicBezTo>
                <a:cubicBezTo>
                  <a:pt x="1665" y="2023"/>
                  <a:pt x="1664" y="2022"/>
                  <a:pt x="1662" y="2021"/>
                </a:cubicBezTo>
                <a:cubicBezTo>
                  <a:pt x="1662" y="2021"/>
                  <a:pt x="1661" y="2021"/>
                  <a:pt x="1660" y="2020"/>
                </a:cubicBezTo>
                <a:cubicBezTo>
                  <a:pt x="1660" y="2020"/>
                  <a:pt x="1660" y="2019"/>
                  <a:pt x="1659" y="2018"/>
                </a:cubicBezTo>
                <a:cubicBezTo>
                  <a:pt x="1657" y="2016"/>
                  <a:pt x="1654" y="2015"/>
                  <a:pt x="1651" y="2014"/>
                </a:cubicBezTo>
                <a:cubicBezTo>
                  <a:pt x="1650" y="2013"/>
                  <a:pt x="1648" y="2013"/>
                  <a:pt x="1647" y="2012"/>
                </a:cubicBezTo>
                <a:cubicBezTo>
                  <a:pt x="1645" y="2010"/>
                  <a:pt x="1643" y="2009"/>
                  <a:pt x="1641" y="2007"/>
                </a:cubicBezTo>
                <a:cubicBezTo>
                  <a:pt x="1638" y="2004"/>
                  <a:pt x="1634" y="2001"/>
                  <a:pt x="1632" y="1997"/>
                </a:cubicBezTo>
                <a:cubicBezTo>
                  <a:pt x="1631" y="1995"/>
                  <a:pt x="1630" y="1993"/>
                  <a:pt x="1629" y="1991"/>
                </a:cubicBezTo>
                <a:cubicBezTo>
                  <a:pt x="1628" y="1989"/>
                  <a:pt x="1628" y="1986"/>
                  <a:pt x="1628" y="1984"/>
                </a:cubicBezTo>
                <a:cubicBezTo>
                  <a:pt x="1627" y="1982"/>
                  <a:pt x="1626" y="1980"/>
                  <a:pt x="1626" y="1978"/>
                </a:cubicBezTo>
                <a:cubicBezTo>
                  <a:pt x="1626" y="1976"/>
                  <a:pt x="1626" y="1973"/>
                  <a:pt x="1626" y="1971"/>
                </a:cubicBezTo>
                <a:cubicBezTo>
                  <a:pt x="1625" y="1962"/>
                  <a:pt x="1626" y="1954"/>
                  <a:pt x="1625" y="1945"/>
                </a:cubicBezTo>
                <a:cubicBezTo>
                  <a:pt x="1625" y="1943"/>
                  <a:pt x="1625" y="1941"/>
                  <a:pt x="1624" y="1939"/>
                </a:cubicBezTo>
                <a:cubicBezTo>
                  <a:pt x="1624" y="1937"/>
                  <a:pt x="1624" y="1934"/>
                  <a:pt x="1624" y="1932"/>
                </a:cubicBezTo>
                <a:cubicBezTo>
                  <a:pt x="1624" y="1931"/>
                  <a:pt x="1622" y="1926"/>
                  <a:pt x="1625" y="1930"/>
                </a:cubicBezTo>
                <a:cubicBezTo>
                  <a:pt x="1626" y="1930"/>
                  <a:pt x="1627" y="1931"/>
                  <a:pt x="1627" y="1932"/>
                </a:cubicBezTo>
                <a:cubicBezTo>
                  <a:pt x="1628" y="1932"/>
                  <a:pt x="1628" y="1932"/>
                  <a:pt x="1628" y="1932"/>
                </a:cubicBezTo>
                <a:cubicBezTo>
                  <a:pt x="1629" y="1931"/>
                  <a:pt x="1626" y="1928"/>
                  <a:pt x="1626" y="1927"/>
                </a:cubicBezTo>
                <a:cubicBezTo>
                  <a:pt x="1625" y="1926"/>
                  <a:pt x="1625" y="1925"/>
                  <a:pt x="1624" y="1924"/>
                </a:cubicBezTo>
                <a:cubicBezTo>
                  <a:pt x="1623" y="1924"/>
                  <a:pt x="1622" y="1924"/>
                  <a:pt x="1622" y="1923"/>
                </a:cubicBezTo>
                <a:cubicBezTo>
                  <a:pt x="1619" y="1922"/>
                  <a:pt x="1618" y="1917"/>
                  <a:pt x="1616" y="1914"/>
                </a:cubicBezTo>
                <a:cubicBezTo>
                  <a:pt x="1616" y="1913"/>
                  <a:pt x="1614" y="1910"/>
                  <a:pt x="1615" y="1908"/>
                </a:cubicBezTo>
                <a:cubicBezTo>
                  <a:pt x="1615" y="1907"/>
                  <a:pt x="1616" y="1906"/>
                  <a:pt x="1616" y="1905"/>
                </a:cubicBezTo>
                <a:cubicBezTo>
                  <a:pt x="1616" y="1904"/>
                  <a:pt x="1616" y="1903"/>
                  <a:pt x="1615" y="1902"/>
                </a:cubicBezTo>
                <a:cubicBezTo>
                  <a:pt x="1615" y="1900"/>
                  <a:pt x="1612" y="1898"/>
                  <a:pt x="1610" y="1897"/>
                </a:cubicBezTo>
                <a:cubicBezTo>
                  <a:pt x="1609" y="1895"/>
                  <a:pt x="1607" y="1893"/>
                  <a:pt x="1605" y="1892"/>
                </a:cubicBezTo>
                <a:cubicBezTo>
                  <a:pt x="1602" y="1890"/>
                  <a:pt x="1598" y="1886"/>
                  <a:pt x="1595" y="1884"/>
                </a:cubicBezTo>
                <a:cubicBezTo>
                  <a:pt x="1593" y="1883"/>
                  <a:pt x="1591" y="1882"/>
                  <a:pt x="1589" y="1880"/>
                </a:cubicBezTo>
                <a:cubicBezTo>
                  <a:pt x="1588" y="1879"/>
                  <a:pt x="1586" y="1877"/>
                  <a:pt x="1585" y="1876"/>
                </a:cubicBezTo>
                <a:cubicBezTo>
                  <a:pt x="1582" y="1873"/>
                  <a:pt x="1580" y="1870"/>
                  <a:pt x="1578" y="1865"/>
                </a:cubicBezTo>
                <a:cubicBezTo>
                  <a:pt x="1577" y="1861"/>
                  <a:pt x="1577" y="1857"/>
                  <a:pt x="1576" y="1852"/>
                </a:cubicBezTo>
                <a:cubicBezTo>
                  <a:pt x="1576" y="1850"/>
                  <a:pt x="1575" y="1848"/>
                  <a:pt x="1574" y="1846"/>
                </a:cubicBezTo>
                <a:cubicBezTo>
                  <a:pt x="1574" y="1844"/>
                  <a:pt x="1573" y="1841"/>
                  <a:pt x="1574" y="1840"/>
                </a:cubicBezTo>
                <a:cubicBezTo>
                  <a:pt x="1575" y="1838"/>
                  <a:pt x="1578" y="1840"/>
                  <a:pt x="1579" y="1840"/>
                </a:cubicBezTo>
                <a:cubicBezTo>
                  <a:pt x="1582" y="1840"/>
                  <a:pt x="1580" y="1838"/>
                  <a:pt x="1579" y="1837"/>
                </a:cubicBezTo>
                <a:cubicBezTo>
                  <a:pt x="1577" y="1836"/>
                  <a:pt x="1576" y="1835"/>
                  <a:pt x="1574" y="1834"/>
                </a:cubicBezTo>
                <a:cubicBezTo>
                  <a:pt x="1573" y="1833"/>
                  <a:pt x="1571" y="1832"/>
                  <a:pt x="1571" y="1831"/>
                </a:cubicBezTo>
                <a:cubicBezTo>
                  <a:pt x="1570" y="1830"/>
                  <a:pt x="1570" y="1828"/>
                  <a:pt x="1569" y="1827"/>
                </a:cubicBezTo>
                <a:cubicBezTo>
                  <a:pt x="1567" y="1825"/>
                  <a:pt x="1565" y="1823"/>
                  <a:pt x="1563" y="1821"/>
                </a:cubicBezTo>
                <a:cubicBezTo>
                  <a:pt x="1562" y="1819"/>
                  <a:pt x="1561" y="1817"/>
                  <a:pt x="1560" y="1814"/>
                </a:cubicBezTo>
                <a:cubicBezTo>
                  <a:pt x="1559" y="1812"/>
                  <a:pt x="1558" y="1809"/>
                  <a:pt x="1557" y="1807"/>
                </a:cubicBezTo>
                <a:cubicBezTo>
                  <a:pt x="1554" y="1802"/>
                  <a:pt x="1553" y="1797"/>
                  <a:pt x="1550" y="1792"/>
                </a:cubicBezTo>
                <a:cubicBezTo>
                  <a:pt x="1549" y="1790"/>
                  <a:pt x="1548" y="1788"/>
                  <a:pt x="1547" y="1786"/>
                </a:cubicBezTo>
                <a:cubicBezTo>
                  <a:pt x="1546" y="1784"/>
                  <a:pt x="1544" y="1782"/>
                  <a:pt x="1543" y="1780"/>
                </a:cubicBezTo>
                <a:cubicBezTo>
                  <a:pt x="1540" y="1775"/>
                  <a:pt x="1538" y="1770"/>
                  <a:pt x="1535" y="1766"/>
                </a:cubicBezTo>
                <a:cubicBezTo>
                  <a:pt x="1534" y="1764"/>
                  <a:pt x="1532" y="1762"/>
                  <a:pt x="1531" y="1760"/>
                </a:cubicBezTo>
                <a:cubicBezTo>
                  <a:pt x="1530" y="1758"/>
                  <a:pt x="1529" y="1756"/>
                  <a:pt x="1528" y="1754"/>
                </a:cubicBezTo>
                <a:cubicBezTo>
                  <a:pt x="1528" y="1752"/>
                  <a:pt x="1529" y="1749"/>
                  <a:pt x="1529" y="1747"/>
                </a:cubicBezTo>
                <a:cubicBezTo>
                  <a:pt x="1529" y="1744"/>
                  <a:pt x="1528" y="1741"/>
                  <a:pt x="1527" y="1738"/>
                </a:cubicBezTo>
                <a:cubicBezTo>
                  <a:pt x="1526" y="1736"/>
                  <a:pt x="1525" y="1734"/>
                  <a:pt x="1524" y="1731"/>
                </a:cubicBezTo>
                <a:cubicBezTo>
                  <a:pt x="1523" y="1729"/>
                  <a:pt x="1522" y="1727"/>
                  <a:pt x="1521" y="1725"/>
                </a:cubicBezTo>
                <a:cubicBezTo>
                  <a:pt x="1520" y="1723"/>
                  <a:pt x="1520" y="1720"/>
                  <a:pt x="1518" y="1718"/>
                </a:cubicBezTo>
                <a:cubicBezTo>
                  <a:pt x="1517" y="1716"/>
                  <a:pt x="1516" y="1714"/>
                  <a:pt x="1515" y="1712"/>
                </a:cubicBezTo>
                <a:cubicBezTo>
                  <a:pt x="1512" y="1709"/>
                  <a:pt x="1508" y="1706"/>
                  <a:pt x="1505" y="1703"/>
                </a:cubicBezTo>
                <a:cubicBezTo>
                  <a:pt x="1502" y="1700"/>
                  <a:pt x="1499" y="1696"/>
                  <a:pt x="1496" y="1693"/>
                </a:cubicBezTo>
                <a:cubicBezTo>
                  <a:pt x="1494" y="1691"/>
                  <a:pt x="1493" y="1688"/>
                  <a:pt x="1493" y="1685"/>
                </a:cubicBezTo>
                <a:cubicBezTo>
                  <a:pt x="1492" y="1683"/>
                  <a:pt x="1491" y="1682"/>
                  <a:pt x="1491" y="1680"/>
                </a:cubicBezTo>
                <a:cubicBezTo>
                  <a:pt x="1490" y="1677"/>
                  <a:pt x="1490" y="1675"/>
                  <a:pt x="1488" y="1672"/>
                </a:cubicBezTo>
                <a:cubicBezTo>
                  <a:pt x="1487" y="1670"/>
                  <a:pt x="1485" y="1669"/>
                  <a:pt x="1485" y="1667"/>
                </a:cubicBezTo>
                <a:cubicBezTo>
                  <a:pt x="1484" y="1665"/>
                  <a:pt x="1482" y="1664"/>
                  <a:pt x="1481" y="1662"/>
                </a:cubicBezTo>
                <a:cubicBezTo>
                  <a:pt x="1480" y="1661"/>
                  <a:pt x="1481" y="1658"/>
                  <a:pt x="1482" y="1656"/>
                </a:cubicBezTo>
                <a:cubicBezTo>
                  <a:pt x="1483" y="1655"/>
                  <a:pt x="1483" y="1653"/>
                  <a:pt x="1484" y="1651"/>
                </a:cubicBezTo>
                <a:cubicBezTo>
                  <a:pt x="1484" y="1649"/>
                  <a:pt x="1487" y="1648"/>
                  <a:pt x="1488" y="1650"/>
                </a:cubicBezTo>
                <a:cubicBezTo>
                  <a:pt x="1488" y="1651"/>
                  <a:pt x="1488" y="1653"/>
                  <a:pt x="1488" y="1654"/>
                </a:cubicBezTo>
                <a:cubicBezTo>
                  <a:pt x="1489" y="1655"/>
                  <a:pt x="1489" y="1655"/>
                  <a:pt x="1490" y="1656"/>
                </a:cubicBezTo>
                <a:cubicBezTo>
                  <a:pt x="1491" y="1658"/>
                  <a:pt x="1490" y="1660"/>
                  <a:pt x="1490" y="1662"/>
                </a:cubicBezTo>
                <a:cubicBezTo>
                  <a:pt x="1490" y="1665"/>
                  <a:pt x="1492" y="1665"/>
                  <a:pt x="1493" y="1666"/>
                </a:cubicBezTo>
                <a:cubicBezTo>
                  <a:pt x="1494" y="1668"/>
                  <a:pt x="1494" y="1670"/>
                  <a:pt x="1496" y="1671"/>
                </a:cubicBezTo>
                <a:cubicBezTo>
                  <a:pt x="1499" y="1673"/>
                  <a:pt x="1504" y="1675"/>
                  <a:pt x="1505" y="1679"/>
                </a:cubicBezTo>
                <a:cubicBezTo>
                  <a:pt x="1507" y="1683"/>
                  <a:pt x="1505" y="1688"/>
                  <a:pt x="1507" y="1692"/>
                </a:cubicBezTo>
                <a:cubicBezTo>
                  <a:pt x="1508" y="1694"/>
                  <a:pt x="1509" y="1696"/>
                  <a:pt x="1510" y="1697"/>
                </a:cubicBezTo>
                <a:cubicBezTo>
                  <a:pt x="1512" y="1699"/>
                  <a:pt x="1514" y="1701"/>
                  <a:pt x="1516" y="1703"/>
                </a:cubicBezTo>
                <a:cubicBezTo>
                  <a:pt x="1518" y="1705"/>
                  <a:pt x="1520" y="1706"/>
                  <a:pt x="1522" y="1708"/>
                </a:cubicBezTo>
                <a:cubicBezTo>
                  <a:pt x="1524" y="1710"/>
                  <a:pt x="1526" y="1712"/>
                  <a:pt x="1527" y="1714"/>
                </a:cubicBezTo>
                <a:cubicBezTo>
                  <a:pt x="1529" y="1715"/>
                  <a:pt x="1531" y="1717"/>
                  <a:pt x="1533" y="1718"/>
                </a:cubicBezTo>
                <a:cubicBezTo>
                  <a:pt x="1534" y="1719"/>
                  <a:pt x="1536" y="1721"/>
                  <a:pt x="1538" y="1719"/>
                </a:cubicBezTo>
                <a:cubicBezTo>
                  <a:pt x="1538" y="1719"/>
                  <a:pt x="1538" y="1717"/>
                  <a:pt x="1538" y="1716"/>
                </a:cubicBezTo>
                <a:cubicBezTo>
                  <a:pt x="1539" y="1715"/>
                  <a:pt x="1539" y="1714"/>
                  <a:pt x="1539" y="1713"/>
                </a:cubicBezTo>
                <a:cubicBezTo>
                  <a:pt x="1540" y="1711"/>
                  <a:pt x="1541" y="1709"/>
                  <a:pt x="1542" y="1707"/>
                </a:cubicBezTo>
                <a:cubicBezTo>
                  <a:pt x="1543" y="1702"/>
                  <a:pt x="1544" y="1698"/>
                  <a:pt x="1546" y="1693"/>
                </a:cubicBezTo>
                <a:cubicBezTo>
                  <a:pt x="1547" y="1691"/>
                  <a:pt x="1548" y="1689"/>
                  <a:pt x="1549" y="1687"/>
                </a:cubicBezTo>
                <a:cubicBezTo>
                  <a:pt x="1549" y="1685"/>
                  <a:pt x="1549" y="1683"/>
                  <a:pt x="1550" y="1681"/>
                </a:cubicBezTo>
                <a:cubicBezTo>
                  <a:pt x="1551" y="1677"/>
                  <a:pt x="1553" y="1673"/>
                  <a:pt x="1555" y="1669"/>
                </a:cubicBezTo>
                <a:cubicBezTo>
                  <a:pt x="1555" y="1667"/>
                  <a:pt x="1555" y="1665"/>
                  <a:pt x="1556" y="1663"/>
                </a:cubicBezTo>
                <a:cubicBezTo>
                  <a:pt x="1556" y="1663"/>
                  <a:pt x="1557" y="1661"/>
                  <a:pt x="1557" y="1663"/>
                </a:cubicBezTo>
                <a:cubicBezTo>
                  <a:pt x="1558" y="1664"/>
                  <a:pt x="1557" y="1665"/>
                  <a:pt x="1557" y="1666"/>
                </a:cubicBezTo>
                <a:cubicBezTo>
                  <a:pt x="1557" y="1668"/>
                  <a:pt x="1557" y="1670"/>
                  <a:pt x="1557" y="1672"/>
                </a:cubicBezTo>
                <a:cubicBezTo>
                  <a:pt x="1556" y="1674"/>
                  <a:pt x="1555" y="1676"/>
                  <a:pt x="1554" y="1678"/>
                </a:cubicBezTo>
                <a:cubicBezTo>
                  <a:pt x="1554" y="1680"/>
                  <a:pt x="1554" y="1682"/>
                  <a:pt x="1553" y="1684"/>
                </a:cubicBezTo>
                <a:cubicBezTo>
                  <a:pt x="1553" y="1686"/>
                  <a:pt x="1552" y="1688"/>
                  <a:pt x="1552" y="1690"/>
                </a:cubicBezTo>
                <a:cubicBezTo>
                  <a:pt x="1551" y="1694"/>
                  <a:pt x="1549" y="1698"/>
                  <a:pt x="1548" y="1702"/>
                </a:cubicBezTo>
                <a:cubicBezTo>
                  <a:pt x="1547" y="1703"/>
                  <a:pt x="1547" y="1705"/>
                  <a:pt x="1547" y="1706"/>
                </a:cubicBezTo>
                <a:cubicBezTo>
                  <a:pt x="1547" y="1707"/>
                  <a:pt x="1547" y="1710"/>
                  <a:pt x="1547" y="1710"/>
                </a:cubicBezTo>
                <a:cubicBezTo>
                  <a:pt x="1548" y="1711"/>
                  <a:pt x="1549" y="1710"/>
                  <a:pt x="1549" y="1709"/>
                </a:cubicBezTo>
                <a:cubicBezTo>
                  <a:pt x="1551" y="1707"/>
                  <a:pt x="1555" y="1709"/>
                  <a:pt x="1558" y="1708"/>
                </a:cubicBezTo>
                <a:cubicBezTo>
                  <a:pt x="1560" y="1708"/>
                  <a:pt x="1562" y="1708"/>
                  <a:pt x="1564" y="1710"/>
                </a:cubicBezTo>
                <a:cubicBezTo>
                  <a:pt x="1566" y="1712"/>
                  <a:pt x="1566" y="1713"/>
                  <a:pt x="1567" y="1715"/>
                </a:cubicBezTo>
                <a:cubicBezTo>
                  <a:pt x="1569" y="1718"/>
                  <a:pt x="1570" y="1720"/>
                  <a:pt x="1572" y="1722"/>
                </a:cubicBezTo>
                <a:cubicBezTo>
                  <a:pt x="1573" y="1724"/>
                  <a:pt x="1574" y="1726"/>
                  <a:pt x="1575" y="1728"/>
                </a:cubicBezTo>
                <a:cubicBezTo>
                  <a:pt x="1576" y="1730"/>
                  <a:pt x="1577" y="1732"/>
                  <a:pt x="1579" y="1734"/>
                </a:cubicBezTo>
                <a:cubicBezTo>
                  <a:pt x="1582" y="1737"/>
                  <a:pt x="1584" y="1742"/>
                  <a:pt x="1587" y="1745"/>
                </a:cubicBezTo>
                <a:cubicBezTo>
                  <a:pt x="1589" y="1749"/>
                  <a:pt x="1592" y="1752"/>
                  <a:pt x="1594" y="1756"/>
                </a:cubicBezTo>
                <a:cubicBezTo>
                  <a:pt x="1594" y="1757"/>
                  <a:pt x="1594" y="1758"/>
                  <a:pt x="1595" y="1759"/>
                </a:cubicBezTo>
                <a:cubicBezTo>
                  <a:pt x="1596" y="1760"/>
                  <a:pt x="1598" y="1761"/>
                  <a:pt x="1599" y="1763"/>
                </a:cubicBezTo>
                <a:cubicBezTo>
                  <a:pt x="1600" y="1765"/>
                  <a:pt x="1600" y="1767"/>
                  <a:pt x="1602" y="1769"/>
                </a:cubicBezTo>
                <a:cubicBezTo>
                  <a:pt x="1603" y="1770"/>
                  <a:pt x="1605" y="1772"/>
                  <a:pt x="1606" y="1774"/>
                </a:cubicBezTo>
                <a:cubicBezTo>
                  <a:pt x="1609" y="1775"/>
                  <a:pt x="1609" y="1776"/>
                  <a:pt x="1610" y="1778"/>
                </a:cubicBezTo>
                <a:cubicBezTo>
                  <a:pt x="1610" y="1781"/>
                  <a:pt x="1610" y="1783"/>
                  <a:pt x="1611" y="1784"/>
                </a:cubicBezTo>
                <a:cubicBezTo>
                  <a:pt x="1613" y="1786"/>
                  <a:pt x="1614" y="1787"/>
                  <a:pt x="1615" y="1788"/>
                </a:cubicBezTo>
                <a:cubicBezTo>
                  <a:pt x="1616" y="1791"/>
                  <a:pt x="1618" y="1793"/>
                  <a:pt x="1620" y="1794"/>
                </a:cubicBezTo>
                <a:cubicBezTo>
                  <a:pt x="1621" y="1795"/>
                  <a:pt x="1623" y="1796"/>
                  <a:pt x="1623" y="1799"/>
                </a:cubicBezTo>
                <a:cubicBezTo>
                  <a:pt x="1624" y="1799"/>
                  <a:pt x="1624" y="1801"/>
                  <a:pt x="1625" y="1801"/>
                </a:cubicBezTo>
                <a:cubicBezTo>
                  <a:pt x="1625" y="1803"/>
                  <a:pt x="1626" y="1803"/>
                  <a:pt x="1626" y="1805"/>
                </a:cubicBezTo>
                <a:cubicBezTo>
                  <a:pt x="1628" y="1809"/>
                  <a:pt x="1627" y="1814"/>
                  <a:pt x="1629" y="1819"/>
                </a:cubicBezTo>
                <a:cubicBezTo>
                  <a:pt x="1630" y="1822"/>
                  <a:pt x="1633" y="1824"/>
                  <a:pt x="1634" y="1827"/>
                </a:cubicBezTo>
                <a:cubicBezTo>
                  <a:pt x="1635" y="1829"/>
                  <a:pt x="1637" y="1831"/>
                  <a:pt x="1640" y="1831"/>
                </a:cubicBezTo>
                <a:cubicBezTo>
                  <a:pt x="1642" y="1832"/>
                  <a:pt x="1644" y="1831"/>
                  <a:pt x="1646" y="1832"/>
                </a:cubicBezTo>
                <a:cubicBezTo>
                  <a:pt x="1648" y="1833"/>
                  <a:pt x="1650" y="1835"/>
                  <a:pt x="1652" y="1836"/>
                </a:cubicBezTo>
                <a:cubicBezTo>
                  <a:pt x="1653" y="1838"/>
                  <a:pt x="1656" y="1839"/>
                  <a:pt x="1657" y="1841"/>
                </a:cubicBezTo>
                <a:cubicBezTo>
                  <a:pt x="1659" y="1843"/>
                  <a:pt x="1660" y="1846"/>
                  <a:pt x="1661" y="1847"/>
                </a:cubicBezTo>
                <a:cubicBezTo>
                  <a:pt x="1663" y="1849"/>
                  <a:pt x="1665" y="1851"/>
                  <a:pt x="1666" y="1853"/>
                </a:cubicBezTo>
                <a:cubicBezTo>
                  <a:pt x="1668" y="1858"/>
                  <a:pt x="1671" y="1863"/>
                  <a:pt x="1673" y="1868"/>
                </a:cubicBezTo>
                <a:cubicBezTo>
                  <a:pt x="1675" y="1870"/>
                  <a:pt x="1675" y="1872"/>
                  <a:pt x="1676" y="1875"/>
                </a:cubicBezTo>
                <a:cubicBezTo>
                  <a:pt x="1677" y="1877"/>
                  <a:pt x="1677" y="1881"/>
                  <a:pt x="1679" y="1883"/>
                </a:cubicBezTo>
                <a:cubicBezTo>
                  <a:pt x="1680" y="1884"/>
                  <a:pt x="1681" y="1886"/>
                  <a:pt x="1681" y="1888"/>
                </a:cubicBezTo>
                <a:cubicBezTo>
                  <a:pt x="1682" y="1890"/>
                  <a:pt x="1679" y="1891"/>
                  <a:pt x="1679" y="1894"/>
                </a:cubicBezTo>
                <a:cubicBezTo>
                  <a:pt x="1678" y="1896"/>
                  <a:pt x="1678" y="1898"/>
                  <a:pt x="1679" y="1900"/>
                </a:cubicBezTo>
                <a:cubicBezTo>
                  <a:pt x="1679" y="1902"/>
                  <a:pt x="1680" y="1904"/>
                  <a:pt x="1680" y="1906"/>
                </a:cubicBezTo>
                <a:cubicBezTo>
                  <a:pt x="1681" y="1908"/>
                  <a:pt x="1681" y="1909"/>
                  <a:pt x="1681" y="1911"/>
                </a:cubicBezTo>
                <a:cubicBezTo>
                  <a:pt x="1681" y="1914"/>
                  <a:pt x="1681" y="1918"/>
                  <a:pt x="1681" y="1922"/>
                </a:cubicBezTo>
                <a:cubicBezTo>
                  <a:pt x="1681" y="1924"/>
                  <a:pt x="1682" y="1927"/>
                  <a:pt x="1683" y="1929"/>
                </a:cubicBezTo>
                <a:cubicBezTo>
                  <a:pt x="1685" y="1934"/>
                  <a:pt x="1689" y="1937"/>
                  <a:pt x="1692" y="1941"/>
                </a:cubicBezTo>
                <a:cubicBezTo>
                  <a:pt x="1693" y="1943"/>
                  <a:pt x="1694" y="1946"/>
                  <a:pt x="1695" y="1948"/>
                </a:cubicBezTo>
                <a:cubicBezTo>
                  <a:pt x="1696" y="1950"/>
                  <a:pt x="1698" y="1951"/>
                  <a:pt x="1700" y="1952"/>
                </a:cubicBezTo>
                <a:cubicBezTo>
                  <a:pt x="1703" y="1955"/>
                  <a:pt x="1708" y="1954"/>
                  <a:pt x="1712" y="1956"/>
                </a:cubicBezTo>
                <a:cubicBezTo>
                  <a:pt x="1714" y="1957"/>
                  <a:pt x="1715" y="1959"/>
                  <a:pt x="1717" y="1961"/>
                </a:cubicBezTo>
                <a:cubicBezTo>
                  <a:pt x="1718" y="1962"/>
                  <a:pt x="1720" y="1964"/>
                  <a:pt x="1721" y="1966"/>
                </a:cubicBezTo>
                <a:cubicBezTo>
                  <a:pt x="1725" y="1969"/>
                  <a:pt x="1728" y="1974"/>
                  <a:pt x="1730" y="1979"/>
                </a:cubicBezTo>
                <a:cubicBezTo>
                  <a:pt x="1731" y="1982"/>
                  <a:pt x="1734" y="1984"/>
                  <a:pt x="1735" y="1987"/>
                </a:cubicBezTo>
                <a:cubicBezTo>
                  <a:pt x="1737" y="1989"/>
                  <a:pt x="1738" y="1992"/>
                  <a:pt x="1739" y="1994"/>
                </a:cubicBezTo>
                <a:cubicBezTo>
                  <a:pt x="1741" y="2000"/>
                  <a:pt x="1745" y="2004"/>
                  <a:pt x="1748" y="2009"/>
                </a:cubicBezTo>
                <a:cubicBezTo>
                  <a:pt x="1751" y="2014"/>
                  <a:pt x="1752" y="2019"/>
                  <a:pt x="1756" y="2024"/>
                </a:cubicBezTo>
                <a:cubicBezTo>
                  <a:pt x="1759" y="2028"/>
                  <a:pt x="1763" y="2031"/>
                  <a:pt x="1767" y="2034"/>
                </a:cubicBezTo>
                <a:cubicBezTo>
                  <a:pt x="1770" y="2036"/>
                  <a:pt x="1773" y="2038"/>
                  <a:pt x="1775" y="2041"/>
                </a:cubicBezTo>
                <a:cubicBezTo>
                  <a:pt x="1776" y="2042"/>
                  <a:pt x="1777" y="2044"/>
                  <a:pt x="1777" y="2046"/>
                </a:cubicBezTo>
                <a:cubicBezTo>
                  <a:pt x="1777" y="2048"/>
                  <a:pt x="1776" y="2051"/>
                  <a:pt x="1777" y="2053"/>
                </a:cubicBezTo>
                <a:cubicBezTo>
                  <a:pt x="1778" y="2055"/>
                  <a:pt x="1781" y="2054"/>
                  <a:pt x="1782" y="2056"/>
                </a:cubicBezTo>
                <a:cubicBezTo>
                  <a:pt x="1783" y="2056"/>
                  <a:pt x="1783" y="2057"/>
                  <a:pt x="1784" y="2058"/>
                </a:cubicBezTo>
                <a:cubicBezTo>
                  <a:pt x="1784" y="2059"/>
                  <a:pt x="1785" y="2059"/>
                  <a:pt x="1786" y="2060"/>
                </a:cubicBezTo>
                <a:cubicBezTo>
                  <a:pt x="1787" y="2062"/>
                  <a:pt x="1788" y="2064"/>
                  <a:pt x="1789" y="2066"/>
                </a:cubicBezTo>
                <a:cubicBezTo>
                  <a:pt x="1789" y="2069"/>
                  <a:pt x="1790" y="2071"/>
                  <a:pt x="1790" y="2074"/>
                </a:cubicBezTo>
                <a:cubicBezTo>
                  <a:pt x="1790" y="2075"/>
                  <a:pt x="1790" y="2076"/>
                  <a:pt x="1790" y="2078"/>
                </a:cubicBezTo>
                <a:cubicBezTo>
                  <a:pt x="1790" y="2079"/>
                  <a:pt x="1790" y="2080"/>
                  <a:pt x="1790" y="2081"/>
                </a:cubicBezTo>
                <a:cubicBezTo>
                  <a:pt x="1790" y="2082"/>
                  <a:pt x="1791" y="2083"/>
                  <a:pt x="1791" y="2084"/>
                </a:cubicBezTo>
                <a:cubicBezTo>
                  <a:pt x="1791" y="2085"/>
                  <a:pt x="1791" y="2086"/>
                  <a:pt x="1791" y="2087"/>
                </a:cubicBezTo>
                <a:cubicBezTo>
                  <a:pt x="1791" y="2089"/>
                  <a:pt x="1789" y="2091"/>
                  <a:pt x="1789" y="2093"/>
                </a:cubicBezTo>
                <a:cubicBezTo>
                  <a:pt x="1788" y="2095"/>
                  <a:pt x="1790" y="2097"/>
                  <a:pt x="1790" y="2099"/>
                </a:cubicBezTo>
                <a:cubicBezTo>
                  <a:pt x="1790" y="2101"/>
                  <a:pt x="1791" y="2105"/>
                  <a:pt x="1790" y="2107"/>
                </a:cubicBezTo>
                <a:cubicBezTo>
                  <a:pt x="1789" y="2108"/>
                  <a:pt x="1787" y="2108"/>
                  <a:pt x="1786" y="2109"/>
                </a:cubicBezTo>
                <a:cubicBezTo>
                  <a:pt x="1785" y="2111"/>
                  <a:pt x="1790" y="2110"/>
                  <a:pt x="1791" y="2111"/>
                </a:cubicBezTo>
                <a:cubicBezTo>
                  <a:pt x="1791" y="2111"/>
                  <a:pt x="1791" y="2113"/>
                  <a:pt x="1791" y="2114"/>
                </a:cubicBezTo>
                <a:cubicBezTo>
                  <a:pt x="1791" y="2116"/>
                  <a:pt x="1792" y="2118"/>
                  <a:pt x="1793" y="2120"/>
                </a:cubicBezTo>
                <a:cubicBezTo>
                  <a:pt x="1793" y="2122"/>
                  <a:pt x="1793" y="2125"/>
                  <a:pt x="1793" y="2127"/>
                </a:cubicBezTo>
                <a:cubicBezTo>
                  <a:pt x="1794" y="2129"/>
                  <a:pt x="1795" y="2131"/>
                  <a:pt x="1795" y="2133"/>
                </a:cubicBezTo>
                <a:cubicBezTo>
                  <a:pt x="1796" y="2135"/>
                  <a:pt x="1796" y="2137"/>
                  <a:pt x="1797" y="2140"/>
                </a:cubicBezTo>
                <a:cubicBezTo>
                  <a:pt x="1797" y="2142"/>
                  <a:pt x="1798" y="2144"/>
                  <a:pt x="1798" y="2146"/>
                </a:cubicBezTo>
                <a:cubicBezTo>
                  <a:pt x="1799" y="2148"/>
                  <a:pt x="1800" y="2150"/>
                  <a:pt x="1801" y="2152"/>
                </a:cubicBezTo>
                <a:cubicBezTo>
                  <a:pt x="1803" y="2153"/>
                  <a:pt x="1804" y="2155"/>
                  <a:pt x="1804" y="2158"/>
                </a:cubicBezTo>
                <a:cubicBezTo>
                  <a:pt x="1805" y="2160"/>
                  <a:pt x="1804" y="2163"/>
                  <a:pt x="1804" y="2165"/>
                </a:cubicBezTo>
                <a:close/>
                <a:moveTo>
                  <a:pt x="1928" y="1181"/>
                </a:moveTo>
                <a:cubicBezTo>
                  <a:pt x="1928" y="1182"/>
                  <a:pt x="1927" y="1182"/>
                  <a:pt x="1926" y="1182"/>
                </a:cubicBezTo>
                <a:cubicBezTo>
                  <a:pt x="1925" y="1181"/>
                  <a:pt x="1926" y="1181"/>
                  <a:pt x="1927" y="1180"/>
                </a:cubicBezTo>
                <a:cubicBezTo>
                  <a:pt x="1927" y="1180"/>
                  <a:pt x="1928" y="1177"/>
                  <a:pt x="1929" y="1178"/>
                </a:cubicBezTo>
                <a:cubicBezTo>
                  <a:pt x="1929" y="1179"/>
                  <a:pt x="1928" y="1181"/>
                  <a:pt x="1928" y="1181"/>
                </a:cubicBezTo>
                <a:close/>
                <a:moveTo>
                  <a:pt x="2143" y="1277"/>
                </a:moveTo>
                <a:cubicBezTo>
                  <a:pt x="2142" y="1278"/>
                  <a:pt x="2139" y="1277"/>
                  <a:pt x="2137" y="1277"/>
                </a:cubicBezTo>
                <a:cubicBezTo>
                  <a:pt x="2135" y="1277"/>
                  <a:pt x="2133" y="1278"/>
                  <a:pt x="2131" y="1279"/>
                </a:cubicBezTo>
                <a:cubicBezTo>
                  <a:pt x="2131" y="1280"/>
                  <a:pt x="2130" y="1281"/>
                  <a:pt x="2131" y="1282"/>
                </a:cubicBezTo>
                <a:cubicBezTo>
                  <a:pt x="2131" y="1283"/>
                  <a:pt x="2132" y="1283"/>
                  <a:pt x="2132" y="1284"/>
                </a:cubicBezTo>
                <a:cubicBezTo>
                  <a:pt x="2133" y="1288"/>
                  <a:pt x="2130" y="1286"/>
                  <a:pt x="2129" y="1286"/>
                </a:cubicBezTo>
                <a:cubicBezTo>
                  <a:pt x="2128" y="1285"/>
                  <a:pt x="2127" y="1285"/>
                  <a:pt x="2126" y="1284"/>
                </a:cubicBezTo>
                <a:cubicBezTo>
                  <a:pt x="2125" y="1284"/>
                  <a:pt x="2124" y="1284"/>
                  <a:pt x="2123" y="1284"/>
                </a:cubicBezTo>
                <a:cubicBezTo>
                  <a:pt x="2122" y="1285"/>
                  <a:pt x="2121" y="1286"/>
                  <a:pt x="2120" y="1286"/>
                </a:cubicBezTo>
                <a:cubicBezTo>
                  <a:pt x="2119" y="1286"/>
                  <a:pt x="2119" y="1286"/>
                  <a:pt x="2118" y="1287"/>
                </a:cubicBezTo>
                <a:cubicBezTo>
                  <a:pt x="2117" y="1287"/>
                  <a:pt x="2116" y="1288"/>
                  <a:pt x="2115" y="1287"/>
                </a:cubicBezTo>
                <a:cubicBezTo>
                  <a:pt x="2114" y="1286"/>
                  <a:pt x="2114" y="1285"/>
                  <a:pt x="2114" y="1284"/>
                </a:cubicBezTo>
                <a:cubicBezTo>
                  <a:pt x="2114" y="1283"/>
                  <a:pt x="2114" y="1282"/>
                  <a:pt x="2114" y="1281"/>
                </a:cubicBezTo>
                <a:cubicBezTo>
                  <a:pt x="2113" y="1281"/>
                  <a:pt x="2113" y="1280"/>
                  <a:pt x="2112" y="1280"/>
                </a:cubicBezTo>
                <a:cubicBezTo>
                  <a:pt x="2112" y="1279"/>
                  <a:pt x="2112" y="1277"/>
                  <a:pt x="2110" y="1278"/>
                </a:cubicBezTo>
                <a:cubicBezTo>
                  <a:pt x="2110" y="1279"/>
                  <a:pt x="2111" y="1280"/>
                  <a:pt x="2111" y="1281"/>
                </a:cubicBezTo>
                <a:cubicBezTo>
                  <a:pt x="2110" y="1282"/>
                  <a:pt x="2110" y="1282"/>
                  <a:pt x="2109" y="1282"/>
                </a:cubicBezTo>
                <a:cubicBezTo>
                  <a:pt x="2107" y="1282"/>
                  <a:pt x="2107" y="1284"/>
                  <a:pt x="2105" y="1284"/>
                </a:cubicBezTo>
                <a:cubicBezTo>
                  <a:pt x="2104" y="1284"/>
                  <a:pt x="2103" y="1283"/>
                  <a:pt x="2101" y="1282"/>
                </a:cubicBezTo>
                <a:cubicBezTo>
                  <a:pt x="2099" y="1282"/>
                  <a:pt x="2098" y="1283"/>
                  <a:pt x="2096" y="1281"/>
                </a:cubicBezTo>
                <a:cubicBezTo>
                  <a:pt x="2095" y="1280"/>
                  <a:pt x="2094" y="1277"/>
                  <a:pt x="2093" y="1276"/>
                </a:cubicBezTo>
                <a:cubicBezTo>
                  <a:pt x="2093" y="1275"/>
                  <a:pt x="2090" y="1272"/>
                  <a:pt x="2089" y="1272"/>
                </a:cubicBezTo>
                <a:cubicBezTo>
                  <a:pt x="2089" y="1272"/>
                  <a:pt x="2089" y="1272"/>
                  <a:pt x="2089" y="1272"/>
                </a:cubicBezTo>
                <a:cubicBezTo>
                  <a:pt x="2089" y="1273"/>
                  <a:pt x="2090" y="1274"/>
                  <a:pt x="2090" y="1275"/>
                </a:cubicBezTo>
                <a:cubicBezTo>
                  <a:pt x="2090" y="1276"/>
                  <a:pt x="2090" y="1277"/>
                  <a:pt x="2090" y="1278"/>
                </a:cubicBezTo>
                <a:cubicBezTo>
                  <a:pt x="2089" y="1280"/>
                  <a:pt x="2089" y="1282"/>
                  <a:pt x="2089" y="1284"/>
                </a:cubicBezTo>
                <a:cubicBezTo>
                  <a:pt x="2088" y="1285"/>
                  <a:pt x="2087" y="1287"/>
                  <a:pt x="2086" y="1288"/>
                </a:cubicBezTo>
                <a:cubicBezTo>
                  <a:pt x="2086" y="1289"/>
                  <a:pt x="2086" y="1290"/>
                  <a:pt x="2085" y="1291"/>
                </a:cubicBezTo>
                <a:cubicBezTo>
                  <a:pt x="2084" y="1294"/>
                  <a:pt x="2084" y="1298"/>
                  <a:pt x="2085" y="1301"/>
                </a:cubicBezTo>
                <a:cubicBezTo>
                  <a:pt x="2085" y="1302"/>
                  <a:pt x="2086" y="1303"/>
                  <a:pt x="2086" y="1304"/>
                </a:cubicBezTo>
                <a:cubicBezTo>
                  <a:pt x="2087" y="1305"/>
                  <a:pt x="2086" y="1306"/>
                  <a:pt x="2087" y="1307"/>
                </a:cubicBezTo>
                <a:cubicBezTo>
                  <a:pt x="2088" y="1310"/>
                  <a:pt x="2090" y="1310"/>
                  <a:pt x="2092" y="1309"/>
                </a:cubicBezTo>
                <a:cubicBezTo>
                  <a:pt x="2095" y="1309"/>
                  <a:pt x="2097" y="1309"/>
                  <a:pt x="2099" y="1310"/>
                </a:cubicBezTo>
                <a:cubicBezTo>
                  <a:pt x="2101" y="1311"/>
                  <a:pt x="2103" y="1310"/>
                  <a:pt x="2105" y="1311"/>
                </a:cubicBezTo>
                <a:cubicBezTo>
                  <a:pt x="2106" y="1312"/>
                  <a:pt x="2106" y="1313"/>
                  <a:pt x="2106" y="1314"/>
                </a:cubicBezTo>
                <a:cubicBezTo>
                  <a:pt x="2106" y="1316"/>
                  <a:pt x="2105" y="1316"/>
                  <a:pt x="2105" y="1317"/>
                </a:cubicBezTo>
                <a:cubicBezTo>
                  <a:pt x="2105" y="1319"/>
                  <a:pt x="2107" y="1321"/>
                  <a:pt x="2109" y="1322"/>
                </a:cubicBezTo>
                <a:cubicBezTo>
                  <a:pt x="2110" y="1322"/>
                  <a:pt x="2111" y="1323"/>
                  <a:pt x="2111" y="1324"/>
                </a:cubicBezTo>
                <a:cubicBezTo>
                  <a:pt x="2111" y="1325"/>
                  <a:pt x="2111" y="1326"/>
                  <a:pt x="2110" y="1325"/>
                </a:cubicBezTo>
                <a:cubicBezTo>
                  <a:pt x="2109" y="1325"/>
                  <a:pt x="2109" y="1324"/>
                  <a:pt x="2108" y="1323"/>
                </a:cubicBezTo>
                <a:cubicBezTo>
                  <a:pt x="2108" y="1323"/>
                  <a:pt x="2106" y="1322"/>
                  <a:pt x="2105" y="1323"/>
                </a:cubicBezTo>
                <a:cubicBezTo>
                  <a:pt x="2104" y="1323"/>
                  <a:pt x="2102" y="1327"/>
                  <a:pt x="2101" y="1325"/>
                </a:cubicBezTo>
                <a:cubicBezTo>
                  <a:pt x="2099" y="1323"/>
                  <a:pt x="2103" y="1322"/>
                  <a:pt x="2103" y="1320"/>
                </a:cubicBezTo>
                <a:cubicBezTo>
                  <a:pt x="2103" y="1319"/>
                  <a:pt x="2101" y="1319"/>
                  <a:pt x="2100" y="1320"/>
                </a:cubicBezTo>
                <a:cubicBezTo>
                  <a:pt x="2100" y="1321"/>
                  <a:pt x="2100" y="1322"/>
                  <a:pt x="2099" y="1323"/>
                </a:cubicBezTo>
                <a:cubicBezTo>
                  <a:pt x="2098" y="1325"/>
                  <a:pt x="2096" y="1326"/>
                  <a:pt x="2096" y="1329"/>
                </a:cubicBezTo>
                <a:cubicBezTo>
                  <a:pt x="2096" y="1331"/>
                  <a:pt x="2097" y="1331"/>
                  <a:pt x="2098" y="1332"/>
                </a:cubicBezTo>
                <a:cubicBezTo>
                  <a:pt x="2098" y="1333"/>
                  <a:pt x="2098" y="1334"/>
                  <a:pt x="2098" y="1335"/>
                </a:cubicBezTo>
                <a:cubicBezTo>
                  <a:pt x="2099" y="1336"/>
                  <a:pt x="2099" y="1337"/>
                  <a:pt x="2100" y="1336"/>
                </a:cubicBezTo>
                <a:cubicBezTo>
                  <a:pt x="2101" y="1335"/>
                  <a:pt x="2101" y="1334"/>
                  <a:pt x="2100" y="1333"/>
                </a:cubicBezTo>
                <a:cubicBezTo>
                  <a:pt x="2100" y="1332"/>
                  <a:pt x="2100" y="1330"/>
                  <a:pt x="2101" y="1330"/>
                </a:cubicBezTo>
                <a:cubicBezTo>
                  <a:pt x="2103" y="1330"/>
                  <a:pt x="2103" y="1331"/>
                  <a:pt x="2103" y="1332"/>
                </a:cubicBezTo>
                <a:cubicBezTo>
                  <a:pt x="2105" y="1335"/>
                  <a:pt x="2107" y="1333"/>
                  <a:pt x="2109" y="1334"/>
                </a:cubicBezTo>
                <a:cubicBezTo>
                  <a:pt x="2111" y="1336"/>
                  <a:pt x="2111" y="1338"/>
                  <a:pt x="2113" y="1339"/>
                </a:cubicBezTo>
                <a:cubicBezTo>
                  <a:pt x="2115" y="1341"/>
                  <a:pt x="2116" y="1342"/>
                  <a:pt x="2118" y="1343"/>
                </a:cubicBezTo>
                <a:cubicBezTo>
                  <a:pt x="2119" y="1345"/>
                  <a:pt x="2120" y="1347"/>
                  <a:pt x="2120" y="1349"/>
                </a:cubicBezTo>
                <a:cubicBezTo>
                  <a:pt x="2120" y="1350"/>
                  <a:pt x="2120" y="1351"/>
                  <a:pt x="2119" y="1351"/>
                </a:cubicBezTo>
                <a:cubicBezTo>
                  <a:pt x="2119" y="1353"/>
                  <a:pt x="2118" y="1354"/>
                  <a:pt x="2118" y="1356"/>
                </a:cubicBezTo>
                <a:cubicBezTo>
                  <a:pt x="2117" y="1358"/>
                  <a:pt x="2117" y="1359"/>
                  <a:pt x="2117" y="1361"/>
                </a:cubicBezTo>
                <a:cubicBezTo>
                  <a:pt x="2117" y="1363"/>
                  <a:pt x="2117" y="1366"/>
                  <a:pt x="2116" y="1369"/>
                </a:cubicBezTo>
                <a:cubicBezTo>
                  <a:pt x="2115" y="1374"/>
                  <a:pt x="2115" y="1379"/>
                  <a:pt x="2117" y="1384"/>
                </a:cubicBezTo>
                <a:cubicBezTo>
                  <a:pt x="2118" y="1387"/>
                  <a:pt x="2118" y="1390"/>
                  <a:pt x="2118" y="1394"/>
                </a:cubicBezTo>
                <a:cubicBezTo>
                  <a:pt x="2119" y="1397"/>
                  <a:pt x="2118" y="1399"/>
                  <a:pt x="2119" y="1402"/>
                </a:cubicBezTo>
                <a:cubicBezTo>
                  <a:pt x="2120" y="1405"/>
                  <a:pt x="2120" y="1407"/>
                  <a:pt x="2121" y="1409"/>
                </a:cubicBezTo>
                <a:cubicBezTo>
                  <a:pt x="2122" y="1412"/>
                  <a:pt x="2122" y="1414"/>
                  <a:pt x="2123" y="1416"/>
                </a:cubicBezTo>
                <a:cubicBezTo>
                  <a:pt x="2123" y="1418"/>
                  <a:pt x="2121" y="1420"/>
                  <a:pt x="2119" y="1420"/>
                </a:cubicBezTo>
                <a:cubicBezTo>
                  <a:pt x="2118" y="1420"/>
                  <a:pt x="2117" y="1419"/>
                  <a:pt x="2116" y="1419"/>
                </a:cubicBezTo>
                <a:cubicBezTo>
                  <a:pt x="2115" y="1418"/>
                  <a:pt x="2114" y="1418"/>
                  <a:pt x="2115" y="1417"/>
                </a:cubicBezTo>
                <a:cubicBezTo>
                  <a:pt x="2116" y="1416"/>
                  <a:pt x="2118" y="1416"/>
                  <a:pt x="2117" y="1415"/>
                </a:cubicBezTo>
                <a:cubicBezTo>
                  <a:pt x="2116" y="1415"/>
                  <a:pt x="2114" y="1416"/>
                  <a:pt x="2114" y="1416"/>
                </a:cubicBezTo>
                <a:cubicBezTo>
                  <a:pt x="2111" y="1417"/>
                  <a:pt x="2110" y="1417"/>
                  <a:pt x="2107" y="1417"/>
                </a:cubicBezTo>
                <a:cubicBezTo>
                  <a:pt x="2101" y="1416"/>
                  <a:pt x="2096" y="1420"/>
                  <a:pt x="2091" y="1421"/>
                </a:cubicBezTo>
                <a:cubicBezTo>
                  <a:pt x="2088" y="1421"/>
                  <a:pt x="2085" y="1421"/>
                  <a:pt x="2083" y="1422"/>
                </a:cubicBezTo>
                <a:cubicBezTo>
                  <a:pt x="2080" y="1422"/>
                  <a:pt x="2077" y="1424"/>
                  <a:pt x="2074" y="1424"/>
                </a:cubicBezTo>
                <a:cubicBezTo>
                  <a:pt x="2069" y="1426"/>
                  <a:pt x="2063" y="1426"/>
                  <a:pt x="2058" y="1426"/>
                </a:cubicBezTo>
                <a:cubicBezTo>
                  <a:pt x="2055" y="1425"/>
                  <a:pt x="2051" y="1425"/>
                  <a:pt x="2048" y="1424"/>
                </a:cubicBezTo>
                <a:cubicBezTo>
                  <a:pt x="2045" y="1423"/>
                  <a:pt x="2042" y="1423"/>
                  <a:pt x="2039" y="1422"/>
                </a:cubicBezTo>
                <a:cubicBezTo>
                  <a:pt x="2036" y="1421"/>
                  <a:pt x="2034" y="1419"/>
                  <a:pt x="2031" y="1418"/>
                </a:cubicBezTo>
                <a:cubicBezTo>
                  <a:pt x="2029" y="1417"/>
                  <a:pt x="2026" y="1417"/>
                  <a:pt x="2024" y="1416"/>
                </a:cubicBezTo>
                <a:cubicBezTo>
                  <a:pt x="2021" y="1415"/>
                  <a:pt x="2019" y="1414"/>
                  <a:pt x="2017" y="1412"/>
                </a:cubicBezTo>
                <a:cubicBezTo>
                  <a:pt x="2015" y="1411"/>
                  <a:pt x="2015" y="1409"/>
                  <a:pt x="2014" y="1407"/>
                </a:cubicBezTo>
                <a:cubicBezTo>
                  <a:pt x="2012" y="1405"/>
                  <a:pt x="2010" y="1403"/>
                  <a:pt x="2009" y="1401"/>
                </a:cubicBezTo>
                <a:cubicBezTo>
                  <a:pt x="2005" y="1398"/>
                  <a:pt x="2000" y="1398"/>
                  <a:pt x="1995" y="1397"/>
                </a:cubicBezTo>
                <a:cubicBezTo>
                  <a:pt x="1993" y="1396"/>
                  <a:pt x="1991" y="1396"/>
                  <a:pt x="1989" y="1395"/>
                </a:cubicBezTo>
                <a:cubicBezTo>
                  <a:pt x="1986" y="1394"/>
                  <a:pt x="1984" y="1394"/>
                  <a:pt x="1982" y="1394"/>
                </a:cubicBezTo>
                <a:cubicBezTo>
                  <a:pt x="1980" y="1393"/>
                  <a:pt x="1979" y="1392"/>
                  <a:pt x="1978" y="1391"/>
                </a:cubicBezTo>
                <a:cubicBezTo>
                  <a:pt x="1976" y="1389"/>
                  <a:pt x="1976" y="1387"/>
                  <a:pt x="1975" y="1385"/>
                </a:cubicBezTo>
                <a:cubicBezTo>
                  <a:pt x="1974" y="1381"/>
                  <a:pt x="1973" y="1376"/>
                  <a:pt x="1972" y="1372"/>
                </a:cubicBezTo>
                <a:cubicBezTo>
                  <a:pt x="1971" y="1370"/>
                  <a:pt x="1971" y="1368"/>
                  <a:pt x="1971" y="1366"/>
                </a:cubicBezTo>
                <a:cubicBezTo>
                  <a:pt x="1971" y="1364"/>
                  <a:pt x="1971" y="1362"/>
                  <a:pt x="1971" y="1360"/>
                </a:cubicBezTo>
                <a:cubicBezTo>
                  <a:pt x="1971" y="1355"/>
                  <a:pt x="1972" y="1351"/>
                  <a:pt x="1973" y="1347"/>
                </a:cubicBezTo>
                <a:cubicBezTo>
                  <a:pt x="1973" y="1345"/>
                  <a:pt x="1973" y="1342"/>
                  <a:pt x="1973" y="1340"/>
                </a:cubicBezTo>
                <a:cubicBezTo>
                  <a:pt x="1974" y="1338"/>
                  <a:pt x="1977" y="1338"/>
                  <a:pt x="1977" y="1340"/>
                </a:cubicBezTo>
                <a:cubicBezTo>
                  <a:pt x="1977" y="1341"/>
                  <a:pt x="1978" y="1342"/>
                  <a:pt x="1978" y="1343"/>
                </a:cubicBezTo>
                <a:cubicBezTo>
                  <a:pt x="1979" y="1344"/>
                  <a:pt x="1979" y="1345"/>
                  <a:pt x="1979" y="1345"/>
                </a:cubicBezTo>
                <a:cubicBezTo>
                  <a:pt x="1980" y="1343"/>
                  <a:pt x="1979" y="1342"/>
                  <a:pt x="1979" y="1340"/>
                </a:cubicBezTo>
                <a:cubicBezTo>
                  <a:pt x="1980" y="1339"/>
                  <a:pt x="1982" y="1339"/>
                  <a:pt x="1982" y="1337"/>
                </a:cubicBezTo>
                <a:cubicBezTo>
                  <a:pt x="1982" y="1335"/>
                  <a:pt x="1982" y="1333"/>
                  <a:pt x="1983" y="1332"/>
                </a:cubicBezTo>
                <a:cubicBezTo>
                  <a:pt x="1984" y="1332"/>
                  <a:pt x="1988" y="1335"/>
                  <a:pt x="1987" y="1332"/>
                </a:cubicBezTo>
                <a:cubicBezTo>
                  <a:pt x="1987" y="1332"/>
                  <a:pt x="1986" y="1331"/>
                  <a:pt x="1986" y="1331"/>
                </a:cubicBezTo>
                <a:cubicBezTo>
                  <a:pt x="1986" y="1330"/>
                  <a:pt x="1986" y="1329"/>
                  <a:pt x="1985" y="1328"/>
                </a:cubicBezTo>
                <a:cubicBezTo>
                  <a:pt x="1985" y="1327"/>
                  <a:pt x="1983" y="1326"/>
                  <a:pt x="1983" y="1325"/>
                </a:cubicBezTo>
                <a:cubicBezTo>
                  <a:pt x="1983" y="1323"/>
                  <a:pt x="1985" y="1321"/>
                  <a:pt x="1985" y="1319"/>
                </a:cubicBezTo>
                <a:cubicBezTo>
                  <a:pt x="1986" y="1318"/>
                  <a:pt x="1986" y="1316"/>
                  <a:pt x="1987" y="1314"/>
                </a:cubicBezTo>
                <a:cubicBezTo>
                  <a:pt x="1987" y="1312"/>
                  <a:pt x="1989" y="1311"/>
                  <a:pt x="1990" y="1309"/>
                </a:cubicBezTo>
                <a:cubicBezTo>
                  <a:pt x="1991" y="1307"/>
                  <a:pt x="1991" y="1304"/>
                  <a:pt x="1992" y="1302"/>
                </a:cubicBezTo>
                <a:cubicBezTo>
                  <a:pt x="1993" y="1301"/>
                  <a:pt x="1993" y="1301"/>
                  <a:pt x="1995" y="1300"/>
                </a:cubicBezTo>
                <a:cubicBezTo>
                  <a:pt x="1996" y="1300"/>
                  <a:pt x="1997" y="1300"/>
                  <a:pt x="1998" y="1299"/>
                </a:cubicBezTo>
                <a:cubicBezTo>
                  <a:pt x="1998" y="1299"/>
                  <a:pt x="1999" y="1298"/>
                  <a:pt x="2000" y="1297"/>
                </a:cubicBezTo>
                <a:cubicBezTo>
                  <a:pt x="2001" y="1297"/>
                  <a:pt x="2002" y="1297"/>
                  <a:pt x="2003" y="1297"/>
                </a:cubicBezTo>
                <a:cubicBezTo>
                  <a:pt x="2004" y="1297"/>
                  <a:pt x="2005" y="1297"/>
                  <a:pt x="2006" y="1297"/>
                </a:cubicBezTo>
                <a:cubicBezTo>
                  <a:pt x="2008" y="1298"/>
                  <a:pt x="2009" y="1297"/>
                  <a:pt x="2010" y="1297"/>
                </a:cubicBezTo>
                <a:cubicBezTo>
                  <a:pt x="2012" y="1297"/>
                  <a:pt x="2013" y="1301"/>
                  <a:pt x="2015" y="1301"/>
                </a:cubicBezTo>
                <a:cubicBezTo>
                  <a:pt x="2017" y="1301"/>
                  <a:pt x="2015" y="1300"/>
                  <a:pt x="2015" y="1299"/>
                </a:cubicBezTo>
                <a:cubicBezTo>
                  <a:pt x="2015" y="1298"/>
                  <a:pt x="2015" y="1297"/>
                  <a:pt x="2015" y="1296"/>
                </a:cubicBezTo>
                <a:cubicBezTo>
                  <a:pt x="2015" y="1295"/>
                  <a:pt x="2013" y="1295"/>
                  <a:pt x="2013" y="1295"/>
                </a:cubicBezTo>
                <a:cubicBezTo>
                  <a:pt x="2012" y="1294"/>
                  <a:pt x="2012" y="1293"/>
                  <a:pt x="2011" y="1293"/>
                </a:cubicBezTo>
                <a:cubicBezTo>
                  <a:pt x="2010" y="1291"/>
                  <a:pt x="2008" y="1290"/>
                  <a:pt x="2006" y="1289"/>
                </a:cubicBezTo>
                <a:cubicBezTo>
                  <a:pt x="2005" y="1289"/>
                  <a:pt x="2004" y="1288"/>
                  <a:pt x="2003" y="1288"/>
                </a:cubicBezTo>
                <a:cubicBezTo>
                  <a:pt x="2001" y="1288"/>
                  <a:pt x="1999" y="1289"/>
                  <a:pt x="1997" y="1289"/>
                </a:cubicBezTo>
                <a:cubicBezTo>
                  <a:pt x="1995" y="1288"/>
                  <a:pt x="1993" y="1286"/>
                  <a:pt x="1992" y="1285"/>
                </a:cubicBezTo>
                <a:cubicBezTo>
                  <a:pt x="1990" y="1283"/>
                  <a:pt x="1988" y="1282"/>
                  <a:pt x="1987" y="1280"/>
                </a:cubicBezTo>
                <a:cubicBezTo>
                  <a:pt x="1986" y="1278"/>
                  <a:pt x="1984" y="1276"/>
                  <a:pt x="1983" y="1274"/>
                </a:cubicBezTo>
                <a:cubicBezTo>
                  <a:pt x="1982" y="1272"/>
                  <a:pt x="1981" y="1271"/>
                  <a:pt x="1979" y="1269"/>
                </a:cubicBezTo>
                <a:cubicBezTo>
                  <a:pt x="1978" y="1267"/>
                  <a:pt x="1978" y="1265"/>
                  <a:pt x="1977" y="1262"/>
                </a:cubicBezTo>
                <a:cubicBezTo>
                  <a:pt x="1976" y="1261"/>
                  <a:pt x="1975" y="1259"/>
                  <a:pt x="1974" y="1257"/>
                </a:cubicBezTo>
                <a:cubicBezTo>
                  <a:pt x="1973" y="1255"/>
                  <a:pt x="1971" y="1253"/>
                  <a:pt x="1970" y="1252"/>
                </a:cubicBezTo>
                <a:cubicBezTo>
                  <a:pt x="1968" y="1250"/>
                  <a:pt x="1967" y="1249"/>
                  <a:pt x="1965" y="1247"/>
                </a:cubicBezTo>
                <a:cubicBezTo>
                  <a:pt x="1963" y="1244"/>
                  <a:pt x="1961" y="1241"/>
                  <a:pt x="1958" y="1239"/>
                </a:cubicBezTo>
                <a:cubicBezTo>
                  <a:pt x="1954" y="1236"/>
                  <a:pt x="1952" y="1231"/>
                  <a:pt x="1949" y="1227"/>
                </a:cubicBezTo>
                <a:cubicBezTo>
                  <a:pt x="1948" y="1226"/>
                  <a:pt x="1946" y="1224"/>
                  <a:pt x="1945" y="1222"/>
                </a:cubicBezTo>
                <a:cubicBezTo>
                  <a:pt x="1943" y="1220"/>
                  <a:pt x="1940" y="1219"/>
                  <a:pt x="1939" y="1217"/>
                </a:cubicBezTo>
                <a:cubicBezTo>
                  <a:pt x="1937" y="1215"/>
                  <a:pt x="1938" y="1213"/>
                  <a:pt x="1937" y="1211"/>
                </a:cubicBezTo>
                <a:cubicBezTo>
                  <a:pt x="1937" y="1209"/>
                  <a:pt x="1936" y="1207"/>
                  <a:pt x="1934" y="1206"/>
                </a:cubicBezTo>
                <a:cubicBezTo>
                  <a:pt x="1933" y="1205"/>
                  <a:pt x="1930" y="1205"/>
                  <a:pt x="1931" y="1202"/>
                </a:cubicBezTo>
                <a:cubicBezTo>
                  <a:pt x="1931" y="1201"/>
                  <a:pt x="1932" y="1200"/>
                  <a:pt x="1932" y="1199"/>
                </a:cubicBezTo>
                <a:cubicBezTo>
                  <a:pt x="1932" y="1198"/>
                  <a:pt x="1932" y="1197"/>
                  <a:pt x="1932" y="1195"/>
                </a:cubicBezTo>
                <a:cubicBezTo>
                  <a:pt x="1932" y="1193"/>
                  <a:pt x="1932" y="1191"/>
                  <a:pt x="1932" y="1189"/>
                </a:cubicBezTo>
                <a:cubicBezTo>
                  <a:pt x="1932" y="1187"/>
                  <a:pt x="1933" y="1185"/>
                  <a:pt x="1933" y="1183"/>
                </a:cubicBezTo>
                <a:cubicBezTo>
                  <a:pt x="1933" y="1181"/>
                  <a:pt x="1933" y="1178"/>
                  <a:pt x="1934" y="1176"/>
                </a:cubicBezTo>
                <a:cubicBezTo>
                  <a:pt x="1934" y="1176"/>
                  <a:pt x="1934" y="1175"/>
                  <a:pt x="1934" y="1174"/>
                </a:cubicBezTo>
                <a:cubicBezTo>
                  <a:pt x="1934" y="1174"/>
                  <a:pt x="1935" y="1173"/>
                  <a:pt x="1935" y="1173"/>
                </a:cubicBezTo>
                <a:cubicBezTo>
                  <a:pt x="1936" y="1171"/>
                  <a:pt x="1934" y="1170"/>
                  <a:pt x="1932" y="1171"/>
                </a:cubicBezTo>
                <a:cubicBezTo>
                  <a:pt x="1931" y="1172"/>
                  <a:pt x="1930" y="1174"/>
                  <a:pt x="1929" y="1173"/>
                </a:cubicBezTo>
                <a:cubicBezTo>
                  <a:pt x="1928" y="1173"/>
                  <a:pt x="1928" y="1172"/>
                  <a:pt x="1928" y="1171"/>
                </a:cubicBezTo>
                <a:cubicBezTo>
                  <a:pt x="1928" y="1171"/>
                  <a:pt x="1927" y="1170"/>
                  <a:pt x="1927" y="1170"/>
                </a:cubicBezTo>
                <a:cubicBezTo>
                  <a:pt x="1927" y="1168"/>
                  <a:pt x="1927" y="1167"/>
                  <a:pt x="1926" y="1166"/>
                </a:cubicBezTo>
                <a:cubicBezTo>
                  <a:pt x="1925" y="1164"/>
                  <a:pt x="1924" y="1162"/>
                  <a:pt x="1923" y="1161"/>
                </a:cubicBezTo>
                <a:cubicBezTo>
                  <a:pt x="1922" y="1158"/>
                  <a:pt x="1921" y="1157"/>
                  <a:pt x="1919" y="1156"/>
                </a:cubicBezTo>
                <a:cubicBezTo>
                  <a:pt x="1917" y="1155"/>
                  <a:pt x="1916" y="1154"/>
                  <a:pt x="1914" y="1153"/>
                </a:cubicBezTo>
                <a:cubicBezTo>
                  <a:pt x="1912" y="1152"/>
                  <a:pt x="1910" y="1152"/>
                  <a:pt x="1908" y="1151"/>
                </a:cubicBezTo>
                <a:cubicBezTo>
                  <a:pt x="1906" y="1150"/>
                  <a:pt x="1907" y="1148"/>
                  <a:pt x="1907" y="1146"/>
                </a:cubicBezTo>
                <a:cubicBezTo>
                  <a:pt x="1907" y="1144"/>
                  <a:pt x="1910" y="1143"/>
                  <a:pt x="1911" y="1141"/>
                </a:cubicBezTo>
                <a:cubicBezTo>
                  <a:pt x="1913" y="1140"/>
                  <a:pt x="1914" y="1137"/>
                  <a:pt x="1915" y="1136"/>
                </a:cubicBezTo>
                <a:cubicBezTo>
                  <a:pt x="1918" y="1133"/>
                  <a:pt x="1920" y="1131"/>
                  <a:pt x="1922" y="1128"/>
                </a:cubicBezTo>
                <a:cubicBezTo>
                  <a:pt x="1924" y="1124"/>
                  <a:pt x="1927" y="1120"/>
                  <a:pt x="1928" y="1116"/>
                </a:cubicBezTo>
                <a:cubicBezTo>
                  <a:pt x="1928" y="1114"/>
                  <a:pt x="1929" y="1111"/>
                  <a:pt x="1929" y="1109"/>
                </a:cubicBezTo>
                <a:cubicBezTo>
                  <a:pt x="1929" y="1108"/>
                  <a:pt x="1928" y="1104"/>
                  <a:pt x="1929" y="1104"/>
                </a:cubicBezTo>
                <a:cubicBezTo>
                  <a:pt x="1930" y="1103"/>
                  <a:pt x="1930" y="1105"/>
                  <a:pt x="1931" y="1106"/>
                </a:cubicBezTo>
                <a:cubicBezTo>
                  <a:pt x="1931" y="1107"/>
                  <a:pt x="1932" y="1107"/>
                  <a:pt x="1932" y="1108"/>
                </a:cubicBezTo>
                <a:cubicBezTo>
                  <a:pt x="1933" y="1109"/>
                  <a:pt x="1933" y="1110"/>
                  <a:pt x="1933" y="1111"/>
                </a:cubicBezTo>
                <a:cubicBezTo>
                  <a:pt x="1934" y="1111"/>
                  <a:pt x="1934" y="1110"/>
                  <a:pt x="1934" y="1109"/>
                </a:cubicBezTo>
                <a:cubicBezTo>
                  <a:pt x="1934" y="1107"/>
                  <a:pt x="1934" y="1106"/>
                  <a:pt x="1934" y="1104"/>
                </a:cubicBezTo>
                <a:cubicBezTo>
                  <a:pt x="1935" y="1104"/>
                  <a:pt x="1936" y="1105"/>
                  <a:pt x="1936" y="1105"/>
                </a:cubicBezTo>
                <a:cubicBezTo>
                  <a:pt x="1937" y="1106"/>
                  <a:pt x="1937" y="1106"/>
                  <a:pt x="1937" y="1106"/>
                </a:cubicBezTo>
                <a:cubicBezTo>
                  <a:pt x="1938" y="1107"/>
                  <a:pt x="1938" y="1106"/>
                  <a:pt x="1939" y="1107"/>
                </a:cubicBezTo>
                <a:cubicBezTo>
                  <a:pt x="1939" y="1108"/>
                  <a:pt x="1939" y="1110"/>
                  <a:pt x="1940" y="1109"/>
                </a:cubicBezTo>
                <a:cubicBezTo>
                  <a:pt x="1942" y="1109"/>
                  <a:pt x="1941" y="1107"/>
                  <a:pt x="1941" y="1106"/>
                </a:cubicBezTo>
                <a:cubicBezTo>
                  <a:pt x="1941" y="1104"/>
                  <a:pt x="1943" y="1105"/>
                  <a:pt x="1945" y="1104"/>
                </a:cubicBezTo>
                <a:cubicBezTo>
                  <a:pt x="1946" y="1104"/>
                  <a:pt x="1946" y="1104"/>
                  <a:pt x="1947" y="1104"/>
                </a:cubicBezTo>
                <a:cubicBezTo>
                  <a:pt x="1949" y="1104"/>
                  <a:pt x="1949" y="1105"/>
                  <a:pt x="1950" y="1104"/>
                </a:cubicBezTo>
                <a:cubicBezTo>
                  <a:pt x="1952" y="1104"/>
                  <a:pt x="1953" y="1102"/>
                  <a:pt x="1954" y="1101"/>
                </a:cubicBezTo>
                <a:cubicBezTo>
                  <a:pt x="1955" y="1099"/>
                  <a:pt x="1958" y="1098"/>
                  <a:pt x="1959" y="1096"/>
                </a:cubicBezTo>
                <a:cubicBezTo>
                  <a:pt x="1960" y="1095"/>
                  <a:pt x="1961" y="1094"/>
                  <a:pt x="1962" y="1094"/>
                </a:cubicBezTo>
                <a:cubicBezTo>
                  <a:pt x="1963" y="1094"/>
                  <a:pt x="1963" y="1095"/>
                  <a:pt x="1964" y="1096"/>
                </a:cubicBezTo>
                <a:cubicBezTo>
                  <a:pt x="1965" y="1097"/>
                  <a:pt x="1966" y="1097"/>
                  <a:pt x="1967" y="1098"/>
                </a:cubicBezTo>
                <a:cubicBezTo>
                  <a:pt x="1967" y="1098"/>
                  <a:pt x="1967" y="1099"/>
                  <a:pt x="1968" y="1099"/>
                </a:cubicBezTo>
                <a:cubicBezTo>
                  <a:pt x="1968" y="1099"/>
                  <a:pt x="1969" y="1098"/>
                  <a:pt x="1969" y="1098"/>
                </a:cubicBezTo>
                <a:cubicBezTo>
                  <a:pt x="1968" y="1097"/>
                  <a:pt x="1967" y="1097"/>
                  <a:pt x="1967" y="1096"/>
                </a:cubicBezTo>
                <a:cubicBezTo>
                  <a:pt x="1966" y="1095"/>
                  <a:pt x="1967" y="1094"/>
                  <a:pt x="1966" y="1093"/>
                </a:cubicBezTo>
                <a:cubicBezTo>
                  <a:pt x="1966" y="1092"/>
                  <a:pt x="1965" y="1092"/>
                  <a:pt x="1965" y="1090"/>
                </a:cubicBezTo>
                <a:cubicBezTo>
                  <a:pt x="1965" y="1089"/>
                  <a:pt x="1966" y="1089"/>
                  <a:pt x="1967" y="1089"/>
                </a:cubicBezTo>
                <a:cubicBezTo>
                  <a:pt x="1970" y="1089"/>
                  <a:pt x="1972" y="1087"/>
                  <a:pt x="1974" y="1088"/>
                </a:cubicBezTo>
                <a:cubicBezTo>
                  <a:pt x="1977" y="1088"/>
                  <a:pt x="1979" y="1088"/>
                  <a:pt x="1979" y="1085"/>
                </a:cubicBezTo>
                <a:cubicBezTo>
                  <a:pt x="1979" y="1084"/>
                  <a:pt x="1979" y="1083"/>
                  <a:pt x="1980" y="1083"/>
                </a:cubicBezTo>
                <a:cubicBezTo>
                  <a:pt x="1981" y="1082"/>
                  <a:pt x="1982" y="1083"/>
                  <a:pt x="1983" y="1084"/>
                </a:cubicBezTo>
                <a:cubicBezTo>
                  <a:pt x="1983" y="1084"/>
                  <a:pt x="1983" y="1084"/>
                  <a:pt x="1984" y="1084"/>
                </a:cubicBezTo>
                <a:cubicBezTo>
                  <a:pt x="1985" y="1082"/>
                  <a:pt x="1982" y="1082"/>
                  <a:pt x="1982" y="1081"/>
                </a:cubicBezTo>
                <a:cubicBezTo>
                  <a:pt x="1981" y="1079"/>
                  <a:pt x="1981" y="1077"/>
                  <a:pt x="1982" y="1076"/>
                </a:cubicBezTo>
                <a:cubicBezTo>
                  <a:pt x="1983" y="1076"/>
                  <a:pt x="1984" y="1075"/>
                  <a:pt x="1984" y="1074"/>
                </a:cubicBezTo>
                <a:cubicBezTo>
                  <a:pt x="1984" y="1074"/>
                  <a:pt x="1984" y="1073"/>
                  <a:pt x="1985" y="1072"/>
                </a:cubicBezTo>
                <a:cubicBezTo>
                  <a:pt x="1985" y="1071"/>
                  <a:pt x="1986" y="1071"/>
                  <a:pt x="1988" y="1071"/>
                </a:cubicBezTo>
                <a:cubicBezTo>
                  <a:pt x="1993" y="1071"/>
                  <a:pt x="1997" y="1073"/>
                  <a:pt x="2003" y="1071"/>
                </a:cubicBezTo>
                <a:cubicBezTo>
                  <a:pt x="2006" y="1070"/>
                  <a:pt x="2007" y="1068"/>
                  <a:pt x="2010" y="1066"/>
                </a:cubicBezTo>
                <a:cubicBezTo>
                  <a:pt x="2012" y="1064"/>
                  <a:pt x="2014" y="1062"/>
                  <a:pt x="2017" y="1061"/>
                </a:cubicBezTo>
                <a:cubicBezTo>
                  <a:pt x="2019" y="1060"/>
                  <a:pt x="2020" y="1061"/>
                  <a:pt x="2021" y="1060"/>
                </a:cubicBezTo>
                <a:cubicBezTo>
                  <a:pt x="2023" y="1060"/>
                  <a:pt x="2023" y="1058"/>
                  <a:pt x="2025" y="1057"/>
                </a:cubicBezTo>
                <a:cubicBezTo>
                  <a:pt x="2026" y="1057"/>
                  <a:pt x="2027" y="1058"/>
                  <a:pt x="2029" y="1057"/>
                </a:cubicBezTo>
                <a:cubicBezTo>
                  <a:pt x="2029" y="1057"/>
                  <a:pt x="2030" y="1056"/>
                  <a:pt x="2030" y="1055"/>
                </a:cubicBezTo>
                <a:cubicBezTo>
                  <a:pt x="2032" y="1054"/>
                  <a:pt x="2035" y="1055"/>
                  <a:pt x="2037" y="1054"/>
                </a:cubicBezTo>
                <a:cubicBezTo>
                  <a:pt x="2039" y="1052"/>
                  <a:pt x="2040" y="1050"/>
                  <a:pt x="2042" y="1051"/>
                </a:cubicBezTo>
                <a:cubicBezTo>
                  <a:pt x="2043" y="1051"/>
                  <a:pt x="2044" y="1052"/>
                  <a:pt x="2045" y="1053"/>
                </a:cubicBezTo>
                <a:cubicBezTo>
                  <a:pt x="2046" y="1053"/>
                  <a:pt x="2047" y="1053"/>
                  <a:pt x="2048" y="1053"/>
                </a:cubicBezTo>
                <a:cubicBezTo>
                  <a:pt x="2050" y="1053"/>
                  <a:pt x="2052" y="1054"/>
                  <a:pt x="2055" y="1055"/>
                </a:cubicBezTo>
                <a:cubicBezTo>
                  <a:pt x="2057" y="1056"/>
                  <a:pt x="2059" y="1056"/>
                  <a:pt x="2061" y="1057"/>
                </a:cubicBezTo>
                <a:cubicBezTo>
                  <a:pt x="2063" y="1058"/>
                  <a:pt x="2064" y="1060"/>
                  <a:pt x="2066" y="1060"/>
                </a:cubicBezTo>
                <a:cubicBezTo>
                  <a:pt x="2068" y="1061"/>
                  <a:pt x="2069" y="1064"/>
                  <a:pt x="2072" y="1062"/>
                </a:cubicBezTo>
                <a:cubicBezTo>
                  <a:pt x="2072" y="1061"/>
                  <a:pt x="2072" y="1061"/>
                  <a:pt x="2073" y="1061"/>
                </a:cubicBezTo>
                <a:cubicBezTo>
                  <a:pt x="2075" y="1059"/>
                  <a:pt x="2075" y="1056"/>
                  <a:pt x="2078" y="1055"/>
                </a:cubicBezTo>
                <a:cubicBezTo>
                  <a:pt x="2081" y="1055"/>
                  <a:pt x="2081" y="1058"/>
                  <a:pt x="2083" y="1059"/>
                </a:cubicBezTo>
                <a:cubicBezTo>
                  <a:pt x="2085" y="1059"/>
                  <a:pt x="2087" y="1058"/>
                  <a:pt x="2090" y="1059"/>
                </a:cubicBezTo>
                <a:cubicBezTo>
                  <a:pt x="2092" y="1060"/>
                  <a:pt x="2093" y="1062"/>
                  <a:pt x="2094" y="1064"/>
                </a:cubicBezTo>
                <a:cubicBezTo>
                  <a:pt x="2095" y="1066"/>
                  <a:pt x="2096" y="1067"/>
                  <a:pt x="2097" y="1069"/>
                </a:cubicBezTo>
                <a:cubicBezTo>
                  <a:pt x="2097" y="1070"/>
                  <a:pt x="2097" y="1071"/>
                  <a:pt x="2098" y="1072"/>
                </a:cubicBezTo>
                <a:cubicBezTo>
                  <a:pt x="2098" y="1074"/>
                  <a:pt x="2099" y="1075"/>
                  <a:pt x="2100" y="1077"/>
                </a:cubicBezTo>
                <a:cubicBezTo>
                  <a:pt x="2100" y="1078"/>
                  <a:pt x="2100" y="1080"/>
                  <a:pt x="2100" y="1082"/>
                </a:cubicBezTo>
                <a:cubicBezTo>
                  <a:pt x="2101" y="1086"/>
                  <a:pt x="2101" y="1090"/>
                  <a:pt x="2099" y="1093"/>
                </a:cubicBezTo>
                <a:cubicBezTo>
                  <a:pt x="2097" y="1097"/>
                  <a:pt x="2095" y="1102"/>
                  <a:pt x="2094" y="1107"/>
                </a:cubicBezTo>
                <a:cubicBezTo>
                  <a:pt x="2094" y="1109"/>
                  <a:pt x="2096" y="1113"/>
                  <a:pt x="2098" y="1115"/>
                </a:cubicBezTo>
                <a:cubicBezTo>
                  <a:pt x="2100" y="1116"/>
                  <a:pt x="2103" y="1117"/>
                  <a:pt x="2105" y="1117"/>
                </a:cubicBezTo>
                <a:cubicBezTo>
                  <a:pt x="2107" y="1118"/>
                  <a:pt x="2110" y="1118"/>
                  <a:pt x="2112" y="1118"/>
                </a:cubicBezTo>
                <a:cubicBezTo>
                  <a:pt x="2114" y="1117"/>
                  <a:pt x="2116" y="1117"/>
                  <a:pt x="2118" y="1116"/>
                </a:cubicBezTo>
                <a:cubicBezTo>
                  <a:pt x="2120" y="1115"/>
                  <a:pt x="2121" y="1113"/>
                  <a:pt x="2122" y="1112"/>
                </a:cubicBezTo>
                <a:cubicBezTo>
                  <a:pt x="2123" y="1111"/>
                  <a:pt x="2127" y="1111"/>
                  <a:pt x="2128" y="1113"/>
                </a:cubicBezTo>
                <a:cubicBezTo>
                  <a:pt x="2128" y="1114"/>
                  <a:pt x="2128" y="1115"/>
                  <a:pt x="2128" y="1116"/>
                </a:cubicBezTo>
                <a:cubicBezTo>
                  <a:pt x="2129" y="1117"/>
                  <a:pt x="2129" y="1117"/>
                  <a:pt x="2130" y="1118"/>
                </a:cubicBezTo>
                <a:cubicBezTo>
                  <a:pt x="2130" y="1121"/>
                  <a:pt x="2128" y="1123"/>
                  <a:pt x="2130" y="1124"/>
                </a:cubicBezTo>
                <a:cubicBezTo>
                  <a:pt x="2131" y="1125"/>
                  <a:pt x="2134" y="1128"/>
                  <a:pt x="2132" y="1129"/>
                </a:cubicBezTo>
                <a:cubicBezTo>
                  <a:pt x="2130" y="1129"/>
                  <a:pt x="2127" y="1129"/>
                  <a:pt x="2125" y="1129"/>
                </a:cubicBezTo>
                <a:cubicBezTo>
                  <a:pt x="2123" y="1130"/>
                  <a:pt x="2121" y="1131"/>
                  <a:pt x="2119" y="1132"/>
                </a:cubicBezTo>
                <a:cubicBezTo>
                  <a:pt x="2117" y="1132"/>
                  <a:pt x="2115" y="1131"/>
                  <a:pt x="2113" y="1132"/>
                </a:cubicBezTo>
                <a:cubicBezTo>
                  <a:pt x="2109" y="1134"/>
                  <a:pt x="2107" y="1139"/>
                  <a:pt x="2105" y="1143"/>
                </a:cubicBezTo>
                <a:cubicBezTo>
                  <a:pt x="2104" y="1145"/>
                  <a:pt x="2103" y="1147"/>
                  <a:pt x="2102" y="1149"/>
                </a:cubicBezTo>
                <a:cubicBezTo>
                  <a:pt x="2101" y="1151"/>
                  <a:pt x="2099" y="1151"/>
                  <a:pt x="2100" y="1148"/>
                </a:cubicBezTo>
                <a:cubicBezTo>
                  <a:pt x="2101" y="1147"/>
                  <a:pt x="2102" y="1146"/>
                  <a:pt x="2102" y="1145"/>
                </a:cubicBezTo>
                <a:cubicBezTo>
                  <a:pt x="2103" y="1145"/>
                  <a:pt x="2103" y="1144"/>
                  <a:pt x="2104" y="1143"/>
                </a:cubicBezTo>
                <a:cubicBezTo>
                  <a:pt x="2105" y="1141"/>
                  <a:pt x="2105" y="1139"/>
                  <a:pt x="2106" y="1137"/>
                </a:cubicBezTo>
                <a:cubicBezTo>
                  <a:pt x="2107" y="1133"/>
                  <a:pt x="2111" y="1130"/>
                  <a:pt x="2115" y="1129"/>
                </a:cubicBezTo>
                <a:cubicBezTo>
                  <a:pt x="2116" y="1129"/>
                  <a:pt x="2117" y="1130"/>
                  <a:pt x="2118" y="1130"/>
                </a:cubicBezTo>
                <a:cubicBezTo>
                  <a:pt x="2119" y="1130"/>
                  <a:pt x="2119" y="1129"/>
                  <a:pt x="2120" y="1129"/>
                </a:cubicBezTo>
                <a:cubicBezTo>
                  <a:pt x="2122" y="1128"/>
                  <a:pt x="2123" y="1126"/>
                  <a:pt x="2123" y="1124"/>
                </a:cubicBezTo>
                <a:cubicBezTo>
                  <a:pt x="2123" y="1122"/>
                  <a:pt x="2122" y="1120"/>
                  <a:pt x="2120" y="1120"/>
                </a:cubicBezTo>
                <a:cubicBezTo>
                  <a:pt x="2117" y="1120"/>
                  <a:pt x="2116" y="1123"/>
                  <a:pt x="2114" y="1123"/>
                </a:cubicBezTo>
                <a:cubicBezTo>
                  <a:pt x="2111" y="1124"/>
                  <a:pt x="2110" y="1122"/>
                  <a:pt x="2107" y="1121"/>
                </a:cubicBezTo>
                <a:cubicBezTo>
                  <a:pt x="2105" y="1120"/>
                  <a:pt x="2102" y="1121"/>
                  <a:pt x="2100" y="1121"/>
                </a:cubicBezTo>
                <a:cubicBezTo>
                  <a:pt x="2097" y="1121"/>
                  <a:pt x="2094" y="1121"/>
                  <a:pt x="2092" y="1120"/>
                </a:cubicBezTo>
                <a:cubicBezTo>
                  <a:pt x="2089" y="1120"/>
                  <a:pt x="2087" y="1119"/>
                  <a:pt x="2084" y="1119"/>
                </a:cubicBezTo>
                <a:cubicBezTo>
                  <a:pt x="2080" y="1119"/>
                  <a:pt x="2075" y="1118"/>
                  <a:pt x="2070" y="1118"/>
                </a:cubicBezTo>
                <a:cubicBezTo>
                  <a:pt x="2068" y="1118"/>
                  <a:pt x="2067" y="1117"/>
                  <a:pt x="2065" y="1117"/>
                </a:cubicBezTo>
                <a:cubicBezTo>
                  <a:pt x="2064" y="1116"/>
                  <a:pt x="2061" y="1117"/>
                  <a:pt x="2060" y="1116"/>
                </a:cubicBezTo>
                <a:cubicBezTo>
                  <a:pt x="2058" y="1115"/>
                  <a:pt x="2056" y="1111"/>
                  <a:pt x="2054" y="1114"/>
                </a:cubicBezTo>
                <a:cubicBezTo>
                  <a:pt x="2054" y="1115"/>
                  <a:pt x="2054" y="1116"/>
                  <a:pt x="2052" y="1117"/>
                </a:cubicBezTo>
                <a:cubicBezTo>
                  <a:pt x="2052" y="1117"/>
                  <a:pt x="2051" y="1117"/>
                  <a:pt x="2050" y="1117"/>
                </a:cubicBezTo>
                <a:cubicBezTo>
                  <a:pt x="2049" y="1117"/>
                  <a:pt x="2048" y="1116"/>
                  <a:pt x="2047" y="1116"/>
                </a:cubicBezTo>
                <a:cubicBezTo>
                  <a:pt x="2045" y="1116"/>
                  <a:pt x="2043" y="1119"/>
                  <a:pt x="2042" y="1121"/>
                </a:cubicBezTo>
                <a:cubicBezTo>
                  <a:pt x="2041" y="1123"/>
                  <a:pt x="2041" y="1125"/>
                  <a:pt x="2040" y="1127"/>
                </a:cubicBezTo>
                <a:cubicBezTo>
                  <a:pt x="2039" y="1129"/>
                  <a:pt x="2037" y="1129"/>
                  <a:pt x="2035" y="1130"/>
                </a:cubicBezTo>
                <a:cubicBezTo>
                  <a:pt x="2033" y="1130"/>
                  <a:pt x="2032" y="1132"/>
                  <a:pt x="2033" y="1134"/>
                </a:cubicBezTo>
                <a:cubicBezTo>
                  <a:pt x="2034" y="1135"/>
                  <a:pt x="2035" y="1135"/>
                  <a:pt x="2036" y="1136"/>
                </a:cubicBezTo>
                <a:cubicBezTo>
                  <a:pt x="2037" y="1136"/>
                  <a:pt x="2038" y="1137"/>
                  <a:pt x="2039" y="1138"/>
                </a:cubicBezTo>
                <a:cubicBezTo>
                  <a:pt x="2040" y="1139"/>
                  <a:pt x="2040" y="1140"/>
                  <a:pt x="2041" y="1141"/>
                </a:cubicBezTo>
                <a:cubicBezTo>
                  <a:pt x="2042" y="1142"/>
                  <a:pt x="2041" y="1143"/>
                  <a:pt x="2042" y="1144"/>
                </a:cubicBezTo>
                <a:cubicBezTo>
                  <a:pt x="2043" y="1146"/>
                  <a:pt x="2045" y="1145"/>
                  <a:pt x="2047" y="1145"/>
                </a:cubicBezTo>
                <a:cubicBezTo>
                  <a:pt x="2048" y="1145"/>
                  <a:pt x="2049" y="1145"/>
                  <a:pt x="2049" y="1146"/>
                </a:cubicBezTo>
                <a:cubicBezTo>
                  <a:pt x="2049" y="1147"/>
                  <a:pt x="2047" y="1147"/>
                  <a:pt x="2047" y="1148"/>
                </a:cubicBezTo>
                <a:cubicBezTo>
                  <a:pt x="2046" y="1148"/>
                  <a:pt x="2046" y="1149"/>
                  <a:pt x="2045" y="1148"/>
                </a:cubicBezTo>
                <a:cubicBezTo>
                  <a:pt x="2044" y="1147"/>
                  <a:pt x="2043" y="1146"/>
                  <a:pt x="2042" y="1146"/>
                </a:cubicBezTo>
                <a:cubicBezTo>
                  <a:pt x="2041" y="1146"/>
                  <a:pt x="2041" y="1147"/>
                  <a:pt x="2040" y="1148"/>
                </a:cubicBezTo>
                <a:cubicBezTo>
                  <a:pt x="2039" y="1149"/>
                  <a:pt x="2037" y="1149"/>
                  <a:pt x="2037" y="1148"/>
                </a:cubicBezTo>
                <a:cubicBezTo>
                  <a:pt x="2035" y="1148"/>
                  <a:pt x="2035" y="1146"/>
                  <a:pt x="2034" y="1146"/>
                </a:cubicBezTo>
                <a:cubicBezTo>
                  <a:pt x="2032" y="1144"/>
                  <a:pt x="2030" y="1144"/>
                  <a:pt x="2027" y="1144"/>
                </a:cubicBezTo>
                <a:cubicBezTo>
                  <a:pt x="2025" y="1144"/>
                  <a:pt x="2022" y="1144"/>
                  <a:pt x="2020" y="1143"/>
                </a:cubicBezTo>
                <a:cubicBezTo>
                  <a:pt x="2018" y="1143"/>
                  <a:pt x="2016" y="1141"/>
                  <a:pt x="2014" y="1142"/>
                </a:cubicBezTo>
                <a:cubicBezTo>
                  <a:pt x="2012" y="1143"/>
                  <a:pt x="2011" y="1145"/>
                  <a:pt x="2011" y="1147"/>
                </a:cubicBezTo>
                <a:cubicBezTo>
                  <a:pt x="2010" y="1149"/>
                  <a:pt x="2010" y="1151"/>
                  <a:pt x="2012" y="1153"/>
                </a:cubicBezTo>
                <a:cubicBezTo>
                  <a:pt x="2013" y="1155"/>
                  <a:pt x="2015" y="1155"/>
                  <a:pt x="2017" y="1155"/>
                </a:cubicBezTo>
                <a:cubicBezTo>
                  <a:pt x="2020" y="1155"/>
                  <a:pt x="2022" y="1155"/>
                  <a:pt x="2024" y="1157"/>
                </a:cubicBezTo>
                <a:cubicBezTo>
                  <a:pt x="2026" y="1158"/>
                  <a:pt x="2028" y="1160"/>
                  <a:pt x="2030" y="1162"/>
                </a:cubicBezTo>
                <a:cubicBezTo>
                  <a:pt x="2032" y="1164"/>
                  <a:pt x="2034" y="1168"/>
                  <a:pt x="2035" y="1171"/>
                </a:cubicBezTo>
                <a:cubicBezTo>
                  <a:pt x="2035" y="1173"/>
                  <a:pt x="2035" y="1174"/>
                  <a:pt x="2035" y="1175"/>
                </a:cubicBezTo>
                <a:cubicBezTo>
                  <a:pt x="2036" y="1177"/>
                  <a:pt x="2037" y="1178"/>
                  <a:pt x="2037" y="1179"/>
                </a:cubicBezTo>
                <a:cubicBezTo>
                  <a:pt x="2039" y="1183"/>
                  <a:pt x="2042" y="1188"/>
                  <a:pt x="2042" y="1193"/>
                </a:cubicBezTo>
                <a:cubicBezTo>
                  <a:pt x="2042" y="1194"/>
                  <a:pt x="2041" y="1198"/>
                  <a:pt x="2043" y="1198"/>
                </a:cubicBezTo>
                <a:cubicBezTo>
                  <a:pt x="2044" y="1198"/>
                  <a:pt x="2045" y="1197"/>
                  <a:pt x="2046" y="1197"/>
                </a:cubicBezTo>
                <a:cubicBezTo>
                  <a:pt x="2047" y="1197"/>
                  <a:pt x="2048" y="1197"/>
                  <a:pt x="2049" y="1197"/>
                </a:cubicBezTo>
                <a:cubicBezTo>
                  <a:pt x="2051" y="1197"/>
                  <a:pt x="2053" y="1197"/>
                  <a:pt x="2055" y="1199"/>
                </a:cubicBezTo>
                <a:cubicBezTo>
                  <a:pt x="2056" y="1201"/>
                  <a:pt x="2057" y="1203"/>
                  <a:pt x="2058" y="1204"/>
                </a:cubicBezTo>
                <a:cubicBezTo>
                  <a:pt x="2059" y="1206"/>
                  <a:pt x="2060" y="1208"/>
                  <a:pt x="2062" y="1209"/>
                </a:cubicBezTo>
                <a:cubicBezTo>
                  <a:pt x="2064" y="1209"/>
                  <a:pt x="2066" y="1207"/>
                  <a:pt x="2068" y="1207"/>
                </a:cubicBezTo>
                <a:cubicBezTo>
                  <a:pt x="2070" y="1208"/>
                  <a:pt x="2070" y="1210"/>
                  <a:pt x="2073" y="1210"/>
                </a:cubicBezTo>
                <a:cubicBezTo>
                  <a:pt x="2075" y="1210"/>
                  <a:pt x="2076" y="1208"/>
                  <a:pt x="2079" y="1209"/>
                </a:cubicBezTo>
                <a:cubicBezTo>
                  <a:pt x="2080" y="1210"/>
                  <a:pt x="2083" y="1211"/>
                  <a:pt x="2083" y="1212"/>
                </a:cubicBezTo>
                <a:cubicBezTo>
                  <a:pt x="2083" y="1214"/>
                  <a:pt x="2082" y="1213"/>
                  <a:pt x="2081" y="1214"/>
                </a:cubicBezTo>
                <a:cubicBezTo>
                  <a:pt x="2080" y="1215"/>
                  <a:pt x="2082" y="1215"/>
                  <a:pt x="2082" y="1216"/>
                </a:cubicBezTo>
                <a:cubicBezTo>
                  <a:pt x="2083" y="1217"/>
                  <a:pt x="2083" y="1220"/>
                  <a:pt x="2082" y="1222"/>
                </a:cubicBezTo>
                <a:cubicBezTo>
                  <a:pt x="2081" y="1224"/>
                  <a:pt x="2079" y="1225"/>
                  <a:pt x="2079" y="1228"/>
                </a:cubicBezTo>
                <a:cubicBezTo>
                  <a:pt x="2078" y="1229"/>
                  <a:pt x="2077" y="1230"/>
                  <a:pt x="2076" y="1231"/>
                </a:cubicBezTo>
                <a:cubicBezTo>
                  <a:pt x="2075" y="1233"/>
                  <a:pt x="2076" y="1234"/>
                  <a:pt x="2076" y="1236"/>
                </a:cubicBezTo>
                <a:cubicBezTo>
                  <a:pt x="2076" y="1239"/>
                  <a:pt x="2076" y="1243"/>
                  <a:pt x="2076" y="1246"/>
                </a:cubicBezTo>
                <a:cubicBezTo>
                  <a:pt x="2076" y="1248"/>
                  <a:pt x="2077" y="1250"/>
                  <a:pt x="2078" y="1252"/>
                </a:cubicBezTo>
                <a:cubicBezTo>
                  <a:pt x="2079" y="1253"/>
                  <a:pt x="2080" y="1255"/>
                  <a:pt x="2081" y="1257"/>
                </a:cubicBezTo>
                <a:cubicBezTo>
                  <a:pt x="2081" y="1260"/>
                  <a:pt x="2084" y="1261"/>
                  <a:pt x="2085" y="1264"/>
                </a:cubicBezTo>
                <a:cubicBezTo>
                  <a:pt x="2086" y="1266"/>
                  <a:pt x="2087" y="1269"/>
                  <a:pt x="2089" y="1271"/>
                </a:cubicBezTo>
                <a:cubicBezTo>
                  <a:pt x="2089" y="1271"/>
                  <a:pt x="2089" y="1271"/>
                  <a:pt x="2089" y="1271"/>
                </a:cubicBezTo>
                <a:cubicBezTo>
                  <a:pt x="2089" y="1270"/>
                  <a:pt x="2090" y="1269"/>
                  <a:pt x="2089" y="1268"/>
                </a:cubicBezTo>
                <a:cubicBezTo>
                  <a:pt x="2089" y="1267"/>
                  <a:pt x="2089" y="1266"/>
                  <a:pt x="2088" y="1265"/>
                </a:cubicBezTo>
                <a:cubicBezTo>
                  <a:pt x="2088" y="1263"/>
                  <a:pt x="2088" y="1260"/>
                  <a:pt x="2088" y="1259"/>
                </a:cubicBezTo>
                <a:cubicBezTo>
                  <a:pt x="2088" y="1257"/>
                  <a:pt x="2089" y="1257"/>
                  <a:pt x="2090" y="1256"/>
                </a:cubicBezTo>
                <a:cubicBezTo>
                  <a:pt x="2090" y="1255"/>
                  <a:pt x="2090" y="1254"/>
                  <a:pt x="2090" y="1253"/>
                </a:cubicBezTo>
                <a:cubicBezTo>
                  <a:pt x="2090" y="1251"/>
                  <a:pt x="2091" y="1248"/>
                  <a:pt x="2089" y="1250"/>
                </a:cubicBezTo>
                <a:cubicBezTo>
                  <a:pt x="2088" y="1250"/>
                  <a:pt x="2087" y="1251"/>
                  <a:pt x="2087" y="1250"/>
                </a:cubicBezTo>
                <a:cubicBezTo>
                  <a:pt x="2087" y="1248"/>
                  <a:pt x="2088" y="1248"/>
                  <a:pt x="2089" y="1247"/>
                </a:cubicBezTo>
                <a:cubicBezTo>
                  <a:pt x="2089" y="1246"/>
                  <a:pt x="2089" y="1245"/>
                  <a:pt x="2089" y="1244"/>
                </a:cubicBezTo>
                <a:cubicBezTo>
                  <a:pt x="2090" y="1242"/>
                  <a:pt x="2091" y="1241"/>
                  <a:pt x="2093" y="1239"/>
                </a:cubicBezTo>
                <a:cubicBezTo>
                  <a:pt x="2094" y="1239"/>
                  <a:pt x="2094" y="1238"/>
                  <a:pt x="2096" y="1237"/>
                </a:cubicBezTo>
                <a:cubicBezTo>
                  <a:pt x="2097" y="1236"/>
                  <a:pt x="2100" y="1237"/>
                  <a:pt x="2102" y="1236"/>
                </a:cubicBezTo>
                <a:cubicBezTo>
                  <a:pt x="2103" y="1236"/>
                  <a:pt x="2104" y="1235"/>
                  <a:pt x="2105" y="1235"/>
                </a:cubicBezTo>
                <a:cubicBezTo>
                  <a:pt x="2106" y="1234"/>
                  <a:pt x="2107" y="1234"/>
                  <a:pt x="2108" y="1234"/>
                </a:cubicBezTo>
                <a:cubicBezTo>
                  <a:pt x="2110" y="1234"/>
                  <a:pt x="2112" y="1233"/>
                  <a:pt x="2114" y="1233"/>
                </a:cubicBezTo>
                <a:cubicBezTo>
                  <a:pt x="2115" y="1233"/>
                  <a:pt x="2115" y="1233"/>
                  <a:pt x="2116" y="1234"/>
                </a:cubicBezTo>
                <a:cubicBezTo>
                  <a:pt x="2116" y="1234"/>
                  <a:pt x="2116" y="1234"/>
                  <a:pt x="2116" y="1235"/>
                </a:cubicBezTo>
                <a:cubicBezTo>
                  <a:pt x="2117" y="1236"/>
                  <a:pt x="2118" y="1236"/>
                  <a:pt x="2119" y="1236"/>
                </a:cubicBezTo>
                <a:cubicBezTo>
                  <a:pt x="2121" y="1238"/>
                  <a:pt x="2121" y="1241"/>
                  <a:pt x="2121" y="1243"/>
                </a:cubicBezTo>
                <a:cubicBezTo>
                  <a:pt x="2120" y="1245"/>
                  <a:pt x="2120" y="1246"/>
                  <a:pt x="2121" y="1247"/>
                </a:cubicBezTo>
                <a:cubicBezTo>
                  <a:pt x="2122" y="1248"/>
                  <a:pt x="2123" y="1249"/>
                  <a:pt x="2123" y="1250"/>
                </a:cubicBezTo>
                <a:cubicBezTo>
                  <a:pt x="2124" y="1251"/>
                  <a:pt x="2123" y="1253"/>
                  <a:pt x="2124" y="1254"/>
                </a:cubicBezTo>
                <a:cubicBezTo>
                  <a:pt x="2124" y="1256"/>
                  <a:pt x="2125" y="1257"/>
                  <a:pt x="2126" y="1259"/>
                </a:cubicBezTo>
                <a:cubicBezTo>
                  <a:pt x="2128" y="1261"/>
                  <a:pt x="2129" y="1262"/>
                  <a:pt x="2132" y="1263"/>
                </a:cubicBezTo>
                <a:cubicBezTo>
                  <a:pt x="2134" y="1264"/>
                  <a:pt x="2136" y="1265"/>
                  <a:pt x="2138" y="1267"/>
                </a:cubicBezTo>
                <a:cubicBezTo>
                  <a:pt x="2139" y="1268"/>
                  <a:pt x="2141" y="1270"/>
                  <a:pt x="2143" y="1272"/>
                </a:cubicBezTo>
                <a:cubicBezTo>
                  <a:pt x="2144" y="1273"/>
                  <a:pt x="2145" y="1276"/>
                  <a:pt x="2143" y="1277"/>
                </a:cubicBezTo>
                <a:close/>
                <a:moveTo>
                  <a:pt x="2337" y="1080"/>
                </a:moveTo>
                <a:cubicBezTo>
                  <a:pt x="2335" y="1082"/>
                  <a:pt x="2336" y="1084"/>
                  <a:pt x="2334" y="1086"/>
                </a:cubicBezTo>
                <a:cubicBezTo>
                  <a:pt x="2333" y="1089"/>
                  <a:pt x="2331" y="1088"/>
                  <a:pt x="2328" y="1088"/>
                </a:cubicBezTo>
                <a:cubicBezTo>
                  <a:pt x="2326" y="1088"/>
                  <a:pt x="2325" y="1089"/>
                  <a:pt x="2324" y="1091"/>
                </a:cubicBezTo>
                <a:cubicBezTo>
                  <a:pt x="2323" y="1093"/>
                  <a:pt x="2320" y="1095"/>
                  <a:pt x="2318" y="1096"/>
                </a:cubicBezTo>
                <a:cubicBezTo>
                  <a:pt x="2317" y="1096"/>
                  <a:pt x="2316" y="1096"/>
                  <a:pt x="2314" y="1097"/>
                </a:cubicBezTo>
                <a:cubicBezTo>
                  <a:pt x="2313" y="1098"/>
                  <a:pt x="2313" y="1101"/>
                  <a:pt x="2310" y="1101"/>
                </a:cubicBezTo>
                <a:cubicBezTo>
                  <a:pt x="2308" y="1101"/>
                  <a:pt x="2306" y="1099"/>
                  <a:pt x="2304" y="1099"/>
                </a:cubicBezTo>
                <a:cubicBezTo>
                  <a:pt x="2302" y="1099"/>
                  <a:pt x="2300" y="1099"/>
                  <a:pt x="2299" y="1099"/>
                </a:cubicBezTo>
                <a:cubicBezTo>
                  <a:pt x="2297" y="1099"/>
                  <a:pt x="2296" y="1097"/>
                  <a:pt x="2295" y="1098"/>
                </a:cubicBezTo>
                <a:cubicBezTo>
                  <a:pt x="2291" y="1098"/>
                  <a:pt x="2294" y="1099"/>
                  <a:pt x="2294" y="1100"/>
                </a:cubicBezTo>
                <a:cubicBezTo>
                  <a:pt x="2295" y="1104"/>
                  <a:pt x="2292" y="1101"/>
                  <a:pt x="2291" y="1103"/>
                </a:cubicBezTo>
                <a:cubicBezTo>
                  <a:pt x="2290" y="1104"/>
                  <a:pt x="2292" y="1106"/>
                  <a:pt x="2292" y="1107"/>
                </a:cubicBezTo>
                <a:cubicBezTo>
                  <a:pt x="2292" y="1109"/>
                  <a:pt x="2290" y="1110"/>
                  <a:pt x="2291" y="1112"/>
                </a:cubicBezTo>
                <a:cubicBezTo>
                  <a:pt x="2293" y="1114"/>
                  <a:pt x="2297" y="1111"/>
                  <a:pt x="2300" y="1112"/>
                </a:cubicBezTo>
                <a:cubicBezTo>
                  <a:pt x="2303" y="1113"/>
                  <a:pt x="2304" y="1117"/>
                  <a:pt x="2304" y="1120"/>
                </a:cubicBezTo>
                <a:cubicBezTo>
                  <a:pt x="2303" y="1123"/>
                  <a:pt x="2302" y="1126"/>
                  <a:pt x="2302" y="1129"/>
                </a:cubicBezTo>
                <a:cubicBezTo>
                  <a:pt x="2302" y="1131"/>
                  <a:pt x="2300" y="1133"/>
                  <a:pt x="2300" y="1136"/>
                </a:cubicBezTo>
                <a:cubicBezTo>
                  <a:pt x="2300" y="1138"/>
                  <a:pt x="2301" y="1139"/>
                  <a:pt x="2302" y="1141"/>
                </a:cubicBezTo>
                <a:cubicBezTo>
                  <a:pt x="2303" y="1144"/>
                  <a:pt x="2303" y="1148"/>
                  <a:pt x="2302" y="1151"/>
                </a:cubicBezTo>
                <a:cubicBezTo>
                  <a:pt x="2302" y="1153"/>
                  <a:pt x="2301" y="1154"/>
                  <a:pt x="2300" y="1156"/>
                </a:cubicBezTo>
                <a:cubicBezTo>
                  <a:pt x="2300" y="1158"/>
                  <a:pt x="2300" y="1160"/>
                  <a:pt x="2298" y="1161"/>
                </a:cubicBezTo>
                <a:cubicBezTo>
                  <a:pt x="2297" y="1162"/>
                  <a:pt x="2295" y="1162"/>
                  <a:pt x="2295" y="1163"/>
                </a:cubicBezTo>
                <a:cubicBezTo>
                  <a:pt x="2294" y="1165"/>
                  <a:pt x="2296" y="1167"/>
                  <a:pt x="2294" y="1168"/>
                </a:cubicBezTo>
                <a:cubicBezTo>
                  <a:pt x="2291" y="1169"/>
                  <a:pt x="2292" y="1165"/>
                  <a:pt x="2290" y="1165"/>
                </a:cubicBezTo>
                <a:cubicBezTo>
                  <a:pt x="2289" y="1164"/>
                  <a:pt x="2287" y="1166"/>
                  <a:pt x="2286" y="1166"/>
                </a:cubicBezTo>
                <a:cubicBezTo>
                  <a:pt x="2284" y="1165"/>
                  <a:pt x="2284" y="1164"/>
                  <a:pt x="2283" y="1162"/>
                </a:cubicBezTo>
                <a:cubicBezTo>
                  <a:pt x="2283" y="1160"/>
                  <a:pt x="2282" y="1159"/>
                  <a:pt x="2281" y="1157"/>
                </a:cubicBezTo>
                <a:cubicBezTo>
                  <a:pt x="2279" y="1155"/>
                  <a:pt x="2277" y="1152"/>
                  <a:pt x="2276" y="1149"/>
                </a:cubicBezTo>
                <a:cubicBezTo>
                  <a:pt x="2275" y="1146"/>
                  <a:pt x="2276" y="1143"/>
                  <a:pt x="2277" y="1140"/>
                </a:cubicBezTo>
                <a:cubicBezTo>
                  <a:pt x="2277" y="1137"/>
                  <a:pt x="2277" y="1134"/>
                  <a:pt x="2279" y="1131"/>
                </a:cubicBezTo>
                <a:cubicBezTo>
                  <a:pt x="2280" y="1129"/>
                  <a:pt x="2285" y="1125"/>
                  <a:pt x="2284" y="1123"/>
                </a:cubicBezTo>
                <a:cubicBezTo>
                  <a:pt x="2283" y="1121"/>
                  <a:pt x="2281" y="1122"/>
                  <a:pt x="2281" y="1121"/>
                </a:cubicBezTo>
                <a:cubicBezTo>
                  <a:pt x="2280" y="1119"/>
                  <a:pt x="2281" y="1118"/>
                  <a:pt x="2282" y="1117"/>
                </a:cubicBezTo>
                <a:cubicBezTo>
                  <a:pt x="2283" y="1112"/>
                  <a:pt x="2276" y="1109"/>
                  <a:pt x="2274" y="1105"/>
                </a:cubicBezTo>
                <a:cubicBezTo>
                  <a:pt x="2274" y="1103"/>
                  <a:pt x="2273" y="1100"/>
                  <a:pt x="2271" y="1102"/>
                </a:cubicBezTo>
                <a:cubicBezTo>
                  <a:pt x="2270" y="1104"/>
                  <a:pt x="2272" y="1106"/>
                  <a:pt x="2270" y="1108"/>
                </a:cubicBezTo>
                <a:cubicBezTo>
                  <a:pt x="2270" y="1106"/>
                  <a:pt x="2270" y="1103"/>
                  <a:pt x="2268" y="1104"/>
                </a:cubicBezTo>
                <a:cubicBezTo>
                  <a:pt x="2266" y="1108"/>
                  <a:pt x="2269" y="1110"/>
                  <a:pt x="2264" y="1112"/>
                </a:cubicBezTo>
                <a:cubicBezTo>
                  <a:pt x="2261" y="1114"/>
                  <a:pt x="2260" y="1117"/>
                  <a:pt x="2260" y="1121"/>
                </a:cubicBezTo>
                <a:cubicBezTo>
                  <a:pt x="2261" y="1124"/>
                  <a:pt x="2264" y="1126"/>
                  <a:pt x="2261" y="1130"/>
                </a:cubicBezTo>
                <a:cubicBezTo>
                  <a:pt x="2260" y="1130"/>
                  <a:pt x="2258" y="1132"/>
                  <a:pt x="2259" y="1134"/>
                </a:cubicBezTo>
                <a:cubicBezTo>
                  <a:pt x="2260" y="1136"/>
                  <a:pt x="2262" y="1132"/>
                  <a:pt x="2263" y="1132"/>
                </a:cubicBezTo>
                <a:cubicBezTo>
                  <a:pt x="2266" y="1132"/>
                  <a:pt x="2263" y="1135"/>
                  <a:pt x="2262" y="1135"/>
                </a:cubicBezTo>
                <a:cubicBezTo>
                  <a:pt x="2261" y="1137"/>
                  <a:pt x="2261" y="1138"/>
                  <a:pt x="2262" y="1140"/>
                </a:cubicBezTo>
                <a:cubicBezTo>
                  <a:pt x="2263" y="1141"/>
                  <a:pt x="2265" y="1143"/>
                  <a:pt x="2263" y="1144"/>
                </a:cubicBezTo>
                <a:cubicBezTo>
                  <a:pt x="2261" y="1144"/>
                  <a:pt x="2261" y="1142"/>
                  <a:pt x="2260" y="1141"/>
                </a:cubicBezTo>
                <a:cubicBezTo>
                  <a:pt x="2258" y="1140"/>
                  <a:pt x="2256" y="1141"/>
                  <a:pt x="2257" y="1143"/>
                </a:cubicBezTo>
                <a:cubicBezTo>
                  <a:pt x="2258" y="1144"/>
                  <a:pt x="2260" y="1144"/>
                  <a:pt x="2259" y="1146"/>
                </a:cubicBezTo>
                <a:cubicBezTo>
                  <a:pt x="2259" y="1148"/>
                  <a:pt x="2257" y="1148"/>
                  <a:pt x="2256" y="1150"/>
                </a:cubicBezTo>
                <a:cubicBezTo>
                  <a:pt x="2255" y="1152"/>
                  <a:pt x="2253" y="1154"/>
                  <a:pt x="2250" y="1154"/>
                </a:cubicBezTo>
                <a:cubicBezTo>
                  <a:pt x="2246" y="1154"/>
                  <a:pt x="2246" y="1151"/>
                  <a:pt x="2247" y="1148"/>
                </a:cubicBezTo>
                <a:cubicBezTo>
                  <a:pt x="2248" y="1146"/>
                  <a:pt x="2249" y="1146"/>
                  <a:pt x="2248" y="1144"/>
                </a:cubicBezTo>
                <a:cubicBezTo>
                  <a:pt x="2248" y="1142"/>
                  <a:pt x="2247" y="1141"/>
                  <a:pt x="2246" y="1139"/>
                </a:cubicBezTo>
                <a:cubicBezTo>
                  <a:pt x="2246" y="1136"/>
                  <a:pt x="2249" y="1134"/>
                  <a:pt x="2249" y="1130"/>
                </a:cubicBezTo>
                <a:cubicBezTo>
                  <a:pt x="2249" y="1128"/>
                  <a:pt x="2250" y="1128"/>
                  <a:pt x="2251" y="1126"/>
                </a:cubicBezTo>
                <a:cubicBezTo>
                  <a:pt x="2252" y="1125"/>
                  <a:pt x="2252" y="1123"/>
                  <a:pt x="2252" y="1122"/>
                </a:cubicBezTo>
                <a:cubicBezTo>
                  <a:pt x="2255" y="1116"/>
                  <a:pt x="2260" y="1112"/>
                  <a:pt x="2260" y="1105"/>
                </a:cubicBezTo>
                <a:cubicBezTo>
                  <a:pt x="2260" y="1102"/>
                  <a:pt x="2262" y="1099"/>
                  <a:pt x="2265" y="1099"/>
                </a:cubicBezTo>
                <a:cubicBezTo>
                  <a:pt x="2266" y="1099"/>
                  <a:pt x="2267" y="1099"/>
                  <a:pt x="2268" y="1099"/>
                </a:cubicBezTo>
                <a:cubicBezTo>
                  <a:pt x="2269" y="1099"/>
                  <a:pt x="2269" y="1098"/>
                  <a:pt x="2270" y="1098"/>
                </a:cubicBezTo>
                <a:cubicBezTo>
                  <a:pt x="2272" y="1097"/>
                  <a:pt x="2273" y="1098"/>
                  <a:pt x="2275" y="1098"/>
                </a:cubicBezTo>
                <a:cubicBezTo>
                  <a:pt x="2276" y="1098"/>
                  <a:pt x="2277" y="1097"/>
                  <a:pt x="2278" y="1096"/>
                </a:cubicBezTo>
                <a:cubicBezTo>
                  <a:pt x="2279" y="1099"/>
                  <a:pt x="2275" y="1101"/>
                  <a:pt x="2276" y="1104"/>
                </a:cubicBezTo>
                <a:cubicBezTo>
                  <a:pt x="2276" y="1106"/>
                  <a:pt x="2277" y="1107"/>
                  <a:pt x="2279" y="1106"/>
                </a:cubicBezTo>
                <a:cubicBezTo>
                  <a:pt x="2279" y="1106"/>
                  <a:pt x="2280" y="1105"/>
                  <a:pt x="2280" y="1105"/>
                </a:cubicBezTo>
                <a:cubicBezTo>
                  <a:pt x="2282" y="1105"/>
                  <a:pt x="2281" y="1106"/>
                  <a:pt x="2281" y="1107"/>
                </a:cubicBezTo>
                <a:cubicBezTo>
                  <a:pt x="2282" y="1107"/>
                  <a:pt x="2281" y="1108"/>
                  <a:pt x="2282" y="1108"/>
                </a:cubicBezTo>
                <a:cubicBezTo>
                  <a:pt x="2283" y="1109"/>
                  <a:pt x="2284" y="1107"/>
                  <a:pt x="2284" y="1107"/>
                </a:cubicBezTo>
                <a:cubicBezTo>
                  <a:pt x="2285" y="1106"/>
                  <a:pt x="2284" y="1106"/>
                  <a:pt x="2285" y="1105"/>
                </a:cubicBezTo>
                <a:cubicBezTo>
                  <a:pt x="2286" y="1104"/>
                  <a:pt x="2286" y="1105"/>
                  <a:pt x="2287" y="1105"/>
                </a:cubicBezTo>
                <a:cubicBezTo>
                  <a:pt x="2289" y="1105"/>
                  <a:pt x="2289" y="1104"/>
                  <a:pt x="2288" y="1102"/>
                </a:cubicBezTo>
                <a:cubicBezTo>
                  <a:pt x="2288" y="1100"/>
                  <a:pt x="2288" y="1099"/>
                  <a:pt x="2289" y="1097"/>
                </a:cubicBezTo>
                <a:cubicBezTo>
                  <a:pt x="2292" y="1094"/>
                  <a:pt x="2291" y="1093"/>
                  <a:pt x="2289" y="1090"/>
                </a:cubicBezTo>
                <a:cubicBezTo>
                  <a:pt x="2288" y="1088"/>
                  <a:pt x="2287" y="1087"/>
                  <a:pt x="2286" y="1086"/>
                </a:cubicBezTo>
                <a:cubicBezTo>
                  <a:pt x="2285" y="1085"/>
                  <a:pt x="2285" y="1084"/>
                  <a:pt x="2287" y="1084"/>
                </a:cubicBezTo>
                <a:cubicBezTo>
                  <a:pt x="2291" y="1085"/>
                  <a:pt x="2292" y="1087"/>
                  <a:pt x="2293" y="1090"/>
                </a:cubicBezTo>
                <a:cubicBezTo>
                  <a:pt x="2293" y="1092"/>
                  <a:pt x="2292" y="1094"/>
                  <a:pt x="2294" y="1095"/>
                </a:cubicBezTo>
                <a:cubicBezTo>
                  <a:pt x="2296" y="1095"/>
                  <a:pt x="2297" y="1094"/>
                  <a:pt x="2299" y="1093"/>
                </a:cubicBezTo>
                <a:cubicBezTo>
                  <a:pt x="2300" y="1093"/>
                  <a:pt x="2302" y="1094"/>
                  <a:pt x="2303" y="1094"/>
                </a:cubicBezTo>
                <a:cubicBezTo>
                  <a:pt x="2305" y="1094"/>
                  <a:pt x="2306" y="1093"/>
                  <a:pt x="2307" y="1093"/>
                </a:cubicBezTo>
                <a:cubicBezTo>
                  <a:pt x="2311" y="1091"/>
                  <a:pt x="2314" y="1093"/>
                  <a:pt x="2318" y="1093"/>
                </a:cubicBezTo>
                <a:cubicBezTo>
                  <a:pt x="2319" y="1093"/>
                  <a:pt x="2321" y="1092"/>
                  <a:pt x="2322" y="1091"/>
                </a:cubicBezTo>
                <a:cubicBezTo>
                  <a:pt x="2324" y="1089"/>
                  <a:pt x="2324" y="1086"/>
                  <a:pt x="2322" y="1083"/>
                </a:cubicBezTo>
                <a:cubicBezTo>
                  <a:pt x="2319" y="1079"/>
                  <a:pt x="2318" y="1085"/>
                  <a:pt x="2314" y="1085"/>
                </a:cubicBezTo>
                <a:cubicBezTo>
                  <a:pt x="2313" y="1084"/>
                  <a:pt x="2312" y="1082"/>
                  <a:pt x="2311" y="1081"/>
                </a:cubicBezTo>
                <a:cubicBezTo>
                  <a:pt x="2310" y="1080"/>
                  <a:pt x="2308" y="1081"/>
                  <a:pt x="2306" y="1081"/>
                </a:cubicBezTo>
                <a:cubicBezTo>
                  <a:pt x="2302" y="1083"/>
                  <a:pt x="2300" y="1083"/>
                  <a:pt x="2299" y="1079"/>
                </a:cubicBezTo>
                <a:cubicBezTo>
                  <a:pt x="2298" y="1074"/>
                  <a:pt x="2301" y="1074"/>
                  <a:pt x="2304" y="1072"/>
                </a:cubicBezTo>
                <a:cubicBezTo>
                  <a:pt x="2308" y="1069"/>
                  <a:pt x="2310" y="1072"/>
                  <a:pt x="2310" y="1076"/>
                </a:cubicBezTo>
                <a:cubicBezTo>
                  <a:pt x="2310" y="1078"/>
                  <a:pt x="2311" y="1079"/>
                  <a:pt x="2313" y="1077"/>
                </a:cubicBezTo>
                <a:cubicBezTo>
                  <a:pt x="2314" y="1075"/>
                  <a:pt x="2314" y="1075"/>
                  <a:pt x="2316" y="1075"/>
                </a:cubicBezTo>
                <a:cubicBezTo>
                  <a:pt x="2318" y="1075"/>
                  <a:pt x="2319" y="1076"/>
                  <a:pt x="2321" y="1074"/>
                </a:cubicBezTo>
                <a:cubicBezTo>
                  <a:pt x="2322" y="1072"/>
                  <a:pt x="2320" y="1071"/>
                  <a:pt x="2318" y="1071"/>
                </a:cubicBezTo>
                <a:cubicBezTo>
                  <a:pt x="2317" y="1070"/>
                  <a:pt x="2314" y="1070"/>
                  <a:pt x="2316" y="1068"/>
                </a:cubicBezTo>
                <a:cubicBezTo>
                  <a:pt x="2318" y="1067"/>
                  <a:pt x="2319" y="1069"/>
                  <a:pt x="2320" y="1070"/>
                </a:cubicBezTo>
                <a:cubicBezTo>
                  <a:pt x="2321" y="1071"/>
                  <a:pt x="2323" y="1070"/>
                  <a:pt x="2324" y="1071"/>
                </a:cubicBezTo>
                <a:cubicBezTo>
                  <a:pt x="2325" y="1073"/>
                  <a:pt x="2323" y="1075"/>
                  <a:pt x="2323" y="1076"/>
                </a:cubicBezTo>
                <a:cubicBezTo>
                  <a:pt x="2324" y="1079"/>
                  <a:pt x="2329" y="1080"/>
                  <a:pt x="2331" y="1080"/>
                </a:cubicBezTo>
                <a:cubicBezTo>
                  <a:pt x="2333" y="1080"/>
                  <a:pt x="2335" y="1080"/>
                  <a:pt x="2336" y="1078"/>
                </a:cubicBezTo>
                <a:cubicBezTo>
                  <a:pt x="2337" y="1077"/>
                  <a:pt x="2339" y="1075"/>
                  <a:pt x="2340" y="1075"/>
                </a:cubicBezTo>
                <a:cubicBezTo>
                  <a:pt x="2341" y="1078"/>
                  <a:pt x="2339" y="1078"/>
                  <a:pt x="2337" y="1080"/>
                </a:cubicBezTo>
                <a:close/>
                <a:moveTo>
                  <a:pt x="2138" y="2"/>
                </a:moveTo>
                <a:cubicBezTo>
                  <a:pt x="2138" y="2"/>
                  <a:pt x="2138" y="2"/>
                  <a:pt x="2138" y="3"/>
                </a:cubicBezTo>
                <a:cubicBezTo>
                  <a:pt x="2142" y="3"/>
                  <a:pt x="2142" y="3"/>
                  <a:pt x="2142" y="3"/>
                </a:cubicBezTo>
                <a:cubicBezTo>
                  <a:pt x="2140" y="2"/>
                  <a:pt x="2136" y="0"/>
                  <a:pt x="2138"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68598" tIns="34299" rIns="68598" bIns="34299" numCol="1" anchor="t" anchorCtr="0" compatLnSpc="1">
            <a:prstTxWarp prst="textNoShape">
              <a:avLst/>
            </a:prstTxWarp>
          </a:bodyPr>
          <a:lstStyle/>
          <a:p>
            <a:pPr lvl="0"/>
            <a:endParaRPr kumimoji="1" lang="ja-JP" altLang="en-US" sz="1350">
              <a:solidFill>
                <a:schemeClr val="lt1"/>
              </a:solidFill>
            </a:endParaRPr>
          </a:p>
        </p:txBody>
      </p:sp>
    </p:spTree>
    <p:extLst>
      <p:ext uri="{BB962C8B-B14F-4D97-AF65-F5344CB8AC3E}">
        <p14:creationId xmlns:p14="http://schemas.microsoft.com/office/powerpoint/2010/main" val="3176159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ja-JP"/>
          </a:p>
        </p:txBody>
      </p:sp>
      <p:sp>
        <p:nvSpPr>
          <p:cNvPr id="3" name="コンテンツ プレースホルダー 2"/>
          <p:cNvSpPr>
            <a:spLocks noGrp="1"/>
          </p:cNvSpPr>
          <p:nvPr>
            <p:ph idx="1"/>
          </p:nvPr>
        </p:nvSpPr>
        <p:spPr/>
        <p:txBody>
          <a:bodyPr/>
          <a:lstStyle>
            <a:lvl5pPr latinLnBrk="0">
              <a:defRPr kumimoji="1" lang="ja-JP"/>
            </a:lvl5pPr>
            <a:lvl6pPr latinLnBrk="0">
              <a:defRPr kumimoji="1" lang="ja-JP"/>
            </a:lvl6pPr>
            <a:lvl7pPr latinLnBrk="0">
              <a:defRPr kumimoji="1" lang="ja-JP" baseline="0"/>
            </a:lvl7pPr>
            <a:lvl8pPr latinLnBrk="0">
              <a:defRPr kumimoji="1" lang="ja-JP" baseline="0"/>
            </a:lvl8pPr>
            <a:lvl9pPr latinLnBrk="0">
              <a:defRPr kumimoji="1" lang="ja-JP" baseline="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4" name="日付プレースホルダー 3"/>
          <p:cNvSpPr>
            <a:spLocks noGrp="1"/>
          </p:cNvSpPr>
          <p:nvPr>
            <p:ph type="dt" sz="half" idx="10"/>
          </p:nvPr>
        </p:nvSpPr>
        <p:spPr/>
        <p:txBody>
          <a:bodyPr/>
          <a:lstStyle/>
          <a:p>
            <a:fld id="{EDF33987-6305-4E2A-BF18-EF013ECE927B}" type="datetimeFigureOut">
              <a:t>2019/1/26</a:t>
            </a:fld>
            <a:endParaRPr kumimoji="1" lang="ja-JP"/>
          </a:p>
        </p:txBody>
      </p:sp>
      <p:sp>
        <p:nvSpPr>
          <p:cNvPr id="5" name="フッター プレースホルダー 4"/>
          <p:cNvSpPr>
            <a:spLocks noGrp="1"/>
          </p:cNvSpPr>
          <p:nvPr>
            <p:ph type="ftr" sz="quarter" idx="11"/>
          </p:nvPr>
        </p:nvSpPr>
        <p:spPr/>
        <p:txBody>
          <a:bodyPr/>
          <a:lstStyle/>
          <a:p>
            <a:endParaRPr kumimoji="1" lang="ja-JP"/>
          </a:p>
        </p:txBody>
      </p:sp>
      <p:sp>
        <p:nvSpPr>
          <p:cNvPr id="6" name="スライド番号プレースホルダー 5"/>
          <p:cNvSpPr>
            <a:spLocks noGrp="1"/>
          </p:cNvSpPr>
          <p:nvPr>
            <p:ph type="sldNum" sz="quarter" idx="12"/>
          </p:nvPr>
        </p:nvSpPr>
        <p:spPr/>
        <p:txBody>
          <a:bodyPr/>
          <a:lstStyle/>
          <a:p>
            <a:fld id="{F36C87F6-986D-49E6-AF40-1B3A1EE8064D}" type="slidenum">
              <a:t>‹#›</a:t>
            </a:fld>
            <a:endParaRPr kumimoji="1" lang="ja-JP"/>
          </a:p>
        </p:txBody>
      </p:sp>
    </p:spTree>
    <p:extLst>
      <p:ext uri="{BB962C8B-B14F-4D97-AF65-F5344CB8AC3E}">
        <p14:creationId xmlns:p14="http://schemas.microsoft.com/office/powerpoint/2010/main" val="990906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13449" y="3429001"/>
            <a:ext cx="7317105" cy="2362199"/>
          </a:xfrm>
        </p:spPr>
        <p:txBody>
          <a:bodyPr anchor="b">
            <a:normAutofit/>
          </a:bodyPr>
          <a:lstStyle>
            <a:lvl1pPr algn="l" latinLnBrk="0">
              <a:defRPr kumimoji="1" lang="ja-JP" sz="3301" b="0" cap="all"/>
            </a:lvl1pPr>
          </a:lstStyle>
          <a:p>
            <a:r>
              <a:rPr kumimoji="1" lang="ja-JP" altLang="en-US"/>
              <a:t>マスター タイトルの書式設定</a:t>
            </a:r>
            <a:endParaRPr kumimoji="1" lang="ja-JP"/>
          </a:p>
        </p:txBody>
      </p:sp>
      <p:sp>
        <p:nvSpPr>
          <p:cNvPr id="3" name="テキスト プレースホルダー 2"/>
          <p:cNvSpPr>
            <a:spLocks noGrp="1"/>
          </p:cNvSpPr>
          <p:nvPr>
            <p:ph type="body" idx="1"/>
          </p:nvPr>
        </p:nvSpPr>
        <p:spPr>
          <a:xfrm>
            <a:off x="910100" y="685802"/>
            <a:ext cx="5891331" cy="1142999"/>
          </a:xfrm>
        </p:spPr>
        <p:txBody>
          <a:bodyPr anchor="t"/>
          <a:lstStyle>
            <a:lvl1pPr marL="0" indent="0" latinLnBrk="0">
              <a:spcBef>
                <a:spcPts val="0"/>
              </a:spcBef>
              <a:buNone/>
              <a:defRPr kumimoji="1" lang="ja-JP" sz="1500">
                <a:solidFill>
                  <a:schemeClr val="tx1"/>
                </a:solidFill>
              </a:defRPr>
            </a:lvl1pPr>
            <a:lvl2pPr marL="342991" indent="0" latinLnBrk="0">
              <a:buNone/>
              <a:defRPr kumimoji="1" lang="ja-JP" sz="1350">
                <a:solidFill>
                  <a:schemeClr val="tx1">
                    <a:tint val="75000"/>
                  </a:schemeClr>
                </a:solidFill>
              </a:defRPr>
            </a:lvl2pPr>
            <a:lvl3pPr marL="685983" indent="0" latinLnBrk="0">
              <a:buNone/>
              <a:defRPr kumimoji="1" lang="ja-JP" sz="1200">
                <a:solidFill>
                  <a:schemeClr val="tx1">
                    <a:tint val="75000"/>
                  </a:schemeClr>
                </a:solidFill>
              </a:defRPr>
            </a:lvl3pPr>
            <a:lvl4pPr marL="1028974" indent="0" latinLnBrk="0">
              <a:buNone/>
              <a:defRPr kumimoji="1" lang="ja-JP" sz="1050">
                <a:solidFill>
                  <a:schemeClr val="tx1">
                    <a:tint val="75000"/>
                  </a:schemeClr>
                </a:solidFill>
              </a:defRPr>
            </a:lvl4pPr>
            <a:lvl5pPr marL="1371966" indent="0" latinLnBrk="0">
              <a:buNone/>
              <a:defRPr kumimoji="1" lang="ja-JP" sz="1050">
                <a:solidFill>
                  <a:schemeClr val="tx1">
                    <a:tint val="75000"/>
                  </a:schemeClr>
                </a:solidFill>
              </a:defRPr>
            </a:lvl5pPr>
            <a:lvl6pPr marL="1714957" indent="0" latinLnBrk="0">
              <a:buNone/>
              <a:defRPr kumimoji="1" lang="ja-JP" sz="1050">
                <a:solidFill>
                  <a:schemeClr val="tx1">
                    <a:tint val="75000"/>
                  </a:schemeClr>
                </a:solidFill>
              </a:defRPr>
            </a:lvl6pPr>
            <a:lvl7pPr marL="2057949" indent="0" latinLnBrk="0">
              <a:buNone/>
              <a:defRPr kumimoji="1" lang="ja-JP" sz="1050">
                <a:solidFill>
                  <a:schemeClr val="tx1">
                    <a:tint val="75000"/>
                  </a:schemeClr>
                </a:solidFill>
              </a:defRPr>
            </a:lvl7pPr>
            <a:lvl8pPr marL="2400940" indent="0" latinLnBrk="0">
              <a:buNone/>
              <a:defRPr kumimoji="1" lang="ja-JP" sz="1050">
                <a:solidFill>
                  <a:schemeClr val="tx1">
                    <a:tint val="75000"/>
                  </a:schemeClr>
                </a:solidFill>
              </a:defRPr>
            </a:lvl8pPr>
            <a:lvl9pPr marL="2743932" indent="0" latinLnBrk="0">
              <a:buNone/>
              <a:defRPr kumimoji="1" lang="ja-JP" sz="105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EDF33987-6305-4E2A-BF18-EF013ECE927B}" type="datetimeFigureOut">
              <a:t>2019/1/26</a:t>
            </a:fld>
            <a:endParaRPr kumimoji="1" lang="ja-JP"/>
          </a:p>
        </p:txBody>
      </p:sp>
      <p:sp>
        <p:nvSpPr>
          <p:cNvPr id="5" name=" フッター プレースホルダー 4"/>
          <p:cNvSpPr>
            <a:spLocks noGrp="1"/>
          </p:cNvSpPr>
          <p:nvPr>
            <p:ph type="ftr" sz="quarter" idx="11"/>
          </p:nvPr>
        </p:nvSpPr>
        <p:spPr/>
        <p:txBody>
          <a:bodyPr/>
          <a:lstStyle/>
          <a:p>
            <a:endParaRPr kumimoji="1" lang="ja-JP"/>
          </a:p>
        </p:txBody>
      </p:sp>
      <p:sp>
        <p:nvSpPr>
          <p:cNvPr id="6" name="スライド番号プレースホルダー 5"/>
          <p:cNvSpPr>
            <a:spLocks noGrp="1"/>
          </p:cNvSpPr>
          <p:nvPr>
            <p:ph type="sldNum" sz="quarter" idx="12"/>
          </p:nvPr>
        </p:nvSpPr>
        <p:spPr/>
        <p:txBody>
          <a:bodyPr/>
          <a:lstStyle/>
          <a:p>
            <a:fld id="{F36C87F6-986D-49E6-AF40-1B3A1EE8064D}" type="slidenum">
              <a:t>‹#›</a:t>
            </a:fld>
            <a:endParaRPr kumimoji="1" lang="ja-JP"/>
          </a:p>
        </p:txBody>
      </p:sp>
    </p:spTree>
    <p:extLst>
      <p:ext uri="{BB962C8B-B14F-4D97-AF65-F5344CB8AC3E}">
        <p14:creationId xmlns:p14="http://schemas.microsoft.com/office/powerpoint/2010/main" val="1472055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ja-JP"/>
          </a:p>
        </p:txBody>
      </p:sp>
      <p:sp>
        <p:nvSpPr>
          <p:cNvPr id="3" name="コンテンツ プレースホルダー 2"/>
          <p:cNvSpPr>
            <a:spLocks noGrp="1"/>
          </p:cNvSpPr>
          <p:nvPr>
            <p:ph sz="half" idx="1"/>
          </p:nvPr>
        </p:nvSpPr>
        <p:spPr>
          <a:xfrm>
            <a:off x="925200" y="1828800"/>
            <a:ext cx="3532470" cy="4343400"/>
          </a:xfrm>
        </p:spPr>
        <p:txBody>
          <a:bodyPr>
            <a:normAutofit/>
          </a:bodyPr>
          <a:lstStyle>
            <a:lvl1pPr latinLnBrk="0">
              <a:defRPr kumimoji="1" lang="ja-JP" sz="1800"/>
            </a:lvl1pPr>
            <a:lvl2pPr latinLnBrk="0">
              <a:defRPr kumimoji="1" lang="ja-JP" sz="1500"/>
            </a:lvl2pPr>
            <a:lvl3pPr latinLnBrk="0">
              <a:defRPr kumimoji="1" lang="ja-JP" sz="1350"/>
            </a:lvl3pPr>
            <a:lvl4pPr latinLnBrk="0">
              <a:defRPr kumimoji="1" lang="ja-JP" sz="1200"/>
            </a:lvl4pPr>
            <a:lvl5pPr latinLnBrk="0">
              <a:defRPr kumimoji="1" lang="ja-JP" sz="1200"/>
            </a:lvl5pPr>
            <a:lvl6pPr latinLnBrk="0">
              <a:defRPr kumimoji="1" lang="ja-JP" sz="1200"/>
            </a:lvl6pPr>
            <a:lvl7pPr latinLnBrk="0">
              <a:defRPr kumimoji="1" lang="ja-JP" sz="1200" baseline="0"/>
            </a:lvl7pPr>
            <a:lvl8pPr latinLnBrk="0">
              <a:defRPr kumimoji="1" lang="ja-JP" sz="1200" baseline="0"/>
            </a:lvl8pPr>
            <a:lvl9pPr latinLnBrk="0">
              <a:defRPr kumimoji="1" lang="ja-JP" sz="1200" baseline="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4" name="コンテンツ プレースホルダー 3"/>
          <p:cNvSpPr>
            <a:spLocks noGrp="1"/>
          </p:cNvSpPr>
          <p:nvPr>
            <p:ph sz="half" idx="2"/>
          </p:nvPr>
        </p:nvSpPr>
        <p:spPr>
          <a:xfrm>
            <a:off x="4698083" y="1828800"/>
            <a:ext cx="3532470" cy="4343400"/>
          </a:xfrm>
        </p:spPr>
        <p:txBody>
          <a:bodyPr>
            <a:normAutofit/>
          </a:bodyPr>
          <a:lstStyle>
            <a:lvl1pPr latinLnBrk="0">
              <a:defRPr kumimoji="1" lang="ja-JP" sz="1800"/>
            </a:lvl1pPr>
            <a:lvl2pPr latinLnBrk="0">
              <a:defRPr kumimoji="1" lang="ja-JP" sz="1500"/>
            </a:lvl2pPr>
            <a:lvl3pPr latinLnBrk="0">
              <a:defRPr kumimoji="1" lang="ja-JP" sz="1350"/>
            </a:lvl3pPr>
            <a:lvl4pPr latinLnBrk="0">
              <a:defRPr kumimoji="1" lang="ja-JP" sz="1200"/>
            </a:lvl4pPr>
            <a:lvl5pPr latinLnBrk="0">
              <a:defRPr kumimoji="1" lang="ja-JP" sz="1200"/>
            </a:lvl5pPr>
            <a:lvl6pPr latinLnBrk="0">
              <a:defRPr kumimoji="1" lang="ja-JP" sz="1200"/>
            </a:lvl6pPr>
            <a:lvl7pPr latinLnBrk="0">
              <a:defRPr kumimoji="1" lang="ja-JP" sz="1200"/>
            </a:lvl7pPr>
            <a:lvl8pPr latinLnBrk="0">
              <a:defRPr kumimoji="1" lang="ja-JP" sz="1200"/>
            </a:lvl8pPr>
            <a:lvl9pPr latinLnBrk="0">
              <a:defRPr kumimoji="1" lang="ja-JP" sz="12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5" name="日付プレースホルダー 4"/>
          <p:cNvSpPr>
            <a:spLocks noGrp="1"/>
          </p:cNvSpPr>
          <p:nvPr>
            <p:ph type="dt" sz="half" idx="10"/>
          </p:nvPr>
        </p:nvSpPr>
        <p:spPr/>
        <p:txBody>
          <a:bodyPr/>
          <a:lstStyle/>
          <a:p>
            <a:fld id="{EDF33987-6305-4E2A-BF18-EF013ECE927B}" type="datetimeFigureOut">
              <a:t>2019/1/26</a:t>
            </a:fld>
            <a:endParaRPr kumimoji="1" lang="ja-JP"/>
          </a:p>
        </p:txBody>
      </p:sp>
      <p:sp>
        <p:nvSpPr>
          <p:cNvPr id="6" name="フッター プレースホルダー 5"/>
          <p:cNvSpPr>
            <a:spLocks noGrp="1"/>
          </p:cNvSpPr>
          <p:nvPr>
            <p:ph type="ftr" sz="quarter" idx="11"/>
          </p:nvPr>
        </p:nvSpPr>
        <p:spPr/>
        <p:txBody>
          <a:bodyPr/>
          <a:lstStyle/>
          <a:p>
            <a:endParaRPr kumimoji="1" lang="ja-JP"/>
          </a:p>
        </p:txBody>
      </p:sp>
      <p:sp>
        <p:nvSpPr>
          <p:cNvPr id="7" name="スライド番号プレースホルダー 6"/>
          <p:cNvSpPr>
            <a:spLocks noGrp="1"/>
          </p:cNvSpPr>
          <p:nvPr>
            <p:ph type="sldNum" sz="quarter" idx="12"/>
          </p:nvPr>
        </p:nvSpPr>
        <p:spPr/>
        <p:txBody>
          <a:bodyPr/>
          <a:lstStyle/>
          <a:p>
            <a:fld id="{F36C87F6-986D-49E6-AF40-1B3A1EE8064D}" type="slidenum">
              <a:t>‹#›</a:t>
            </a:fld>
            <a:endParaRPr kumimoji="1" lang="ja-JP"/>
          </a:p>
        </p:txBody>
      </p:sp>
    </p:spTree>
    <p:extLst>
      <p:ext uri="{BB962C8B-B14F-4D97-AF65-F5344CB8AC3E}">
        <p14:creationId xmlns:p14="http://schemas.microsoft.com/office/powerpoint/2010/main" val="1421602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913449" y="274638"/>
            <a:ext cx="7317105" cy="1325562"/>
          </a:xfrm>
        </p:spPr>
        <p:txBody>
          <a:bodyPr/>
          <a:lstStyle>
            <a:lvl1pPr latinLnBrk="0">
              <a:defRPr kumimoji="1" lang="ja-JP"/>
            </a:lvl1pPr>
          </a:lstStyle>
          <a:p>
            <a:r>
              <a:rPr kumimoji="1" lang="ja-JP" altLang="en-US"/>
              <a:t>マスター タイトルの書式設定</a:t>
            </a:r>
            <a:endParaRPr kumimoji="1" lang="ja-JP"/>
          </a:p>
        </p:txBody>
      </p:sp>
      <p:sp>
        <p:nvSpPr>
          <p:cNvPr id="3" name="テキスト プレースホルダー 2"/>
          <p:cNvSpPr>
            <a:spLocks noGrp="1"/>
          </p:cNvSpPr>
          <p:nvPr>
            <p:ph type="body" idx="1"/>
          </p:nvPr>
        </p:nvSpPr>
        <p:spPr>
          <a:xfrm>
            <a:off x="913448" y="1828800"/>
            <a:ext cx="3532790" cy="838201"/>
          </a:xfrm>
        </p:spPr>
        <p:txBody>
          <a:bodyPr anchor="ctr"/>
          <a:lstStyle>
            <a:lvl1pPr marL="0" indent="0" latinLnBrk="0">
              <a:spcBef>
                <a:spcPts val="0"/>
              </a:spcBef>
              <a:buNone/>
              <a:defRPr kumimoji="1" lang="ja-JP" sz="1800" b="0" cap="all" baseline="0">
                <a:solidFill>
                  <a:schemeClr val="tx1">
                    <a:lumMod val="50000"/>
                  </a:schemeClr>
                </a:solidFill>
              </a:defRPr>
            </a:lvl1pPr>
            <a:lvl2pPr marL="342991" indent="0" latinLnBrk="0">
              <a:buNone/>
              <a:defRPr kumimoji="1" lang="ja-JP" sz="1500" b="1"/>
            </a:lvl2pPr>
            <a:lvl3pPr marL="685983" indent="0" latinLnBrk="0">
              <a:buNone/>
              <a:defRPr kumimoji="1" lang="ja-JP" sz="1350" b="1"/>
            </a:lvl3pPr>
            <a:lvl4pPr marL="1028974" indent="0" latinLnBrk="0">
              <a:buNone/>
              <a:defRPr kumimoji="1" lang="ja-JP" sz="1200" b="1"/>
            </a:lvl4pPr>
            <a:lvl5pPr marL="1371966" indent="0" latinLnBrk="0">
              <a:buNone/>
              <a:defRPr kumimoji="1" lang="ja-JP" sz="1200" b="1"/>
            </a:lvl5pPr>
            <a:lvl6pPr marL="1714957" indent="0" latinLnBrk="0">
              <a:buNone/>
              <a:defRPr kumimoji="1" lang="ja-JP" sz="1200" b="1"/>
            </a:lvl6pPr>
            <a:lvl7pPr marL="2057949" indent="0" latinLnBrk="0">
              <a:buNone/>
              <a:defRPr kumimoji="1" lang="ja-JP" sz="1200" b="1"/>
            </a:lvl7pPr>
            <a:lvl8pPr marL="2400940" indent="0" latinLnBrk="0">
              <a:buNone/>
              <a:defRPr kumimoji="1" lang="ja-JP" sz="1200" b="1"/>
            </a:lvl8pPr>
            <a:lvl9pPr marL="2743932" indent="0" latinLnBrk="0">
              <a:buNone/>
              <a:defRPr kumimoji="1" lang="ja-JP" sz="12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913448" y="2743201"/>
            <a:ext cx="3532790" cy="3428999"/>
          </a:xfrm>
        </p:spPr>
        <p:txBody>
          <a:bodyPr>
            <a:normAutofit/>
          </a:bodyPr>
          <a:lstStyle>
            <a:lvl1pPr latinLnBrk="0">
              <a:defRPr kumimoji="1" lang="ja-JP" sz="1500"/>
            </a:lvl1pPr>
            <a:lvl2pPr latinLnBrk="0">
              <a:defRPr kumimoji="1" lang="ja-JP" sz="1350"/>
            </a:lvl2pPr>
            <a:lvl3pPr latinLnBrk="0">
              <a:defRPr kumimoji="1" lang="ja-JP" sz="1200"/>
            </a:lvl3pPr>
            <a:lvl4pPr latinLnBrk="0">
              <a:defRPr kumimoji="1" lang="ja-JP" sz="1050"/>
            </a:lvl4pPr>
            <a:lvl5pPr latinLnBrk="0">
              <a:defRPr kumimoji="1" lang="ja-JP" sz="1050"/>
            </a:lvl5pPr>
            <a:lvl6pPr latinLnBrk="0">
              <a:defRPr kumimoji="1" lang="ja-JP" sz="1050"/>
            </a:lvl6pPr>
            <a:lvl7pPr latinLnBrk="0">
              <a:defRPr kumimoji="1" lang="ja-JP" sz="1050"/>
            </a:lvl7pPr>
            <a:lvl8pPr latinLnBrk="0">
              <a:defRPr kumimoji="1" lang="ja-JP" sz="1050"/>
            </a:lvl8pPr>
            <a:lvl9pPr latinLnBrk="0">
              <a:defRPr kumimoji="1" lang="ja-JP" sz="105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5" name="テキスト プレースホルダー 4"/>
          <p:cNvSpPr>
            <a:spLocks noGrp="1"/>
          </p:cNvSpPr>
          <p:nvPr>
            <p:ph type="body" sz="quarter" idx="3"/>
          </p:nvPr>
        </p:nvSpPr>
        <p:spPr>
          <a:xfrm>
            <a:off x="4697764" y="1828800"/>
            <a:ext cx="3532790" cy="838201"/>
          </a:xfrm>
        </p:spPr>
        <p:txBody>
          <a:bodyPr anchor="ctr"/>
          <a:lstStyle>
            <a:lvl1pPr marL="0" indent="0" latinLnBrk="0">
              <a:spcBef>
                <a:spcPts val="0"/>
              </a:spcBef>
              <a:buNone/>
              <a:defRPr kumimoji="1" lang="ja-JP" sz="1800" b="0" cap="all" baseline="0">
                <a:solidFill>
                  <a:schemeClr val="tx1">
                    <a:lumMod val="50000"/>
                  </a:schemeClr>
                </a:solidFill>
              </a:defRPr>
            </a:lvl1pPr>
            <a:lvl2pPr marL="342991" indent="0" latinLnBrk="0">
              <a:buNone/>
              <a:defRPr kumimoji="1" lang="ja-JP" sz="1500" b="1"/>
            </a:lvl2pPr>
            <a:lvl3pPr marL="685983" indent="0" latinLnBrk="0">
              <a:buNone/>
              <a:defRPr kumimoji="1" lang="ja-JP" sz="1350" b="1"/>
            </a:lvl3pPr>
            <a:lvl4pPr marL="1028974" indent="0" latinLnBrk="0">
              <a:buNone/>
              <a:defRPr kumimoji="1" lang="ja-JP" sz="1200" b="1"/>
            </a:lvl4pPr>
            <a:lvl5pPr marL="1371966" indent="0" latinLnBrk="0">
              <a:buNone/>
              <a:defRPr kumimoji="1" lang="ja-JP" sz="1200" b="1"/>
            </a:lvl5pPr>
            <a:lvl6pPr marL="1714957" indent="0" latinLnBrk="0">
              <a:buNone/>
              <a:defRPr kumimoji="1" lang="ja-JP" sz="1200" b="1"/>
            </a:lvl6pPr>
            <a:lvl7pPr marL="2057949" indent="0" latinLnBrk="0">
              <a:buNone/>
              <a:defRPr kumimoji="1" lang="ja-JP" sz="1200" b="1"/>
            </a:lvl7pPr>
            <a:lvl8pPr marL="2400940" indent="0" latinLnBrk="0">
              <a:buNone/>
              <a:defRPr kumimoji="1" lang="ja-JP" sz="1200" b="1"/>
            </a:lvl8pPr>
            <a:lvl9pPr marL="2743932" indent="0" latinLnBrk="0">
              <a:buNone/>
              <a:defRPr kumimoji="1" lang="ja-JP" sz="12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97764" y="2743201"/>
            <a:ext cx="3532790" cy="3428999"/>
          </a:xfrm>
        </p:spPr>
        <p:txBody>
          <a:bodyPr>
            <a:normAutofit/>
          </a:bodyPr>
          <a:lstStyle>
            <a:lvl1pPr latinLnBrk="0">
              <a:defRPr kumimoji="1" lang="ja-JP" sz="1500"/>
            </a:lvl1pPr>
            <a:lvl2pPr latinLnBrk="0">
              <a:defRPr kumimoji="1" lang="ja-JP" sz="1350"/>
            </a:lvl2pPr>
            <a:lvl3pPr latinLnBrk="0">
              <a:defRPr kumimoji="1" lang="ja-JP" sz="1200"/>
            </a:lvl3pPr>
            <a:lvl4pPr latinLnBrk="0">
              <a:defRPr kumimoji="1" lang="ja-JP" sz="1050"/>
            </a:lvl4pPr>
            <a:lvl5pPr latinLnBrk="0">
              <a:defRPr kumimoji="1" lang="ja-JP" sz="1050"/>
            </a:lvl5pPr>
            <a:lvl6pPr latinLnBrk="0">
              <a:defRPr kumimoji="1" lang="ja-JP" sz="1050"/>
            </a:lvl6pPr>
            <a:lvl7pPr latinLnBrk="0">
              <a:defRPr kumimoji="1" lang="ja-JP" sz="1050"/>
            </a:lvl7pPr>
            <a:lvl8pPr latinLnBrk="0">
              <a:defRPr kumimoji="1" lang="ja-JP" sz="1050" baseline="0"/>
            </a:lvl8pPr>
            <a:lvl9pPr latinLnBrk="0">
              <a:defRPr kumimoji="1" lang="ja-JP" sz="1050" baseline="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7" name="日付プレースホルダー 6"/>
          <p:cNvSpPr>
            <a:spLocks noGrp="1"/>
          </p:cNvSpPr>
          <p:nvPr>
            <p:ph type="dt" sz="half" idx="10"/>
          </p:nvPr>
        </p:nvSpPr>
        <p:spPr/>
        <p:txBody>
          <a:bodyPr/>
          <a:lstStyle/>
          <a:p>
            <a:fld id="{EDF33987-6305-4E2A-BF18-EF013ECE927B}" type="datetimeFigureOut">
              <a:t>2019/1/26</a:t>
            </a:fld>
            <a:endParaRPr kumimoji="1" lang="ja-JP"/>
          </a:p>
        </p:txBody>
      </p:sp>
      <p:sp>
        <p:nvSpPr>
          <p:cNvPr id="8" name="フッター プレースホルダー 7"/>
          <p:cNvSpPr>
            <a:spLocks noGrp="1"/>
          </p:cNvSpPr>
          <p:nvPr>
            <p:ph type="ftr" sz="quarter" idx="11"/>
          </p:nvPr>
        </p:nvSpPr>
        <p:spPr/>
        <p:txBody>
          <a:bodyPr/>
          <a:lstStyle/>
          <a:p>
            <a:endParaRPr kumimoji="1" lang="ja-JP"/>
          </a:p>
        </p:txBody>
      </p:sp>
      <p:sp>
        <p:nvSpPr>
          <p:cNvPr id="9" name="スライド番号プレースホルダー 8"/>
          <p:cNvSpPr>
            <a:spLocks noGrp="1"/>
          </p:cNvSpPr>
          <p:nvPr>
            <p:ph type="sldNum" sz="quarter" idx="12"/>
          </p:nvPr>
        </p:nvSpPr>
        <p:spPr/>
        <p:txBody>
          <a:bodyPr/>
          <a:lstStyle/>
          <a:p>
            <a:fld id="{F36C87F6-986D-49E6-AF40-1B3A1EE8064D}" type="slidenum">
              <a:t>‹#›</a:t>
            </a:fld>
            <a:endParaRPr kumimoji="1" lang="ja-JP"/>
          </a:p>
        </p:txBody>
      </p:sp>
    </p:spTree>
    <p:extLst>
      <p:ext uri="{BB962C8B-B14F-4D97-AF65-F5344CB8AC3E}">
        <p14:creationId xmlns:p14="http://schemas.microsoft.com/office/powerpoint/2010/main" val="2202660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ja-JP"/>
          </a:p>
        </p:txBody>
      </p:sp>
      <p:sp>
        <p:nvSpPr>
          <p:cNvPr id="3" name="日付プレースホルダー 2"/>
          <p:cNvSpPr>
            <a:spLocks noGrp="1"/>
          </p:cNvSpPr>
          <p:nvPr>
            <p:ph type="dt" sz="half" idx="10"/>
          </p:nvPr>
        </p:nvSpPr>
        <p:spPr/>
        <p:txBody>
          <a:bodyPr/>
          <a:lstStyle/>
          <a:p>
            <a:fld id="{EDF33987-6305-4E2A-BF18-EF013ECE927B}" type="datetimeFigureOut">
              <a:t>2019/1/26</a:t>
            </a:fld>
            <a:endParaRPr kumimoji="1" lang="ja-JP"/>
          </a:p>
        </p:txBody>
      </p:sp>
      <p:sp>
        <p:nvSpPr>
          <p:cNvPr id="4" name="フッター プレースホルダー 3"/>
          <p:cNvSpPr>
            <a:spLocks noGrp="1"/>
          </p:cNvSpPr>
          <p:nvPr>
            <p:ph type="ftr" sz="quarter" idx="11"/>
          </p:nvPr>
        </p:nvSpPr>
        <p:spPr/>
        <p:txBody>
          <a:bodyPr/>
          <a:lstStyle/>
          <a:p>
            <a:endParaRPr kumimoji="1" lang="ja-JP"/>
          </a:p>
        </p:txBody>
      </p:sp>
      <p:sp>
        <p:nvSpPr>
          <p:cNvPr id="5" name="スライド番号プレースホルダー 4"/>
          <p:cNvSpPr>
            <a:spLocks noGrp="1"/>
          </p:cNvSpPr>
          <p:nvPr>
            <p:ph type="sldNum" sz="quarter" idx="12"/>
          </p:nvPr>
        </p:nvSpPr>
        <p:spPr/>
        <p:txBody>
          <a:bodyPr/>
          <a:lstStyle/>
          <a:p>
            <a:fld id="{F36C87F6-986D-49E6-AF40-1B3A1EE8064D}" type="slidenum">
              <a:t>‹#›</a:t>
            </a:fld>
            <a:endParaRPr kumimoji="1" lang="ja-JP"/>
          </a:p>
        </p:txBody>
      </p:sp>
    </p:spTree>
    <p:extLst>
      <p:ext uri="{BB962C8B-B14F-4D97-AF65-F5344CB8AC3E}">
        <p14:creationId xmlns:p14="http://schemas.microsoft.com/office/powerpoint/2010/main" val="3304739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DF33987-6305-4E2A-BF18-EF013ECE927B}" type="datetimeFigureOut">
              <a:t>2019/1/26</a:t>
            </a:fld>
            <a:endParaRPr kumimoji="1" lang="ja-JP"/>
          </a:p>
        </p:txBody>
      </p:sp>
      <p:sp>
        <p:nvSpPr>
          <p:cNvPr id="3" name="フッター プレースホルダー 2"/>
          <p:cNvSpPr>
            <a:spLocks noGrp="1"/>
          </p:cNvSpPr>
          <p:nvPr>
            <p:ph type="ftr" sz="quarter" idx="11"/>
          </p:nvPr>
        </p:nvSpPr>
        <p:spPr/>
        <p:txBody>
          <a:bodyPr/>
          <a:lstStyle/>
          <a:p>
            <a:endParaRPr kumimoji="1" lang="ja-JP"/>
          </a:p>
        </p:txBody>
      </p:sp>
      <p:sp>
        <p:nvSpPr>
          <p:cNvPr id="4" name="スライド番号プレースホルダー 3"/>
          <p:cNvSpPr>
            <a:spLocks noGrp="1"/>
          </p:cNvSpPr>
          <p:nvPr>
            <p:ph type="sldNum" sz="quarter" idx="12"/>
          </p:nvPr>
        </p:nvSpPr>
        <p:spPr/>
        <p:txBody>
          <a:bodyPr/>
          <a:lstStyle/>
          <a:p>
            <a:fld id="{F36C87F6-986D-49E6-AF40-1B3A1EE8064D}" type="slidenum">
              <a:t>‹#›</a:t>
            </a:fld>
            <a:endParaRPr kumimoji="1" lang="ja-JP"/>
          </a:p>
        </p:txBody>
      </p:sp>
    </p:spTree>
    <p:extLst>
      <p:ext uri="{BB962C8B-B14F-4D97-AF65-F5344CB8AC3E}">
        <p14:creationId xmlns:p14="http://schemas.microsoft.com/office/powerpoint/2010/main" val="201482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2234B0EF-57CB-4D38-B116-8A2D5407BAA2}" type="slidenum">
              <a:rPr lang="en-US" altLang="ja-JP"/>
              <a:pPr>
                <a:defRPr/>
              </a:pPr>
              <a:t>‹#›</a:t>
            </a:fld>
            <a:endParaRPr lang="en-US" altLang="ja-JP"/>
          </a:p>
        </p:txBody>
      </p:sp>
    </p:spTree>
    <p:extLst>
      <p:ext uri="{BB962C8B-B14F-4D97-AF65-F5344CB8AC3E}">
        <p14:creationId xmlns:p14="http://schemas.microsoft.com/office/powerpoint/2010/main" val="2860998935"/>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bg>
      <p:bgPr>
        <a:solidFill>
          <a:schemeClr val="bg1"/>
        </a:solidFill>
        <a:effectLst/>
      </p:bgPr>
    </p:bg>
    <p:spTree>
      <p:nvGrpSpPr>
        <p:cNvPr id="1" name=""/>
        <p:cNvGrpSpPr/>
        <p:nvPr/>
      </p:nvGrpSpPr>
      <p:grpSpPr>
        <a:xfrm>
          <a:off x="0" y="0"/>
          <a:ext cx="0" cy="0"/>
          <a:chOff x="0" y="0"/>
          <a:chExt cx="0" cy="0"/>
        </a:xfrm>
      </p:grpSpPr>
      <p:sp>
        <p:nvSpPr>
          <p:cNvPr id="8" name="長方形 7"/>
          <p:cNvSpPr/>
          <p:nvPr/>
        </p:nvSpPr>
        <p:spPr>
          <a:xfrm>
            <a:off x="0" y="0"/>
            <a:ext cx="3886022"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kumimoji="1" lang="ja-JP" altLang="en-US" sz="1350"/>
          </a:p>
        </p:txBody>
      </p:sp>
      <p:sp>
        <p:nvSpPr>
          <p:cNvPr id="2" name="タイトル 1"/>
          <p:cNvSpPr>
            <a:spLocks noGrp="1"/>
          </p:cNvSpPr>
          <p:nvPr>
            <p:ph type="title"/>
          </p:nvPr>
        </p:nvSpPr>
        <p:spPr>
          <a:xfrm>
            <a:off x="513294" y="685800"/>
            <a:ext cx="2915409" cy="4038600"/>
          </a:xfrm>
        </p:spPr>
        <p:txBody>
          <a:bodyPr anchor="b">
            <a:noAutofit/>
          </a:bodyPr>
          <a:lstStyle>
            <a:lvl1pPr algn="l" latinLnBrk="0">
              <a:defRPr kumimoji="1" lang="ja-JP" sz="3001" b="0"/>
            </a:lvl1pPr>
          </a:lstStyle>
          <a:p>
            <a:r>
              <a:rPr kumimoji="1" lang="ja-JP" altLang="en-US"/>
              <a:t>マスター タイトルの書式設定</a:t>
            </a:r>
            <a:endParaRPr kumimoji="1" lang="ja-JP"/>
          </a:p>
        </p:txBody>
      </p:sp>
      <p:sp>
        <p:nvSpPr>
          <p:cNvPr id="3" name="コンテンツ プレースホルダー 2"/>
          <p:cNvSpPr>
            <a:spLocks noGrp="1"/>
          </p:cNvSpPr>
          <p:nvPr>
            <p:ph idx="1"/>
          </p:nvPr>
        </p:nvSpPr>
        <p:spPr>
          <a:xfrm>
            <a:off x="4400506" y="685800"/>
            <a:ext cx="4230202" cy="5486400"/>
          </a:xfrm>
        </p:spPr>
        <p:txBody>
          <a:bodyPr>
            <a:normAutofit/>
          </a:bodyPr>
          <a:lstStyle>
            <a:lvl1pPr latinLnBrk="0">
              <a:defRPr kumimoji="1" lang="ja-JP" sz="1800"/>
            </a:lvl1pPr>
            <a:lvl2pPr latinLnBrk="0">
              <a:defRPr kumimoji="1" lang="ja-JP" sz="1500"/>
            </a:lvl2pPr>
            <a:lvl3pPr latinLnBrk="0">
              <a:defRPr kumimoji="1" lang="ja-JP" sz="1350"/>
            </a:lvl3pPr>
            <a:lvl4pPr latinLnBrk="0">
              <a:defRPr kumimoji="1" lang="ja-JP" sz="1200"/>
            </a:lvl4pPr>
            <a:lvl5pPr latinLnBrk="0">
              <a:defRPr kumimoji="1" lang="ja-JP" sz="1200"/>
            </a:lvl5pPr>
            <a:lvl6pPr latinLnBrk="0">
              <a:defRPr kumimoji="1" lang="ja-JP" sz="1200"/>
            </a:lvl6pPr>
            <a:lvl7pPr latinLnBrk="0">
              <a:defRPr kumimoji="1" lang="ja-JP" sz="1200"/>
            </a:lvl7pPr>
            <a:lvl8pPr latinLnBrk="0">
              <a:defRPr kumimoji="1" lang="ja-JP" sz="1200"/>
            </a:lvl8pPr>
            <a:lvl9pPr latinLnBrk="0">
              <a:defRPr kumimoji="1" lang="ja-JP" sz="12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4" name="テキスト プレースホルダー 3"/>
          <p:cNvSpPr>
            <a:spLocks noGrp="1"/>
          </p:cNvSpPr>
          <p:nvPr>
            <p:ph type="body" sz="half" idx="2"/>
          </p:nvPr>
        </p:nvSpPr>
        <p:spPr>
          <a:xfrm>
            <a:off x="513294" y="4876800"/>
            <a:ext cx="2915409" cy="1295400"/>
          </a:xfrm>
        </p:spPr>
        <p:txBody>
          <a:bodyPr>
            <a:normAutofit/>
          </a:bodyPr>
          <a:lstStyle>
            <a:lvl1pPr marL="0" indent="0" latinLnBrk="0">
              <a:spcBef>
                <a:spcPts val="0"/>
              </a:spcBef>
              <a:buNone/>
              <a:defRPr kumimoji="1" lang="ja-JP" sz="1350"/>
            </a:lvl1pPr>
            <a:lvl2pPr marL="342991" indent="0" latinLnBrk="0">
              <a:buNone/>
              <a:defRPr kumimoji="1" lang="ja-JP" sz="900"/>
            </a:lvl2pPr>
            <a:lvl3pPr marL="685983" indent="0" latinLnBrk="0">
              <a:buNone/>
              <a:defRPr kumimoji="1" lang="ja-JP" sz="750"/>
            </a:lvl3pPr>
            <a:lvl4pPr marL="1028974" indent="0" latinLnBrk="0">
              <a:buNone/>
              <a:defRPr kumimoji="1" lang="ja-JP" sz="675"/>
            </a:lvl4pPr>
            <a:lvl5pPr marL="1371966" indent="0" latinLnBrk="0">
              <a:buNone/>
              <a:defRPr kumimoji="1" lang="ja-JP" sz="675"/>
            </a:lvl5pPr>
            <a:lvl6pPr marL="1714957" indent="0" latinLnBrk="0">
              <a:buNone/>
              <a:defRPr kumimoji="1" lang="ja-JP" sz="675"/>
            </a:lvl6pPr>
            <a:lvl7pPr marL="2057949" indent="0" latinLnBrk="0">
              <a:buNone/>
              <a:defRPr kumimoji="1" lang="ja-JP" sz="675"/>
            </a:lvl7pPr>
            <a:lvl8pPr marL="2400940" indent="0" latinLnBrk="0">
              <a:buNone/>
              <a:defRPr kumimoji="1" lang="ja-JP" sz="675"/>
            </a:lvl8pPr>
            <a:lvl9pPr marL="2743932" indent="0" latinLnBrk="0">
              <a:buNone/>
              <a:defRPr kumimoji="1" lang="ja-JP" sz="675"/>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EDF33987-6305-4E2A-BF18-EF013ECE927B}" type="datetimeFigureOut">
              <a:t>2019/1/26</a:t>
            </a:fld>
            <a:endParaRPr kumimoji="1" lang="ja-JP"/>
          </a:p>
        </p:txBody>
      </p:sp>
      <p:sp>
        <p:nvSpPr>
          <p:cNvPr id="6" name="フッター プレースホルダー 5"/>
          <p:cNvSpPr>
            <a:spLocks noGrp="1"/>
          </p:cNvSpPr>
          <p:nvPr>
            <p:ph type="ftr" sz="quarter" idx="11"/>
          </p:nvPr>
        </p:nvSpPr>
        <p:spPr/>
        <p:txBody>
          <a:bodyPr/>
          <a:lstStyle/>
          <a:p>
            <a:endParaRPr kumimoji="1" lang="ja-JP"/>
          </a:p>
        </p:txBody>
      </p:sp>
      <p:sp>
        <p:nvSpPr>
          <p:cNvPr id="7" name="スライド番号プレースホルダー 6"/>
          <p:cNvSpPr>
            <a:spLocks noGrp="1"/>
          </p:cNvSpPr>
          <p:nvPr>
            <p:ph type="sldNum" sz="quarter" idx="12"/>
          </p:nvPr>
        </p:nvSpPr>
        <p:spPr/>
        <p:txBody>
          <a:bodyPr/>
          <a:lstStyle/>
          <a:p>
            <a:fld id="{F36C87F6-986D-49E6-AF40-1B3A1EE8064D}" type="slidenum">
              <a:t>‹#›</a:t>
            </a:fld>
            <a:endParaRPr kumimoji="1" lang="ja-JP"/>
          </a:p>
        </p:txBody>
      </p:sp>
    </p:spTree>
    <p:extLst>
      <p:ext uri="{BB962C8B-B14F-4D97-AF65-F5344CB8AC3E}">
        <p14:creationId xmlns:p14="http://schemas.microsoft.com/office/powerpoint/2010/main" val="1502872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type="picTx" preserve="1">
  <p:cSld name="タイトル付きの図">
    <p:bg>
      <p:bgPr>
        <a:solidFill>
          <a:schemeClr val="bg1"/>
        </a:solidFill>
        <a:effectLst/>
      </p:bgPr>
    </p:bg>
    <p:spTree>
      <p:nvGrpSpPr>
        <p:cNvPr id="1" name=""/>
        <p:cNvGrpSpPr/>
        <p:nvPr/>
      </p:nvGrpSpPr>
      <p:grpSpPr>
        <a:xfrm>
          <a:off x="0" y="0"/>
          <a:ext cx="0" cy="0"/>
          <a:chOff x="0" y="0"/>
          <a:chExt cx="0" cy="0"/>
        </a:xfrm>
      </p:grpSpPr>
      <p:sp>
        <p:nvSpPr>
          <p:cNvPr id="8" name=" 長方形 7"/>
          <p:cNvSpPr/>
          <p:nvPr/>
        </p:nvSpPr>
        <p:spPr>
          <a:xfrm>
            <a:off x="0" y="0"/>
            <a:ext cx="3886022"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kumimoji="1" lang="ja-JP" altLang="en-US" sz="1350"/>
          </a:p>
        </p:txBody>
      </p:sp>
      <p:sp>
        <p:nvSpPr>
          <p:cNvPr id="2" name="タイトル 1"/>
          <p:cNvSpPr>
            <a:spLocks noGrp="1"/>
          </p:cNvSpPr>
          <p:nvPr>
            <p:ph type="title"/>
          </p:nvPr>
        </p:nvSpPr>
        <p:spPr>
          <a:xfrm>
            <a:off x="513294" y="685800"/>
            <a:ext cx="2915409" cy="4038600"/>
          </a:xfrm>
        </p:spPr>
        <p:txBody>
          <a:bodyPr anchor="b">
            <a:noAutofit/>
          </a:bodyPr>
          <a:lstStyle>
            <a:lvl1pPr algn="l" latinLnBrk="0">
              <a:defRPr kumimoji="1" lang="ja-JP" sz="3001" b="0"/>
            </a:lvl1pPr>
          </a:lstStyle>
          <a:p>
            <a:r>
              <a:rPr kumimoji="1" lang="ja-JP" altLang="en-US"/>
              <a:t>マスター タイトルの書式設定</a:t>
            </a:r>
            <a:endParaRPr kumimoji="1" lang="ja-JP"/>
          </a:p>
        </p:txBody>
      </p:sp>
      <p:sp>
        <p:nvSpPr>
          <p:cNvPr id="3" name="図プレースホルダー 2"/>
          <p:cNvSpPr>
            <a:spLocks noGrp="1"/>
          </p:cNvSpPr>
          <p:nvPr>
            <p:ph type="pic" idx="1"/>
          </p:nvPr>
        </p:nvSpPr>
        <p:spPr>
          <a:xfrm>
            <a:off x="4400506" y="685800"/>
            <a:ext cx="4230202" cy="5486400"/>
          </a:xfrm>
          <a:solidFill>
            <a:schemeClr val="bg1">
              <a:lumMod val="95000"/>
            </a:schemeClr>
          </a:solidFill>
          <a:ln w="3175">
            <a:solidFill>
              <a:schemeClr val="bg1">
                <a:lumMod val="75000"/>
              </a:schemeClr>
            </a:solidFill>
            <a:miter lim="800000"/>
          </a:ln>
        </p:spPr>
        <p:txBody>
          <a:bodyPr tIns="914400">
            <a:normAutofit/>
          </a:bodyPr>
          <a:lstStyle>
            <a:lvl1pPr marL="0" indent="0" algn="ctr" latinLnBrk="0">
              <a:buNone/>
              <a:defRPr kumimoji="1" lang="ja-JP" sz="1800"/>
            </a:lvl1pPr>
            <a:lvl2pPr marL="342991" indent="0" latinLnBrk="0">
              <a:buNone/>
              <a:defRPr kumimoji="1" lang="ja-JP" sz="2101"/>
            </a:lvl2pPr>
            <a:lvl3pPr marL="685983" indent="0" latinLnBrk="0">
              <a:buNone/>
              <a:defRPr kumimoji="1" lang="ja-JP" sz="1800"/>
            </a:lvl3pPr>
            <a:lvl4pPr marL="1028974" indent="0" latinLnBrk="0">
              <a:buNone/>
              <a:defRPr kumimoji="1" lang="ja-JP" sz="1500"/>
            </a:lvl4pPr>
            <a:lvl5pPr marL="1371966" indent="0" latinLnBrk="0">
              <a:buNone/>
              <a:defRPr kumimoji="1" lang="ja-JP" sz="1500"/>
            </a:lvl5pPr>
            <a:lvl6pPr marL="1714957" indent="0" latinLnBrk="0">
              <a:buNone/>
              <a:defRPr kumimoji="1" lang="ja-JP" sz="1500"/>
            </a:lvl6pPr>
            <a:lvl7pPr marL="2057949" indent="0" latinLnBrk="0">
              <a:buNone/>
              <a:defRPr kumimoji="1" lang="ja-JP" sz="1500"/>
            </a:lvl7pPr>
            <a:lvl8pPr marL="2400940" indent="0" latinLnBrk="0">
              <a:buNone/>
              <a:defRPr kumimoji="1" lang="ja-JP" sz="1500"/>
            </a:lvl8pPr>
            <a:lvl9pPr marL="2743932" indent="0" latinLnBrk="0">
              <a:buNone/>
              <a:defRPr kumimoji="1" lang="ja-JP" sz="1500"/>
            </a:lvl9pPr>
          </a:lstStyle>
          <a:p>
            <a:r>
              <a:rPr kumimoji="1" lang="ja-JP" altLang="en-US"/>
              <a:t>図を追加</a:t>
            </a:r>
            <a:endParaRPr kumimoji="1" lang="ja-JP"/>
          </a:p>
        </p:txBody>
      </p:sp>
      <p:sp>
        <p:nvSpPr>
          <p:cNvPr id="4" name="テキスト プレースホルダー 3"/>
          <p:cNvSpPr>
            <a:spLocks noGrp="1"/>
          </p:cNvSpPr>
          <p:nvPr>
            <p:ph type="body" sz="half" idx="2"/>
          </p:nvPr>
        </p:nvSpPr>
        <p:spPr>
          <a:xfrm>
            <a:off x="513294" y="4876800"/>
            <a:ext cx="2915409" cy="1295400"/>
          </a:xfrm>
        </p:spPr>
        <p:txBody>
          <a:bodyPr>
            <a:normAutofit/>
          </a:bodyPr>
          <a:lstStyle>
            <a:lvl1pPr marL="0" indent="0" latinLnBrk="0">
              <a:spcBef>
                <a:spcPts val="0"/>
              </a:spcBef>
              <a:buNone/>
              <a:defRPr kumimoji="1" lang="ja-JP" sz="1350"/>
            </a:lvl1pPr>
            <a:lvl2pPr marL="342991" indent="0" latinLnBrk="0">
              <a:buNone/>
              <a:defRPr kumimoji="1" lang="ja-JP" sz="900"/>
            </a:lvl2pPr>
            <a:lvl3pPr marL="685983" indent="0" latinLnBrk="0">
              <a:buNone/>
              <a:defRPr kumimoji="1" lang="ja-JP" sz="750"/>
            </a:lvl3pPr>
            <a:lvl4pPr marL="1028974" indent="0" latinLnBrk="0">
              <a:buNone/>
              <a:defRPr kumimoji="1" lang="ja-JP" sz="675"/>
            </a:lvl4pPr>
            <a:lvl5pPr marL="1371966" indent="0" latinLnBrk="0">
              <a:buNone/>
              <a:defRPr kumimoji="1" lang="ja-JP" sz="675"/>
            </a:lvl5pPr>
            <a:lvl6pPr marL="1714957" indent="0" latinLnBrk="0">
              <a:buNone/>
              <a:defRPr kumimoji="1" lang="ja-JP" sz="675"/>
            </a:lvl6pPr>
            <a:lvl7pPr marL="2057949" indent="0" latinLnBrk="0">
              <a:buNone/>
              <a:defRPr kumimoji="1" lang="ja-JP" sz="675"/>
            </a:lvl7pPr>
            <a:lvl8pPr marL="2400940" indent="0" latinLnBrk="0">
              <a:buNone/>
              <a:defRPr kumimoji="1" lang="ja-JP" sz="675"/>
            </a:lvl8pPr>
            <a:lvl9pPr marL="2743932" indent="0" latinLnBrk="0">
              <a:buNone/>
              <a:defRPr kumimoji="1" lang="ja-JP" sz="675"/>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EDF33987-6305-4E2A-BF18-EF013ECE927B}" type="datetimeFigureOut">
              <a:t>2019/1/26</a:t>
            </a:fld>
            <a:endParaRPr kumimoji="1" lang="ja-JP"/>
          </a:p>
        </p:txBody>
      </p:sp>
      <p:sp>
        <p:nvSpPr>
          <p:cNvPr id="6" name="フッター プレースホルダー 5"/>
          <p:cNvSpPr>
            <a:spLocks noGrp="1"/>
          </p:cNvSpPr>
          <p:nvPr>
            <p:ph type="ftr" sz="quarter" idx="11"/>
          </p:nvPr>
        </p:nvSpPr>
        <p:spPr/>
        <p:txBody>
          <a:bodyPr/>
          <a:lstStyle/>
          <a:p>
            <a:endParaRPr kumimoji="1" lang="ja-JP"/>
          </a:p>
        </p:txBody>
      </p:sp>
      <p:sp>
        <p:nvSpPr>
          <p:cNvPr id="7" name="スライド番号プレースホルダー 6"/>
          <p:cNvSpPr>
            <a:spLocks noGrp="1"/>
          </p:cNvSpPr>
          <p:nvPr>
            <p:ph type="sldNum" sz="quarter" idx="12"/>
          </p:nvPr>
        </p:nvSpPr>
        <p:spPr/>
        <p:txBody>
          <a:bodyPr/>
          <a:lstStyle/>
          <a:p>
            <a:fld id="{F36C87F6-986D-49E6-AF40-1B3A1EE8064D}" type="slidenum">
              <a:t>‹#›</a:t>
            </a:fld>
            <a:endParaRPr kumimoji="1" lang="ja-JP"/>
          </a:p>
        </p:txBody>
      </p:sp>
    </p:spTree>
    <p:extLst>
      <p:ext uri="{BB962C8B-B14F-4D97-AF65-F5344CB8AC3E}">
        <p14:creationId xmlns:p14="http://schemas.microsoft.com/office/powerpoint/2010/main" val="1294396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ja-JP"/>
          </a:p>
        </p:txBody>
      </p:sp>
      <p:sp>
        <p:nvSpPr>
          <p:cNvPr id="3" name="縦書きテキスト プレースホルダー 2"/>
          <p:cNvSpPr>
            <a:spLocks noGrp="1"/>
          </p:cNvSpPr>
          <p:nvPr>
            <p:ph type="body" orient="vert" idx="1"/>
          </p:nvPr>
        </p:nvSpPr>
        <p:spPr/>
        <p:txBody>
          <a:bodyPr vert="eaVert"/>
          <a:lstStyle>
            <a:lvl5pPr latinLnBrk="0">
              <a:defRPr kumimoji="1" lang="ja-JP"/>
            </a:lvl5pPr>
            <a:lvl6pPr latinLnBrk="0">
              <a:defRPr kumimoji="1" lang="ja-JP"/>
            </a:lvl6pPr>
            <a:lvl7pPr latinLnBrk="0">
              <a:defRPr kumimoji="1" lang="ja-JP" baseline="0"/>
            </a:lvl7pPr>
            <a:lvl8pPr latinLnBrk="0">
              <a:defRPr kumimoji="1" lang="ja-JP" baseline="0"/>
            </a:lvl8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4" name="日付プレースホルダー 3"/>
          <p:cNvSpPr>
            <a:spLocks noGrp="1"/>
          </p:cNvSpPr>
          <p:nvPr>
            <p:ph type="dt" sz="half" idx="10"/>
          </p:nvPr>
        </p:nvSpPr>
        <p:spPr/>
        <p:txBody>
          <a:bodyPr/>
          <a:lstStyle/>
          <a:p>
            <a:fld id="{EDF33987-6305-4E2A-BF18-EF013ECE927B}" type="datetimeFigureOut">
              <a:t>2019/1/26</a:t>
            </a:fld>
            <a:endParaRPr kumimoji="1" lang="ja-JP"/>
          </a:p>
        </p:txBody>
      </p:sp>
      <p:sp>
        <p:nvSpPr>
          <p:cNvPr id="5" name="フッター プレースホルダー 4"/>
          <p:cNvSpPr>
            <a:spLocks noGrp="1"/>
          </p:cNvSpPr>
          <p:nvPr>
            <p:ph type="ftr" sz="quarter" idx="11"/>
          </p:nvPr>
        </p:nvSpPr>
        <p:spPr/>
        <p:txBody>
          <a:bodyPr/>
          <a:lstStyle/>
          <a:p>
            <a:endParaRPr kumimoji="1" lang="ja-JP"/>
          </a:p>
        </p:txBody>
      </p:sp>
      <p:sp>
        <p:nvSpPr>
          <p:cNvPr id="6" name="スライド番号プレースホルダー 5"/>
          <p:cNvSpPr>
            <a:spLocks noGrp="1"/>
          </p:cNvSpPr>
          <p:nvPr>
            <p:ph type="sldNum" sz="quarter" idx="12"/>
          </p:nvPr>
        </p:nvSpPr>
        <p:spPr/>
        <p:txBody>
          <a:bodyPr/>
          <a:lstStyle/>
          <a:p>
            <a:fld id="{F36C87F6-986D-49E6-AF40-1B3A1EE8064D}" type="slidenum">
              <a:t>‹#›</a:t>
            </a:fld>
            <a:endParaRPr kumimoji="1" lang="ja-JP"/>
          </a:p>
        </p:txBody>
      </p:sp>
    </p:spTree>
    <p:extLst>
      <p:ext uri="{BB962C8B-B14F-4D97-AF65-F5344CB8AC3E}">
        <p14:creationId xmlns:p14="http://schemas.microsoft.com/office/powerpoint/2010/main" val="627790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685800"/>
            <a:ext cx="1601153" cy="5486400"/>
          </a:xfrm>
        </p:spPr>
        <p:txBody>
          <a:bodyPr vert="eaVert"/>
          <a:lstStyle/>
          <a:p>
            <a:r>
              <a:rPr kumimoji="1" lang="ja-JP" altLang="en-US"/>
              <a:t>マスター タイトルの書式設定</a:t>
            </a:r>
            <a:endParaRPr kumimoji="1" lang="ja-JP"/>
          </a:p>
        </p:txBody>
      </p:sp>
      <p:sp>
        <p:nvSpPr>
          <p:cNvPr id="3" name="縦書きテキスト プレースホルダー 2"/>
          <p:cNvSpPr>
            <a:spLocks noGrp="1"/>
          </p:cNvSpPr>
          <p:nvPr>
            <p:ph type="body" orient="vert" idx="1"/>
          </p:nvPr>
        </p:nvSpPr>
        <p:spPr>
          <a:xfrm>
            <a:off x="913448" y="685800"/>
            <a:ext cx="5563552" cy="5486400"/>
          </a:xfrm>
        </p:spPr>
        <p:txBody>
          <a:bodyPr vert="eaVert"/>
          <a:lstStyle>
            <a:lvl5pPr latinLnBrk="0">
              <a:defRPr kumimoji="1" lang="ja-JP"/>
            </a:lvl5pPr>
            <a:lvl6pPr latinLnBrk="0">
              <a:defRPr kumimoji="1" lang="ja-JP"/>
            </a:lvl6pPr>
            <a:lvl7pPr latinLnBrk="0">
              <a:defRPr kumimoji="1" lang="ja-JP"/>
            </a:lvl7pPr>
            <a:lvl8pPr latinLnBrk="0">
              <a:defRPr kumimoji="1" lang="ja-JP"/>
            </a:lvl8pPr>
            <a:lvl9pPr latinLnBrk="0">
              <a:defRPr kumimoji="1" lang="ja-JP"/>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p>
        </p:txBody>
      </p:sp>
      <p:sp>
        <p:nvSpPr>
          <p:cNvPr id="4" name="日付プレースホルダー 3"/>
          <p:cNvSpPr>
            <a:spLocks noGrp="1"/>
          </p:cNvSpPr>
          <p:nvPr>
            <p:ph type="dt" sz="half" idx="10"/>
          </p:nvPr>
        </p:nvSpPr>
        <p:spPr/>
        <p:txBody>
          <a:bodyPr/>
          <a:lstStyle/>
          <a:p>
            <a:fld id="{EDF33987-6305-4E2A-BF18-EF013ECE927B}" type="datetimeFigureOut">
              <a:t>2019/1/26</a:t>
            </a:fld>
            <a:endParaRPr kumimoji="1" lang="ja-JP"/>
          </a:p>
        </p:txBody>
      </p:sp>
      <p:sp>
        <p:nvSpPr>
          <p:cNvPr id="5" name="フッター プレースホルダー 4"/>
          <p:cNvSpPr>
            <a:spLocks noGrp="1"/>
          </p:cNvSpPr>
          <p:nvPr>
            <p:ph type="ftr" sz="quarter" idx="11"/>
          </p:nvPr>
        </p:nvSpPr>
        <p:spPr/>
        <p:txBody>
          <a:bodyPr/>
          <a:lstStyle/>
          <a:p>
            <a:endParaRPr kumimoji="1" lang="ja-JP"/>
          </a:p>
        </p:txBody>
      </p:sp>
      <p:sp>
        <p:nvSpPr>
          <p:cNvPr id="6" name="スライド番号プレースホルダー 5"/>
          <p:cNvSpPr>
            <a:spLocks noGrp="1"/>
          </p:cNvSpPr>
          <p:nvPr>
            <p:ph type="sldNum" sz="quarter" idx="12"/>
          </p:nvPr>
        </p:nvSpPr>
        <p:spPr/>
        <p:txBody>
          <a:bodyPr/>
          <a:lstStyle/>
          <a:p>
            <a:fld id="{F36C87F6-986D-49E6-AF40-1B3A1EE8064D}" type="slidenum">
              <a:t>‹#›</a:t>
            </a:fld>
            <a:endParaRPr kumimoji="1" lang="ja-JP"/>
          </a:p>
        </p:txBody>
      </p:sp>
    </p:spTree>
    <p:extLst>
      <p:ext uri="{BB962C8B-B14F-4D97-AF65-F5344CB8AC3E}">
        <p14:creationId xmlns:p14="http://schemas.microsoft.com/office/powerpoint/2010/main" val="2779878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xfrm>
            <a:off x="7067550" y="6581775"/>
            <a:ext cx="2133600" cy="476250"/>
          </a:xfrm>
        </p:spPr>
        <p:txBody>
          <a:bodyPr/>
          <a:lstStyle>
            <a:lvl1pPr>
              <a:defRPr/>
            </a:lvl1pPr>
          </a:lstStyle>
          <a:p>
            <a:pPr>
              <a:defRPr/>
            </a:pPr>
            <a:fld id="{1493B042-8B1F-40A1-9EC3-2D2BB26404D1}" type="slidenum">
              <a:rPr lang="en-US" altLang="ja-JP"/>
              <a:pPr>
                <a:defRPr/>
              </a:pPr>
              <a:t>‹#›</a:t>
            </a:fld>
            <a:endParaRPr lang="en-US" altLang="ja-JP"/>
          </a:p>
        </p:txBody>
      </p:sp>
    </p:spTree>
    <p:extLst>
      <p:ext uri="{BB962C8B-B14F-4D97-AF65-F5344CB8AC3E}">
        <p14:creationId xmlns:p14="http://schemas.microsoft.com/office/powerpoint/2010/main" val="608487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70C69BF1-1699-43DD-BB4B-43B1F31C2959}" type="slidenum">
              <a:rPr lang="ja-JP" altLang="en-US"/>
              <a:pPr>
                <a:defRPr/>
              </a:pPr>
              <a:t>‹#›</a:t>
            </a:fld>
            <a:endParaRPr lang="ja-JP" altLang="en-US"/>
          </a:p>
        </p:txBody>
      </p:sp>
    </p:spTree>
    <p:extLst>
      <p:ext uri="{BB962C8B-B14F-4D97-AF65-F5344CB8AC3E}">
        <p14:creationId xmlns:p14="http://schemas.microsoft.com/office/powerpoint/2010/main" val="40419563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2" y="273050"/>
            <a:ext cx="3008313" cy="1162050"/>
          </a:xfrm>
        </p:spPr>
        <p:txBody>
          <a:bodyPr anchor="b"/>
          <a:lstStyle>
            <a:lvl1pPr algn="l">
              <a:defRPr sz="1500" b="1"/>
            </a:lvl1pPr>
          </a:lstStyle>
          <a:p>
            <a:r>
              <a:rPr lang="ja-JP" altLang="en-US"/>
              <a:t>マスタ タイトルの書式設定</a:t>
            </a:r>
          </a:p>
        </p:txBody>
      </p:sp>
      <p:sp>
        <p:nvSpPr>
          <p:cNvPr id="3" name="コンテンツ プレースホルダ 2"/>
          <p:cNvSpPr>
            <a:spLocks noGrp="1"/>
          </p:cNvSpPr>
          <p:nvPr>
            <p:ph idx="1"/>
          </p:nvPr>
        </p:nvSpPr>
        <p:spPr>
          <a:xfrm>
            <a:off x="3575053" y="27319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2" y="1435103"/>
            <a:ext cx="3008313" cy="4691063"/>
          </a:xfrm>
        </p:spPr>
        <p:txBody>
          <a:bodyPr/>
          <a:lstStyle>
            <a:lvl1pPr marL="0" indent="0">
              <a:buNone/>
              <a:defRPr sz="105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9A6D69FA-A517-4CA3-A0CE-4D1AD1C5E86A}" type="slidenum">
              <a:rPr lang="en-US" altLang="ja-JP"/>
              <a:pPr>
                <a:defRPr/>
              </a:pPr>
              <a:t>‹#›</a:t>
            </a:fld>
            <a:endParaRPr lang="en-US" altLang="ja-JP"/>
          </a:p>
        </p:txBody>
      </p:sp>
    </p:spTree>
    <p:extLst>
      <p:ext uri="{BB962C8B-B14F-4D97-AF65-F5344CB8AC3E}">
        <p14:creationId xmlns:p14="http://schemas.microsoft.com/office/powerpoint/2010/main" val="41621603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15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05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F1EB6992-D5E6-42F6-AC87-D6D93E0002FB}" type="slidenum">
              <a:rPr lang="en-US" altLang="ja-JP"/>
              <a:pPr>
                <a:defRPr/>
              </a:pPr>
              <a:t>‹#›</a:t>
            </a:fld>
            <a:endParaRPr lang="en-US" altLang="ja-JP"/>
          </a:p>
        </p:txBody>
      </p:sp>
    </p:spTree>
    <p:extLst>
      <p:ext uri="{BB962C8B-B14F-4D97-AF65-F5344CB8AC3E}">
        <p14:creationId xmlns:p14="http://schemas.microsoft.com/office/powerpoint/2010/main" val="20896560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7FE55DA2-F7BF-44D7-AEBC-D89D03366B63}" type="slidenum">
              <a:rPr lang="en-US" altLang="ja-JP"/>
              <a:pPr>
                <a:defRPr/>
              </a:pPr>
              <a:t>‹#›</a:t>
            </a:fld>
            <a:endParaRPr lang="en-US" altLang="ja-JP"/>
          </a:p>
        </p:txBody>
      </p:sp>
    </p:spTree>
    <p:extLst>
      <p:ext uri="{BB962C8B-B14F-4D97-AF65-F5344CB8AC3E}">
        <p14:creationId xmlns:p14="http://schemas.microsoft.com/office/powerpoint/2010/main" val="1396247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780"/>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780"/>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8EF5BFD-A781-45F0-A915-694C7352CE8C}" type="slidenum">
              <a:rPr lang="en-US" altLang="ja-JP"/>
              <a:pPr>
                <a:defRPr/>
              </a:pPr>
              <a:t>‹#›</a:t>
            </a:fld>
            <a:endParaRPr lang="en-US" altLang="ja-JP"/>
          </a:p>
        </p:txBody>
      </p:sp>
    </p:spTree>
    <p:extLst>
      <p:ext uri="{BB962C8B-B14F-4D97-AF65-F5344CB8AC3E}">
        <p14:creationId xmlns:p14="http://schemas.microsoft.com/office/powerpoint/2010/main" val="9168094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endParaRPr kumimoji="1"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kumimoji="1"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28225399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kumimoji="1"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30834597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kumimoji="1"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23435567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kumimoji="1"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15051237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kumimoji="1"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35380983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kumimoji="1"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kumimoji="1"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828378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485" y="4407149"/>
            <a:ext cx="7772401" cy="1362075"/>
          </a:xfrm>
        </p:spPr>
        <p:txBody>
          <a:bodyPr anchor="t"/>
          <a:lstStyle>
            <a:lvl1pPr algn="l">
              <a:defRPr sz="3408" b="1" cap="all"/>
            </a:lvl1pPr>
          </a:lstStyle>
          <a:p>
            <a:r>
              <a:rPr lang="ja-JP" altLang="en-US"/>
              <a:t>マスタ タイトルの書式設定</a:t>
            </a:r>
          </a:p>
        </p:txBody>
      </p:sp>
      <p:sp>
        <p:nvSpPr>
          <p:cNvPr id="3" name="テキスト プレースホルダ 2"/>
          <p:cNvSpPr>
            <a:spLocks noGrp="1"/>
          </p:cNvSpPr>
          <p:nvPr>
            <p:ph type="body" idx="1"/>
          </p:nvPr>
        </p:nvSpPr>
        <p:spPr>
          <a:xfrm>
            <a:off x="722485" y="2906732"/>
            <a:ext cx="7772401" cy="1500187"/>
          </a:xfrm>
        </p:spPr>
        <p:txBody>
          <a:bodyPr anchor="b"/>
          <a:lstStyle>
            <a:lvl1pPr marL="0" indent="0">
              <a:buNone/>
              <a:defRPr sz="1704">
                <a:solidFill>
                  <a:schemeClr val="tx1">
                    <a:tint val="75000"/>
                  </a:schemeClr>
                </a:solidFill>
              </a:defRPr>
            </a:lvl1pPr>
            <a:lvl2pPr marL="389541" indent="0">
              <a:buNone/>
              <a:defRPr sz="1534">
                <a:solidFill>
                  <a:schemeClr val="tx1">
                    <a:tint val="75000"/>
                  </a:schemeClr>
                </a:solidFill>
              </a:defRPr>
            </a:lvl2pPr>
            <a:lvl3pPr marL="779082" indent="0">
              <a:buNone/>
              <a:defRPr sz="1363">
                <a:solidFill>
                  <a:schemeClr val="tx1">
                    <a:tint val="75000"/>
                  </a:schemeClr>
                </a:solidFill>
              </a:defRPr>
            </a:lvl3pPr>
            <a:lvl4pPr marL="1168622" indent="0">
              <a:buNone/>
              <a:defRPr sz="1193">
                <a:solidFill>
                  <a:schemeClr val="tx1">
                    <a:tint val="75000"/>
                  </a:schemeClr>
                </a:solidFill>
              </a:defRPr>
            </a:lvl4pPr>
            <a:lvl5pPr marL="1558164" indent="0">
              <a:buNone/>
              <a:defRPr sz="1193">
                <a:solidFill>
                  <a:schemeClr val="tx1">
                    <a:tint val="75000"/>
                  </a:schemeClr>
                </a:solidFill>
              </a:defRPr>
            </a:lvl5pPr>
            <a:lvl6pPr marL="1947704" indent="0">
              <a:buNone/>
              <a:defRPr sz="1193">
                <a:solidFill>
                  <a:schemeClr val="tx1">
                    <a:tint val="75000"/>
                  </a:schemeClr>
                </a:solidFill>
              </a:defRPr>
            </a:lvl6pPr>
            <a:lvl7pPr marL="2337245" indent="0">
              <a:buNone/>
              <a:defRPr sz="1193">
                <a:solidFill>
                  <a:schemeClr val="tx1">
                    <a:tint val="75000"/>
                  </a:schemeClr>
                </a:solidFill>
              </a:defRPr>
            </a:lvl7pPr>
            <a:lvl8pPr marL="2726786" indent="0">
              <a:buNone/>
              <a:defRPr sz="1193">
                <a:solidFill>
                  <a:schemeClr val="tx1">
                    <a:tint val="75000"/>
                  </a:schemeClr>
                </a:solidFill>
              </a:defRPr>
            </a:lvl8pPr>
            <a:lvl9pPr marL="3116327" indent="0">
              <a:buNone/>
              <a:defRPr sz="1193">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vl1pPr>
          </a:lstStyle>
          <a:p>
            <a:pPr>
              <a:defRPr/>
            </a:pPr>
            <a:fld id="{D77CD4A8-1D2A-4FA4-B26E-F185639C5162}" type="slidenum">
              <a:rPr lang="ja-JP" altLang="en-US"/>
              <a:pPr>
                <a:defRPr/>
              </a:pPr>
              <a:t>‹#›</a:t>
            </a:fld>
            <a:endParaRPr lang="ja-JP" altLang="en-US"/>
          </a:p>
        </p:txBody>
      </p:sp>
    </p:spTree>
    <p:extLst>
      <p:ext uri="{BB962C8B-B14F-4D97-AF65-F5344CB8AC3E}">
        <p14:creationId xmlns:p14="http://schemas.microsoft.com/office/powerpoint/2010/main" val="19868508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kumimoji="1"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20022352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kumimoji="1"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20165556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kumimoji="1"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27844938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kumimoji="1"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19705117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kumimoji="1"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a:t>
            </a:fld>
            <a:endParaRPr kumimoji="1" lang="ja-JP" altLang="en-US">
              <a:solidFill>
                <a:prstClr val="black">
                  <a:tint val="75000"/>
                </a:prstClr>
              </a:solidFill>
            </a:endParaRPr>
          </a:p>
        </p:txBody>
      </p:sp>
    </p:spTree>
    <p:extLst>
      <p:ext uri="{BB962C8B-B14F-4D97-AF65-F5344CB8AC3E}">
        <p14:creationId xmlns:p14="http://schemas.microsoft.com/office/powerpoint/2010/main" val="20548601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9982498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2149280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21537711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1692120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1995262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41" y="1600216"/>
            <a:ext cx="4044462"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2373" y="1600216"/>
            <a:ext cx="4044462"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 5"/>
          <p:cNvSpPr>
            <a:spLocks noGrp="1"/>
          </p:cNvSpPr>
          <p:nvPr>
            <p:ph type="sldNum" sz="quarter" idx="12"/>
          </p:nvPr>
        </p:nvSpPr>
        <p:spPr/>
        <p:txBody>
          <a:bodyPr/>
          <a:lstStyle>
            <a:lvl1pPr>
              <a:defRPr/>
            </a:lvl1pPr>
          </a:lstStyle>
          <a:p>
            <a:pPr>
              <a:defRPr/>
            </a:pPr>
            <a:fld id="{BA341EE4-B269-4DC3-AB07-32F03595D30A}" type="slidenum">
              <a:rPr lang="ja-JP" altLang="en-US"/>
              <a:pPr>
                <a:defRPr/>
              </a:pPr>
              <a:t>‹#›</a:t>
            </a:fld>
            <a:endParaRPr lang="ja-JP" altLang="en-US"/>
          </a:p>
        </p:txBody>
      </p:sp>
    </p:spTree>
    <p:extLst>
      <p:ext uri="{BB962C8B-B14F-4D97-AF65-F5344CB8AC3E}">
        <p14:creationId xmlns:p14="http://schemas.microsoft.com/office/powerpoint/2010/main" val="34931061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11434622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1176649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13050107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0405160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40698238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6266509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574719" y="304801"/>
            <a:ext cx="8000285" cy="1216025"/>
          </a:xfrm>
        </p:spPr>
        <p:txBody>
          <a:bodyPr/>
          <a:lstStyle/>
          <a:p>
            <a:r>
              <a:rPr lang="ja-JP" altLang="en-US"/>
              <a:t>マスタ タイトルの書式設定</a:t>
            </a:r>
          </a:p>
        </p:txBody>
      </p:sp>
      <p:sp>
        <p:nvSpPr>
          <p:cNvPr id="3" name="表プレースホルダ 2"/>
          <p:cNvSpPr>
            <a:spLocks noGrp="1"/>
          </p:cNvSpPr>
          <p:nvPr>
            <p:ph type="tbl" idx="1"/>
          </p:nvPr>
        </p:nvSpPr>
        <p:spPr>
          <a:xfrm>
            <a:off x="567574" y="1752600"/>
            <a:ext cx="8000285" cy="4267200"/>
          </a:xfrm>
        </p:spPr>
        <p:txBody>
          <a:bodyPr/>
          <a:lstStyle/>
          <a:p>
            <a:pPr lvl="0"/>
            <a:endParaRPr lang="ja-JP" altLang="en-US" noProof="0" dirty="0"/>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8"/>
          <p:cNvSpPr>
            <a:spLocks noGrp="1" noChangeArrowheads="1"/>
          </p:cNvSpPr>
          <p:nvPr>
            <p:ph type="sldNum" sz="quarter" idx="12"/>
          </p:nvPr>
        </p:nvSpPr>
        <p:spPr>
          <a:ln/>
        </p:spPr>
        <p:txBody>
          <a:bodyPr/>
          <a:lstStyle>
            <a:lvl1pPr>
              <a:defRPr/>
            </a:lvl1pPr>
          </a:lstStyle>
          <a:p>
            <a:pPr>
              <a:defRPr/>
            </a:pPr>
            <a:fld id="{9358213C-BAE5-4CB7-A7C0-44408145C25F}" type="slidenum">
              <a:rPr lang="en-US" altLang="ja-JP"/>
              <a:pPr>
                <a:defRPr/>
              </a:pPr>
              <a:t>‹#›</a:t>
            </a:fld>
            <a:endParaRPr lang="en-US" altLang="ja-JP" dirty="0"/>
          </a:p>
        </p:txBody>
      </p:sp>
    </p:spTree>
    <p:extLst>
      <p:ext uri="{BB962C8B-B14F-4D97-AF65-F5344CB8AC3E}">
        <p14:creationId xmlns:p14="http://schemas.microsoft.com/office/powerpoint/2010/main" val="203399600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685800" y="685800"/>
            <a:ext cx="7772400" cy="2127250"/>
          </a:xfrm>
        </p:spPr>
        <p:txBody>
          <a:bodyPr/>
          <a:lstStyle>
            <a:lvl1pPr algn="ctr">
              <a:defRPr sz="5354"/>
            </a:lvl1pPr>
          </a:lstStyle>
          <a:p>
            <a:pPr lvl="0"/>
            <a:r>
              <a:rPr lang="ja-JP" altLang="en-US" noProof="0"/>
              <a:t>マスター タイトルの書式設定</a:t>
            </a:r>
          </a:p>
        </p:txBody>
      </p:sp>
      <p:sp>
        <p:nvSpPr>
          <p:cNvPr id="16387"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2769"/>
            </a:lvl1pPr>
          </a:lstStyle>
          <a:p>
            <a:pPr lvl="0"/>
            <a:r>
              <a:rPr lang="ja-JP" altLang="en-US" noProof="0"/>
              <a:t>マスター サブタイトルの書式設定</a:t>
            </a:r>
          </a:p>
        </p:txBody>
      </p:sp>
      <p:sp>
        <p:nvSpPr>
          <p:cNvPr id="16388" name="Rectangle 4"/>
          <p:cNvSpPr>
            <a:spLocks noGrp="1" noChangeArrowheads="1"/>
          </p:cNvSpPr>
          <p:nvPr>
            <p:ph type="dt" sz="half" idx="2"/>
          </p:nvPr>
        </p:nvSpPr>
        <p:spPr/>
        <p:txBody>
          <a:bodyPr/>
          <a:lstStyle>
            <a:lvl1pPr>
              <a:defRPr/>
            </a:lvl1pPr>
          </a:lstStyle>
          <a:p>
            <a:endParaRPr lang="en-US" altLang="ja-JP"/>
          </a:p>
        </p:txBody>
      </p:sp>
      <p:sp>
        <p:nvSpPr>
          <p:cNvPr id="16389" name="Rectangle 5"/>
          <p:cNvSpPr>
            <a:spLocks noGrp="1" noChangeArrowheads="1"/>
          </p:cNvSpPr>
          <p:nvPr>
            <p:ph type="ftr" sz="quarter" idx="3"/>
          </p:nvPr>
        </p:nvSpPr>
        <p:spPr/>
        <p:txBody>
          <a:bodyPr/>
          <a:lstStyle>
            <a:lvl1pPr>
              <a:defRPr/>
            </a:lvl1pPr>
          </a:lstStyle>
          <a:p>
            <a:endParaRPr lang="en-US" altLang="ja-JP"/>
          </a:p>
        </p:txBody>
      </p:sp>
      <p:sp>
        <p:nvSpPr>
          <p:cNvPr id="16390" name="Rectangle 6"/>
          <p:cNvSpPr>
            <a:spLocks noGrp="1" noChangeArrowheads="1"/>
          </p:cNvSpPr>
          <p:nvPr>
            <p:ph type="sldNum" sz="quarter" idx="4"/>
          </p:nvPr>
        </p:nvSpPr>
        <p:spPr/>
        <p:txBody>
          <a:bodyPr/>
          <a:lstStyle>
            <a:lvl1pPr>
              <a:defRPr/>
            </a:lvl1pPr>
          </a:lstStyle>
          <a:p>
            <a:fld id="{7896EBD7-DA38-4FD6-943B-2554D10CA5FC}" type="slidenum">
              <a:rPr lang="ja-JP" altLang="en-US"/>
              <a:pPr/>
              <a:t>‹#›</a:t>
            </a:fld>
            <a:endParaRPr lang="en-US" altLang="ja-JP"/>
          </a:p>
        </p:txBody>
      </p:sp>
      <p:sp>
        <p:nvSpPr>
          <p:cNvPr id="16392" name="Rectangle 8" descr="Gold bar"/>
          <p:cNvSpPr>
            <a:spLocks noChangeArrowheads="1"/>
          </p:cNvSpPr>
          <p:nvPr/>
        </p:nvSpPr>
        <p:spPr bwMode="auto">
          <a:xfrm>
            <a:off x="228600" y="2889251"/>
            <a:ext cx="2870689" cy="2016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62"/>
          </a:p>
        </p:txBody>
      </p:sp>
      <p:sp>
        <p:nvSpPr>
          <p:cNvPr id="16393" name="Rectangle 9" descr="Orange bar"/>
          <p:cNvSpPr>
            <a:spLocks noChangeArrowheads="1"/>
          </p:cNvSpPr>
          <p:nvPr/>
        </p:nvSpPr>
        <p:spPr bwMode="auto">
          <a:xfrm>
            <a:off x="3099289" y="2889251"/>
            <a:ext cx="2869223" cy="201613"/>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62"/>
          </a:p>
        </p:txBody>
      </p:sp>
      <p:sp>
        <p:nvSpPr>
          <p:cNvPr id="16394" name="Rectangle 10" descr="Slate bar"/>
          <p:cNvSpPr>
            <a:spLocks noChangeArrowheads="1"/>
          </p:cNvSpPr>
          <p:nvPr/>
        </p:nvSpPr>
        <p:spPr bwMode="auto">
          <a:xfrm>
            <a:off x="5968512" y="2889251"/>
            <a:ext cx="2870688" cy="201613"/>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62"/>
          </a:p>
        </p:txBody>
      </p:sp>
    </p:spTree>
    <p:extLst>
      <p:ext uri="{BB962C8B-B14F-4D97-AF65-F5344CB8AC3E}">
        <p14:creationId xmlns:p14="http://schemas.microsoft.com/office/powerpoint/2010/main" val="24376342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lvl1pPr>
              <a:defRPr/>
            </a:lvl1pPr>
          </a:lstStyle>
          <a:p>
            <a:endParaRPr lang="en-US" altLang="ja-JP"/>
          </a:p>
        </p:txBody>
      </p:sp>
      <p:sp>
        <p:nvSpPr>
          <p:cNvPr id="5" name="Footer Placeholder 4"/>
          <p:cNvSpPr>
            <a:spLocks noGrp="1"/>
          </p:cNvSpPr>
          <p:nvPr>
            <p:ph type="ftr" sz="quarter" idx="11"/>
          </p:nvPr>
        </p:nvSpPr>
        <p:spPr/>
        <p:txBody>
          <a:bodyPr/>
          <a:lstStyle>
            <a:lvl1pPr>
              <a:defRPr/>
            </a:lvl1pPr>
          </a:lstStyle>
          <a:p>
            <a:endParaRPr lang="en-US" altLang="ja-JP"/>
          </a:p>
        </p:txBody>
      </p:sp>
      <p:sp>
        <p:nvSpPr>
          <p:cNvPr id="6" name="Slide Number Placeholder 5"/>
          <p:cNvSpPr>
            <a:spLocks noGrp="1"/>
          </p:cNvSpPr>
          <p:nvPr>
            <p:ph type="sldNum" sz="quarter" idx="12"/>
          </p:nvPr>
        </p:nvSpPr>
        <p:spPr/>
        <p:txBody>
          <a:bodyPr/>
          <a:lstStyle>
            <a:lvl1pPr>
              <a:defRPr/>
            </a:lvl1pPr>
          </a:lstStyle>
          <a:p>
            <a:fld id="{88151203-A72C-487C-B594-566CAEA203A0}" type="slidenum">
              <a:rPr lang="ja-JP" altLang="en-US"/>
              <a:pPr/>
              <a:t>‹#›</a:t>
            </a:fld>
            <a:endParaRPr lang="en-US" altLang="ja-JP"/>
          </a:p>
        </p:txBody>
      </p:sp>
    </p:spTree>
    <p:extLst>
      <p:ext uri="{BB962C8B-B14F-4D97-AF65-F5344CB8AC3E}">
        <p14:creationId xmlns:p14="http://schemas.microsoft.com/office/powerpoint/2010/main" val="26479415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3692"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1846"/>
            </a:lvl1pPr>
            <a:lvl2pPr marL="422041" indent="0">
              <a:buNone/>
              <a:defRPr sz="1662"/>
            </a:lvl2pPr>
            <a:lvl3pPr marL="844083" indent="0">
              <a:buNone/>
              <a:defRPr sz="1477"/>
            </a:lvl3pPr>
            <a:lvl4pPr marL="1266124" indent="0">
              <a:buNone/>
              <a:defRPr sz="1292"/>
            </a:lvl4pPr>
            <a:lvl5pPr marL="1688165" indent="0">
              <a:buNone/>
              <a:defRPr sz="1292"/>
            </a:lvl5pPr>
            <a:lvl6pPr marL="2110207" indent="0">
              <a:buNone/>
              <a:defRPr sz="1292"/>
            </a:lvl6pPr>
            <a:lvl7pPr marL="2532248" indent="0">
              <a:buNone/>
              <a:defRPr sz="1292"/>
            </a:lvl7pPr>
            <a:lvl8pPr marL="2954289" indent="0">
              <a:buNone/>
              <a:defRPr sz="1292"/>
            </a:lvl8pPr>
            <a:lvl9pPr marL="3376331" indent="0">
              <a:buNone/>
              <a:defRPr sz="1292"/>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lvl1pPr>
              <a:defRPr/>
            </a:lvl1pPr>
          </a:lstStyle>
          <a:p>
            <a:endParaRPr lang="en-US" altLang="ja-JP"/>
          </a:p>
        </p:txBody>
      </p:sp>
      <p:sp>
        <p:nvSpPr>
          <p:cNvPr id="5" name="Footer Placeholder 4"/>
          <p:cNvSpPr>
            <a:spLocks noGrp="1"/>
          </p:cNvSpPr>
          <p:nvPr>
            <p:ph type="ftr" sz="quarter" idx="11"/>
          </p:nvPr>
        </p:nvSpPr>
        <p:spPr/>
        <p:txBody>
          <a:bodyPr/>
          <a:lstStyle>
            <a:lvl1pPr>
              <a:defRPr/>
            </a:lvl1pPr>
          </a:lstStyle>
          <a:p>
            <a:endParaRPr lang="en-US" altLang="ja-JP"/>
          </a:p>
        </p:txBody>
      </p:sp>
      <p:sp>
        <p:nvSpPr>
          <p:cNvPr id="6" name="Slide Number Placeholder 5"/>
          <p:cNvSpPr>
            <a:spLocks noGrp="1"/>
          </p:cNvSpPr>
          <p:nvPr>
            <p:ph type="sldNum" sz="quarter" idx="12"/>
          </p:nvPr>
        </p:nvSpPr>
        <p:spPr/>
        <p:txBody>
          <a:bodyPr/>
          <a:lstStyle>
            <a:lvl1pPr>
              <a:defRPr/>
            </a:lvl1pPr>
          </a:lstStyle>
          <a:p>
            <a:fld id="{FFF44724-D2E1-4B1E-9FFA-EB95C9174170}" type="slidenum">
              <a:rPr lang="ja-JP" altLang="en-US"/>
              <a:pPr/>
              <a:t>‹#›</a:t>
            </a:fld>
            <a:endParaRPr lang="en-US" altLang="ja-JP"/>
          </a:p>
        </p:txBody>
      </p:sp>
    </p:spTree>
    <p:extLst>
      <p:ext uri="{BB962C8B-B14F-4D97-AF65-F5344CB8AC3E}">
        <p14:creationId xmlns:p14="http://schemas.microsoft.com/office/powerpoint/2010/main" val="3782109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066" cy="639762"/>
          </a:xfrm>
        </p:spPr>
        <p:txBody>
          <a:bodyPr anchor="b"/>
          <a:lstStyle>
            <a:lvl1pPr marL="0" indent="0">
              <a:buNone/>
              <a:defRPr sz="2045" b="1"/>
            </a:lvl1pPr>
            <a:lvl2pPr marL="389541" indent="0">
              <a:buNone/>
              <a:defRPr sz="1704" b="1"/>
            </a:lvl2pPr>
            <a:lvl3pPr marL="779082" indent="0">
              <a:buNone/>
              <a:defRPr sz="1534" b="1"/>
            </a:lvl3pPr>
            <a:lvl4pPr marL="1168622" indent="0">
              <a:buNone/>
              <a:defRPr sz="1363" b="1"/>
            </a:lvl4pPr>
            <a:lvl5pPr marL="1558164" indent="0">
              <a:buNone/>
              <a:defRPr sz="1363" b="1"/>
            </a:lvl5pPr>
            <a:lvl6pPr marL="1947704" indent="0">
              <a:buNone/>
              <a:defRPr sz="1363" b="1"/>
            </a:lvl6pPr>
            <a:lvl7pPr marL="2337245" indent="0">
              <a:buNone/>
              <a:defRPr sz="1363" b="1"/>
            </a:lvl7pPr>
            <a:lvl8pPr marL="2726786" indent="0">
              <a:buNone/>
              <a:defRPr sz="1363" b="1"/>
            </a:lvl8pPr>
            <a:lvl9pPr marL="3116327" indent="0">
              <a:buNone/>
              <a:defRPr sz="1363"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066"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392" y="1535113"/>
            <a:ext cx="4041531" cy="639762"/>
          </a:xfrm>
        </p:spPr>
        <p:txBody>
          <a:bodyPr anchor="b"/>
          <a:lstStyle>
            <a:lvl1pPr marL="0" indent="0">
              <a:buNone/>
              <a:defRPr sz="2045" b="1"/>
            </a:lvl1pPr>
            <a:lvl2pPr marL="389541" indent="0">
              <a:buNone/>
              <a:defRPr sz="1704" b="1"/>
            </a:lvl2pPr>
            <a:lvl3pPr marL="779082" indent="0">
              <a:buNone/>
              <a:defRPr sz="1534" b="1"/>
            </a:lvl3pPr>
            <a:lvl4pPr marL="1168622" indent="0">
              <a:buNone/>
              <a:defRPr sz="1363" b="1"/>
            </a:lvl4pPr>
            <a:lvl5pPr marL="1558164" indent="0">
              <a:buNone/>
              <a:defRPr sz="1363" b="1"/>
            </a:lvl5pPr>
            <a:lvl6pPr marL="1947704" indent="0">
              <a:buNone/>
              <a:defRPr sz="1363" b="1"/>
            </a:lvl6pPr>
            <a:lvl7pPr marL="2337245" indent="0">
              <a:buNone/>
              <a:defRPr sz="1363" b="1"/>
            </a:lvl7pPr>
            <a:lvl8pPr marL="2726786" indent="0">
              <a:buNone/>
              <a:defRPr sz="1363" b="1"/>
            </a:lvl8pPr>
            <a:lvl9pPr marL="3116327" indent="0">
              <a:buNone/>
              <a:defRPr sz="1363"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392" y="2174875"/>
            <a:ext cx="4041531"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8"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9" name="スライド番号プレースホルダ 5"/>
          <p:cNvSpPr>
            <a:spLocks noGrp="1"/>
          </p:cNvSpPr>
          <p:nvPr>
            <p:ph type="sldNum" sz="quarter" idx="12"/>
          </p:nvPr>
        </p:nvSpPr>
        <p:spPr/>
        <p:txBody>
          <a:bodyPr/>
          <a:lstStyle>
            <a:lvl1pPr>
              <a:defRPr/>
            </a:lvl1pPr>
          </a:lstStyle>
          <a:p>
            <a:pPr>
              <a:defRPr/>
            </a:pPr>
            <a:fld id="{360A0FCE-CE8E-4B8A-813E-710D11AC2A80}" type="slidenum">
              <a:rPr lang="ja-JP" altLang="en-US"/>
              <a:pPr>
                <a:defRPr/>
              </a:pPr>
              <a:t>‹#›</a:t>
            </a:fld>
            <a:endParaRPr lang="ja-JP" altLang="en-US"/>
          </a:p>
        </p:txBody>
      </p:sp>
    </p:spTree>
    <p:extLst>
      <p:ext uri="{BB962C8B-B14F-4D97-AF65-F5344CB8AC3E}">
        <p14:creationId xmlns:p14="http://schemas.microsoft.com/office/powerpoint/2010/main" val="3767857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1"/>
            <a:ext cx="4044462" cy="4530725"/>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2338" y="1600201"/>
            <a:ext cx="4044462" cy="4530725"/>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lvl1pPr>
              <a:defRPr/>
            </a:lvl1pPr>
          </a:lstStyle>
          <a:p>
            <a:endParaRPr lang="en-US" altLang="ja-JP"/>
          </a:p>
        </p:txBody>
      </p:sp>
      <p:sp>
        <p:nvSpPr>
          <p:cNvPr id="6" name="Footer Placeholder 5"/>
          <p:cNvSpPr>
            <a:spLocks noGrp="1"/>
          </p:cNvSpPr>
          <p:nvPr>
            <p:ph type="ftr" sz="quarter" idx="11"/>
          </p:nvPr>
        </p:nvSpPr>
        <p:spPr/>
        <p:txBody>
          <a:bodyPr/>
          <a:lstStyle>
            <a:lvl1pPr>
              <a:defRPr/>
            </a:lvl1pPr>
          </a:lstStyle>
          <a:p>
            <a:endParaRPr lang="en-US" altLang="ja-JP"/>
          </a:p>
        </p:txBody>
      </p:sp>
      <p:sp>
        <p:nvSpPr>
          <p:cNvPr id="7" name="Slide Number Placeholder 6"/>
          <p:cNvSpPr>
            <a:spLocks noGrp="1"/>
          </p:cNvSpPr>
          <p:nvPr>
            <p:ph type="sldNum" sz="quarter" idx="12"/>
          </p:nvPr>
        </p:nvSpPr>
        <p:spPr/>
        <p:txBody>
          <a:bodyPr/>
          <a:lstStyle>
            <a:lvl1pPr>
              <a:defRPr/>
            </a:lvl1pPr>
          </a:lstStyle>
          <a:p>
            <a:fld id="{2F68B307-DB20-4F9C-8263-8915E1AA20EE}" type="slidenum">
              <a:rPr lang="ja-JP" altLang="en-US"/>
              <a:pPr/>
              <a:t>‹#›</a:t>
            </a:fld>
            <a:endParaRPr lang="en-US" altLang="ja-JP"/>
          </a:p>
        </p:txBody>
      </p:sp>
    </p:spTree>
    <p:extLst>
      <p:ext uri="{BB962C8B-B14F-4D97-AF65-F5344CB8AC3E}">
        <p14:creationId xmlns:p14="http://schemas.microsoft.com/office/powerpoint/2010/main" val="81007564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066"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6" name="Content Placeholder 5"/>
          <p:cNvSpPr>
            <a:spLocks noGrp="1"/>
          </p:cNvSpPr>
          <p:nvPr>
            <p:ph sz="quarter" idx="4"/>
          </p:nvPr>
        </p:nvSpPr>
        <p:spPr>
          <a:xfrm>
            <a:off x="4645270" y="2174875"/>
            <a:ext cx="4041531"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lvl1pPr>
              <a:defRPr/>
            </a:lvl1pPr>
          </a:lstStyle>
          <a:p>
            <a:endParaRPr lang="en-US" altLang="ja-JP"/>
          </a:p>
        </p:txBody>
      </p:sp>
      <p:sp>
        <p:nvSpPr>
          <p:cNvPr id="8" name="Footer Placeholder 7"/>
          <p:cNvSpPr>
            <a:spLocks noGrp="1"/>
          </p:cNvSpPr>
          <p:nvPr>
            <p:ph type="ftr" sz="quarter" idx="11"/>
          </p:nvPr>
        </p:nvSpPr>
        <p:spPr/>
        <p:txBody>
          <a:bodyPr/>
          <a:lstStyle>
            <a:lvl1pPr>
              <a:defRPr/>
            </a:lvl1pPr>
          </a:lstStyle>
          <a:p>
            <a:endParaRPr lang="en-US" altLang="ja-JP"/>
          </a:p>
        </p:txBody>
      </p:sp>
      <p:sp>
        <p:nvSpPr>
          <p:cNvPr id="9" name="Slide Number Placeholder 8"/>
          <p:cNvSpPr>
            <a:spLocks noGrp="1"/>
          </p:cNvSpPr>
          <p:nvPr>
            <p:ph type="sldNum" sz="quarter" idx="12"/>
          </p:nvPr>
        </p:nvSpPr>
        <p:spPr/>
        <p:txBody>
          <a:bodyPr/>
          <a:lstStyle>
            <a:lvl1pPr>
              <a:defRPr/>
            </a:lvl1pPr>
          </a:lstStyle>
          <a:p>
            <a:fld id="{48258799-D3E6-41C6-AA63-BAC01396F8F0}" type="slidenum">
              <a:rPr lang="ja-JP" altLang="en-US"/>
              <a:pPr/>
              <a:t>‹#›</a:t>
            </a:fld>
            <a:endParaRPr lang="en-US" altLang="ja-JP"/>
          </a:p>
        </p:txBody>
      </p:sp>
    </p:spTree>
    <p:extLst>
      <p:ext uri="{BB962C8B-B14F-4D97-AF65-F5344CB8AC3E}">
        <p14:creationId xmlns:p14="http://schemas.microsoft.com/office/powerpoint/2010/main" val="83027167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lvl1pPr>
              <a:defRPr/>
            </a:lvl1pPr>
          </a:lstStyle>
          <a:p>
            <a:endParaRPr lang="en-US" altLang="ja-JP"/>
          </a:p>
        </p:txBody>
      </p:sp>
      <p:sp>
        <p:nvSpPr>
          <p:cNvPr id="4" name="Footer Placeholder 3"/>
          <p:cNvSpPr>
            <a:spLocks noGrp="1"/>
          </p:cNvSpPr>
          <p:nvPr>
            <p:ph type="ftr" sz="quarter" idx="11"/>
          </p:nvPr>
        </p:nvSpPr>
        <p:spPr/>
        <p:txBody>
          <a:bodyPr/>
          <a:lstStyle>
            <a:lvl1pPr>
              <a:defRPr/>
            </a:lvl1pPr>
          </a:lstStyle>
          <a:p>
            <a:endParaRPr lang="en-US" altLang="ja-JP"/>
          </a:p>
        </p:txBody>
      </p:sp>
      <p:sp>
        <p:nvSpPr>
          <p:cNvPr id="5" name="Slide Number Placeholder 4"/>
          <p:cNvSpPr>
            <a:spLocks noGrp="1"/>
          </p:cNvSpPr>
          <p:nvPr>
            <p:ph type="sldNum" sz="quarter" idx="12"/>
          </p:nvPr>
        </p:nvSpPr>
        <p:spPr/>
        <p:txBody>
          <a:bodyPr/>
          <a:lstStyle>
            <a:lvl1pPr>
              <a:defRPr/>
            </a:lvl1pPr>
          </a:lstStyle>
          <a:p>
            <a:fld id="{00947B94-8224-4674-8BD1-9089F8E43D0D}" type="slidenum">
              <a:rPr lang="ja-JP" altLang="en-US"/>
              <a:pPr/>
              <a:t>‹#›</a:t>
            </a:fld>
            <a:endParaRPr lang="en-US" altLang="ja-JP"/>
          </a:p>
        </p:txBody>
      </p:sp>
    </p:spTree>
    <p:extLst>
      <p:ext uri="{BB962C8B-B14F-4D97-AF65-F5344CB8AC3E}">
        <p14:creationId xmlns:p14="http://schemas.microsoft.com/office/powerpoint/2010/main" val="181067915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ja-JP"/>
          </a:p>
        </p:txBody>
      </p:sp>
      <p:sp>
        <p:nvSpPr>
          <p:cNvPr id="3" name="Footer Placeholder 2"/>
          <p:cNvSpPr>
            <a:spLocks noGrp="1"/>
          </p:cNvSpPr>
          <p:nvPr>
            <p:ph type="ftr" sz="quarter" idx="11"/>
          </p:nvPr>
        </p:nvSpPr>
        <p:spPr/>
        <p:txBody>
          <a:bodyPr/>
          <a:lstStyle>
            <a:lvl1pPr>
              <a:defRPr/>
            </a:lvl1pPr>
          </a:lstStyle>
          <a:p>
            <a:endParaRPr lang="en-US" altLang="ja-JP"/>
          </a:p>
        </p:txBody>
      </p:sp>
      <p:sp>
        <p:nvSpPr>
          <p:cNvPr id="4" name="Slide Number Placeholder 3"/>
          <p:cNvSpPr>
            <a:spLocks noGrp="1"/>
          </p:cNvSpPr>
          <p:nvPr>
            <p:ph type="sldNum" sz="quarter" idx="12"/>
          </p:nvPr>
        </p:nvSpPr>
        <p:spPr/>
        <p:txBody>
          <a:bodyPr/>
          <a:lstStyle>
            <a:lvl1pPr>
              <a:defRPr/>
            </a:lvl1pPr>
          </a:lstStyle>
          <a:p>
            <a:fld id="{363112A4-63AF-4B96-85A5-4A0FF2309A5D}" type="slidenum">
              <a:rPr lang="ja-JP" altLang="en-US"/>
              <a:pPr/>
              <a:t>‹#›</a:t>
            </a:fld>
            <a:endParaRPr lang="en-US" altLang="ja-JP"/>
          </a:p>
        </p:txBody>
      </p:sp>
    </p:spTree>
    <p:extLst>
      <p:ext uri="{BB962C8B-B14F-4D97-AF65-F5344CB8AC3E}">
        <p14:creationId xmlns:p14="http://schemas.microsoft.com/office/powerpoint/2010/main" val="6922915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1846" b="1"/>
            </a:lvl1pPr>
          </a:lstStyle>
          <a:p>
            <a:r>
              <a:rPr lang="ja-JP" altLang="en-US"/>
              <a:t>マスター タイトルの書式設定</a:t>
            </a:r>
            <a:endParaRPr lang="en-US"/>
          </a:p>
        </p:txBody>
      </p:sp>
      <p:sp>
        <p:nvSpPr>
          <p:cNvPr id="3" name="Content Placeholder 2"/>
          <p:cNvSpPr>
            <a:spLocks noGrp="1"/>
          </p:cNvSpPr>
          <p:nvPr>
            <p:ph idx="1"/>
          </p:nvPr>
        </p:nvSpPr>
        <p:spPr>
          <a:xfrm>
            <a:off x="3575538" y="273051"/>
            <a:ext cx="5111262"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lvl1pPr>
              <a:defRPr/>
            </a:lvl1pPr>
          </a:lstStyle>
          <a:p>
            <a:endParaRPr lang="en-US" altLang="ja-JP"/>
          </a:p>
        </p:txBody>
      </p:sp>
      <p:sp>
        <p:nvSpPr>
          <p:cNvPr id="6" name="Footer Placeholder 5"/>
          <p:cNvSpPr>
            <a:spLocks noGrp="1"/>
          </p:cNvSpPr>
          <p:nvPr>
            <p:ph type="ftr" sz="quarter" idx="11"/>
          </p:nvPr>
        </p:nvSpPr>
        <p:spPr/>
        <p:txBody>
          <a:bodyPr/>
          <a:lstStyle>
            <a:lvl1pPr>
              <a:defRPr/>
            </a:lvl1pPr>
          </a:lstStyle>
          <a:p>
            <a:endParaRPr lang="en-US" altLang="ja-JP"/>
          </a:p>
        </p:txBody>
      </p:sp>
      <p:sp>
        <p:nvSpPr>
          <p:cNvPr id="7" name="Slide Number Placeholder 6"/>
          <p:cNvSpPr>
            <a:spLocks noGrp="1"/>
          </p:cNvSpPr>
          <p:nvPr>
            <p:ph type="sldNum" sz="quarter" idx="12"/>
          </p:nvPr>
        </p:nvSpPr>
        <p:spPr/>
        <p:txBody>
          <a:bodyPr/>
          <a:lstStyle>
            <a:lvl1pPr>
              <a:defRPr/>
            </a:lvl1pPr>
          </a:lstStyle>
          <a:p>
            <a:fld id="{05C3924A-CCDD-458A-9AD7-1A3C477A80BD}" type="slidenum">
              <a:rPr lang="ja-JP" altLang="en-US"/>
              <a:pPr/>
              <a:t>‹#›</a:t>
            </a:fld>
            <a:endParaRPr lang="en-US" altLang="ja-JP"/>
          </a:p>
        </p:txBody>
      </p:sp>
    </p:spTree>
    <p:extLst>
      <p:ext uri="{BB962C8B-B14F-4D97-AF65-F5344CB8AC3E}">
        <p14:creationId xmlns:p14="http://schemas.microsoft.com/office/powerpoint/2010/main" val="962990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1846"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166"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ja-JP" altLang="en-US"/>
              <a:t>図を追加</a:t>
            </a:r>
            <a:endParaRPr lang="en-US"/>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lvl1pPr>
              <a:defRPr/>
            </a:lvl1pPr>
          </a:lstStyle>
          <a:p>
            <a:endParaRPr lang="en-US" altLang="ja-JP"/>
          </a:p>
        </p:txBody>
      </p:sp>
      <p:sp>
        <p:nvSpPr>
          <p:cNvPr id="6" name="Footer Placeholder 5"/>
          <p:cNvSpPr>
            <a:spLocks noGrp="1"/>
          </p:cNvSpPr>
          <p:nvPr>
            <p:ph type="ftr" sz="quarter" idx="11"/>
          </p:nvPr>
        </p:nvSpPr>
        <p:spPr/>
        <p:txBody>
          <a:bodyPr/>
          <a:lstStyle>
            <a:lvl1pPr>
              <a:defRPr/>
            </a:lvl1pPr>
          </a:lstStyle>
          <a:p>
            <a:endParaRPr lang="en-US" altLang="ja-JP"/>
          </a:p>
        </p:txBody>
      </p:sp>
      <p:sp>
        <p:nvSpPr>
          <p:cNvPr id="7" name="Slide Number Placeholder 6"/>
          <p:cNvSpPr>
            <a:spLocks noGrp="1"/>
          </p:cNvSpPr>
          <p:nvPr>
            <p:ph type="sldNum" sz="quarter" idx="12"/>
          </p:nvPr>
        </p:nvSpPr>
        <p:spPr/>
        <p:txBody>
          <a:bodyPr/>
          <a:lstStyle>
            <a:lvl1pPr>
              <a:defRPr/>
            </a:lvl1pPr>
          </a:lstStyle>
          <a:p>
            <a:fld id="{DEF29480-B3A2-48A1-A2DB-6906F6D02FB9}" type="slidenum">
              <a:rPr lang="ja-JP" altLang="en-US"/>
              <a:pPr/>
              <a:t>‹#›</a:t>
            </a:fld>
            <a:endParaRPr lang="en-US" altLang="ja-JP"/>
          </a:p>
        </p:txBody>
      </p:sp>
    </p:spTree>
    <p:extLst>
      <p:ext uri="{BB962C8B-B14F-4D97-AF65-F5344CB8AC3E}">
        <p14:creationId xmlns:p14="http://schemas.microsoft.com/office/powerpoint/2010/main" val="70871536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lvl1pPr>
              <a:defRPr/>
            </a:lvl1pPr>
          </a:lstStyle>
          <a:p>
            <a:endParaRPr lang="en-US" altLang="ja-JP"/>
          </a:p>
        </p:txBody>
      </p:sp>
      <p:sp>
        <p:nvSpPr>
          <p:cNvPr id="5" name="Footer Placeholder 4"/>
          <p:cNvSpPr>
            <a:spLocks noGrp="1"/>
          </p:cNvSpPr>
          <p:nvPr>
            <p:ph type="ftr" sz="quarter" idx="11"/>
          </p:nvPr>
        </p:nvSpPr>
        <p:spPr/>
        <p:txBody>
          <a:bodyPr/>
          <a:lstStyle>
            <a:lvl1pPr>
              <a:defRPr/>
            </a:lvl1pPr>
          </a:lstStyle>
          <a:p>
            <a:endParaRPr lang="en-US" altLang="ja-JP"/>
          </a:p>
        </p:txBody>
      </p:sp>
      <p:sp>
        <p:nvSpPr>
          <p:cNvPr id="6" name="Slide Number Placeholder 5"/>
          <p:cNvSpPr>
            <a:spLocks noGrp="1"/>
          </p:cNvSpPr>
          <p:nvPr>
            <p:ph type="sldNum" sz="quarter" idx="12"/>
          </p:nvPr>
        </p:nvSpPr>
        <p:spPr/>
        <p:txBody>
          <a:bodyPr/>
          <a:lstStyle>
            <a:lvl1pPr>
              <a:defRPr/>
            </a:lvl1pPr>
          </a:lstStyle>
          <a:p>
            <a:fld id="{C63BAC84-42EA-4884-90DB-2ABDFDB916F4}" type="slidenum">
              <a:rPr lang="ja-JP" altLang="en-US"/>
              <a:pPr/>
              <a:t>‹#›</a:t>
            </a:fld>
            <a:endParaRPr lang="en-US" altLang="ja-JP"/>
          </a:p>
        </p:txBody>
      </p:sp>
    </p:spTree>
    <p:extLst>
      <p:ext uri="{BB962C8B-B14F-4D97-AF65-F5344CB8AC3E}">
        <p14:creationId xmlns:p14="http://schemas.microsoft.com/office/powerpoint/2010/main" val="151513503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7813"/>
            <a:ext cx="6031523" cy="5853112"/>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lvl1pPr>
              <a:defRPr/>
            </a:lvl1pPr>
          </a:lstStyle>
          <a:p>
            <a:endParaRPr lang="en-US" altLang="ja-JP"/>
          </a:p>
        </p:txBody>
      </p:sp>
      <p:sp>
        <p:nvSpPr>
          <p:cNvPr id="5" name="Footer Placeholder 4"/>
          <p:cNvSpPr>
            <a:spLocks noGrp="1"/>
          </p:cNvSpPr>
          <p:nvPr>
            <p:ph type="ftr" sz="quarter" idx="11"/>
          </p:nvPr>
        </p:nvSpPr>
        <p:spPr/>
        <p:txBody>
          <a:bodyPr/>
          <a:lstStyle>
            <a:lvl1pPr>
              <a:defRPr/>
            </a:lvl1pPr>
          </a:lstStyle>
          <a:p>
            <a:endParaRPr lang="en-US" altLang="ja-JP"/>
          </a:p>
        </p:txBody>
      </p:sp>
      <p:sp>
        <p:nvSpPr>
          <p:cNvPr id="6" name="Slide Number Placeholder 5"/>
          <p:cNvSpPr>
            <a:spLocks noGrp="1"/>
          </p:cNvSpPr>
          <p:nvPr>
            <p:ph type="sldNum" sz="quarter" idx="12"/>
          </p:nvPr>
        </p:nvSpPr>
        <p:spPr/>
        <p:txBody>
          <a:bodyPr/>
          <a:lstStyle>
            <a:lvl1pPr>
              <a:defRPr/>
            </a:lvl1pPr>
          </a:lstStyle>
          <a:p>
            <a:fld id="{C322CED4-BB5D-4950-8768-B1D38D84980B}" type="slidenum">
              <a:rPr lang="ja-JP" altLang="en-US"/>
              <a:pPr/>
              <a:t>‹#›</a:t>
            </a:fld>
            <a:endParaRPr lang="en-US" altLang="ja-JP"/>
          </a:p>
        </p:txBody>
      </p:sp>
    </p:spTree>
    <p:extLst>
      <p:ext uri="{BB962C8B-B14F-4D97-AF65-F5344CB8AC3E}">
        <p14:creationId xmlns:p14="http://schemas.microsoft.com/office/powerpoint/2010/main" val="18004951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4"/>
            <a:ext cx="8229600" cy="1139825"/>
          </a:xfrm>
        </p:spPr>
        <p:txBody>
          <a:bodyPr/>
          <a:lstStyle/>
          <a:p>
            <a:r>
              <a:rPr lang="ja-JP" altLang="en-US"/>
              <a:t>マスター タイトルの書式設定</a:t>
            </a:r>
            <a:endParaRPr lang="en-US"/>
          </a:p>
        </p:txBody>
      </p:sp>
      <p:sp>
        <p:nvSpPr>
          <p:cNvPr id="3" name="Text Placeholder 2"/>
          <p:cNvSpPr>
            <a:spLocks noGrp="1"/>
          </p:cNvSpPr>
          <p:nvPr>
            <p:ph type="body" sz="half" idx="1"/>
          </p:nvPr>
        </p:nvSpPr>
        <p:spPr>
          <a:xfrm>
            <a:off x="457200" y="1600201"/>
            <a:ext cx="4044462" cy="45307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2338" y="1600201"/>
            <a:ext cx="4044462" cy="21891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642338" y="3941763"/>
            <a:ext cx="4044462" cy="218916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Date Placeholder 5"/>
          <p:cNvSpPr>
            <a:spLocks noGrp="1"/>
          </p:cNvSpPr>
          <p:nvPr>
            <p:ph type="dt" sz="half" idx="10"/>
          </p:nvPr>
        </p:nvSpPr>
        <p:spPr>
          <a:xfrm>
            <a:off x="457200" y="6248400"/>
            <a:ext cx="2133600" cy="457200"/>
          </a:xfrm>
        </p:spPr>
        <p:txBody>
          <a:bodyPr/>
          <a:lstStyle>
            <a:lvl1pPr>
              <a:defRPr/>
            </a:lvl1pPr>
          </a:lstStyle>
          <a:p>
            <a:endParaRPr lang="en-US" altLang="ja-JP"/>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ltLang="ja-JP"/>
          </a:p>
        </p:txBody>
      </p:sp>
      <p:sp>
        <p:nvSpPr>
          <p:cNvPr id="8" name="Slide Number Placeholder 7"/>
          <p:cNvSpPr>
            <a:spLocks noGrp="1"/>
          </p:cNvSpPr>
          <p:nvPr>
            <p:ph type="sldNum" sz="quarter" idx="12"/>
          </p:nvPr>
        </p:nvSpPr>
        <p:spPr>
          <a:xfrm>
            <a:off x="6553200" y="6248400"/>
            <a:ext cx="2133600" cy="457200"/>
          </a:xfrm>
        </p:spPr>
        <p:txBody>
          <a:bodyPr/>
          <a:lstStyle>
            <a:lvl1pPr>
              <a:defRPr/>
            </a:lvl1pPr>
          </a:lstStyle>
          <a:p>
            <a:fld id="{246F9141-1D7E-4D4F-9966-A6E0F0932673}" type="slidenum">
              <a:rPr lang="ja-JP" altLang="en-US"/>
              <a:pPr/>
              <a:t>‹#›</a:t>
            </a:fld>
            <a:endParaRPr lang="en-US" altLang="ja-JP"/>
          </a:p>
        </p:txBody>
      </p:sp>
    </p:spTree>
    <p:extLst>
      <p:ext uri="{BB962C8B-B14F-4D97-AF65-F5344CB8AC3E}">
        <p14:creationId xmlns:p14="http://schemas.microsoft.com/office/powerpoint/2010/main" val="355421005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xAndClipArt" preserve="1">
  <p:cSld name="タイトル、テキスト、クリップ アート">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4"/>
            <a:ext cx="8229600" cy="1139825"/>
          </a:xfrm>
        </p:spPr>
        <p:txBody>
          <a:bodyPr/>
          <a:lstStyle/>
          <a:p>
            <a:r>
              <a:rPr lang="ja-JP" altLang="en-US"/>
              <a:t>マスター タイトルの書式設定</a:t>
            </a:r>
            <a:endParaRPr lang="en-US"/>
          </a:p>
        </p:txBody>
      </p:sp>
      <p:sp>
        <p:nvSpPr>
          <p:cNvPr id="3" name="Text Placeholder 2"/>
          <p:cNvSpPr>
            <a:spLocks noGrp="1"/>
          </p:cNvSpPr>
          <p:nvPr>
            <p:ph type="body" sz="half" idx="1"/>
          </p:nvPr>
        </p:nvSpPr>
        <p:spPr>
          <a:xfrm>
            <a:off x="457200" y="1600201"/>
            <a:ext cx="4044462" cy="45307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lipArt Placeholder 3"/>
          <p:cNvSpPr>
            <a:spLocks noGrp="1"/>
          </p:cNvSpPr>
          <p:nvPr>
            <p:ph type="clipArt" sz="half" idx="2"/>
          </p:nvPr>
        </p:nvSpPr>
        <p:spPr>
          <a:xfrm>
            <a:off x="4642338" y="1600201"/>
            <a:ext cx="4044462" cy="4530725"/>
          </a:xfrm>
        </p:spPr>
        <p:txBody>
          <a:bodyPr/>
          <a:lstStyle/>
          <a:p>
            <a:r>
              <a:rPr lang="ja-JP" altLang="en-US"/>
              <a:t>オンライン画像を追加</a:t>
            </a:r>
            <a:endParaRPr lang="en-US"/>
          </a:p>
        </p:txBody>
      </p:sp>
      <p:sp>
        <p:nvSpPr>
          <p:cNvPr id="5" name="Date Placeholder 4"/>
          <p:cNvSpPr>
            <a:spLocks noGrp="1"/>
          </p:cNvSpPr>
          <p:nvPr>
            <p:ph type="dt" sz="half" idx="10"/>
          </p:nvPr>
        </p:nvSpPr>
        <p:spPr>
          <a:xfrm>
            <a:off x="457200" y="6248400"/>
            <a:ext cx="2133600" cy="457200"/>
          </a:xfrm>
        </p:spPr>
        <p:txBody>
          <a:bodyPr/>
          <a:lstStyle>
            <a:lvl1pPr>
              <a:defRPr/>
            </a:lvl1pPr>
          </a:lstStyle>
          <a:p>
            <a:endParaRPr lang="en-US" altLang="ja-JP"/>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ltLang="ja-JP"/>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86B36FFC-4A8E-4674-978A-3C43CA6CBFDB}" type="slidenum">
              <a:rPr lang="ja-JP" altLang="en-US"/>
              <a:pPr/>
              <a:t>‹#›</a:t>
            </a:fld>
            <a:endParaRPr lang="en-US" altLang="ja-JP"/>
          </a:p>
        </p:txBody>
      </p:sp>
    </p:spTree>
    <p:extLst>
      <p:ext uri="{BB962C8B-B14F-4D97-AF65-F5344CB8AC3E}">
        <p14:creationId xmlns:p14="http://schemas.microsoft.com/office/powerpoint/2010/main" val="3989946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 5"/>
          <p:cNvSpPr>
            <a:spLocks noGrp="1"/>
          </p:cNvSpPr>
          <p:nvPr>
            <p:ph type="sldNum" sz="quarter" idx="12"/>
          </p:nvPr>
        </p:nvSpPr>
        <p:spPr/>
        <p:txBody>
          <a:bodyPr/>
          <a:lstStyle>
            <a:lvl1pPr>
              <a:defRPr/>
            </a:lvl1pPr>
          </a:lstStyle>
          <a:p>
            <a:pPr>
              <a:defRPr/>
            </a:pPr>
            <a:fld id="{375974E3-2667-4447-9052-DEBFAE8E76E5}" type="slidenum">
              <a:rPr lang="ja-JP" altLang="en-US"/>
              <a:pPr>
                <a:defRPr/>
              </a:pPr>
              <a:t>‹#›</a:t>
            </a:fld>
            <a:endParaRPr lang="ja-JP" altLang="en-US"/>
          </a:p>
        </p:txBody>
      </p:sp>
    </p:spTree>
    <p:extLst>
      <p:ext uri="{BB962C8B-B14F-4D97-AF65-F5344CB8AC3E}">
        <p14:creationId xmlns:p14="http://schemas.microsoft.com/office/powerpoint/2010/main" val="41506256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6230" y="2130880"/>
            <a:ext cx="7771542"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089" y="3886200"/>
            <a:ext cx="6401944" cy="1752600"/>
          </a:xfrm>
        </p:spPr>
        <p:txBody>
          <a:bodyPr/>
          <a:lstStyle>
            <a:lvl1pPr marL="0" indent="0" algn="ctr">
              <a:buNone/>
              <a:defRPr/>
            </a:lvl1pPr>
            <a:lvl2pPr marL="411754" indent="0" algn="ctr">
              <a:buNone/>
              <a:defRPr/>
            </a:lvl2pPr>
            <a:lvl3pPr marL="823509" indent="0" algn="ctr">
              <a:buNone/>
              <a:defRPr/>
            </a:lvl3pPr>
            <a:lvl4pPr marL="1235263" indent="0" algn="ctr">
              <a:buNone/>
              <a:defRPr/>
            </a:lvl4pPr>
            <a:lvl5pPr marL="1647017" indent="0" algn="ctr">
              <a:buNone/>
              <a:defRPr/>
            </a:lvl5pPr>
            <a:lvl6pPr marL="2058772" indent="0" algn="ctr">
              <a:buNone/>
              <a:defRPr/>
            </a:lvl6pPr>
            <a:lvl7pPr marL="2470526" indent="0" algn="ctr">
              <a:buNone/>
              <a:defRPr/>
            </a:lvl7pPr>
            <a:lvl8pPr marL="2882280" indent="0" algn="ctr">
              <a:buNone/>
              <a:defRPr/>
            </a:lvl8pPr>
            <a:lvl9pPr marL="3294035"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AE5AAA18-04B6-4876-B9A8-246B8B6B1A3B}" type="slidenum">
              <a:rPr lang="en-US" altLang="ja-JP"/>
              <a:pPr>
                <a:defRPr/>
              </a:pPr>
              <a:t>‹#›</a:t>
            </a:fld>
            <a:endParaRPr lang="en-US" altLang="ja-JP" dirty="0"/>
          </a:p>
        </p:txBody>
      </p:sp>
    </p:spTree>
    <p:extLst>
      <p:ext uri="{BB962C8B-B14F-4D97-AF65-F5344CB8AC3E}">
        <p14:creationId xmlns:p14="http://schemas.microsoft.com/office/powerpoint/2010/main" val="23424963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65FB734-8790-49A0-8808-A44D0F356932}" type="slidenum">
              <a:rPr lang="en-US" altLang="ja-JP"/>
              <a:pPr>
                <a:defRPr/>
              </a:pPr>
              <a:t>‹#›</a:t>
            </a:fld>
            <a:endParaRPr lang="en-US" altLang="ja-JP" dirty="0"/>
          </a:p>
        </p:txBody>
      </p:sp>
    </p:spTree>
    <p:extLst>
      <p:ext uri="{BB962C8B-B14F-4D97-AF65-F5344CB8AC3E}">
        <p14:creationId xmlns:p14="http://schemas.microsoft.com/office/powerpoint/2010/main" val="10404117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184" y="4407355"/>
            <a:ext cx="7772971" cy="1362075"/>
          </a:xfrm>
        </p:spPr>
        <p:txBody>
          <a:bodyPr anchor="t"/>
          <a:lstStyle>
            <a:lvl1pPr algn="l">
              <a:defRPr sz="3602" b="1" cap="all"/>
            </a:lvl1pPr>
          </a:lstStyle>
          <a:p>
            <a:r>
              <a:rPr lang="ja-JP" altLang="en-US"/>
              <a:t>マスタ タイトルの書式設定</a:t>
            </a:r>
          </a:p>
        </p:txBody>
      </p:sp>
      <p:sp>
        <p:nvSpPr>
          <p:cNvPr id="3" name="テキスト プレースホルダ 2"/>
          <p:cNvSpPr>
            <a:spLocks noGrp="1"/>
          </p:cNvSpPr>
          <p:nvPr>
            <p:ph type="body" idx="1"/>
          </p:nvPr>
        </p:nvSpPr>
        <p:spPr>
          <a:xfrm>
            <a:off x="722184" y="2906713"/>
            <a:ext cx="7772971" cy="1500187"/>
          </a:xfrm>
        </p:spPr>
        <p:txBody>
          <a:bodyPr anchor="b"/>
          <a:lstStyle>
            <a:lvl1pPr marL="0" indent="0">
              <a:buNone/>
              <a:defRPr sz="1801"/>
            </a:lvl1pPr>
            <a:lvl2pPr marL="411754" indent="0">
              <a:buNone/>
              <a:defRPr sz="1621"/>
            </a:lvl2pPr>
            <a:lvl3pPr marL="823509" indent="0">
              <a:buNone/>
              <a:defRPr sz="1441"/>
            </a:lvl3pPr>
            <a:lvl4pPr marL="1235263" indent="0">
              <a:buNone/>
              <a:defRPr sz="1261"/>
            </a:lvl4pPr>
            <a:lvl5pPr marL="1647017" indent="0">
              <a:buNone/>
              <a:defRPr sz="1261"/>
            </a:lvl5pPr>
            <a:lvl6pPr marL="2058772" indent="0">
              <a:buNone/>
              <a:defRPr sz="1261"/>
            </a:lvl6pPr>
            <a:lvl7pPr marL="2470526" indent="0">
              <a:buNone/>
              <a:defRPr sz="1261"/>
            </a:lvl7pPr>
            <a:lvl8pPr marL="2882280" indent="0">
              <a:buNone/>
              <a:defRPr sz="1261"/>
            </a:lvl8pPr>
            <a:lvl9pPr marL="3294035" indent="0">
              <a:buNone/>
              <a:defRPr sz="1261"/>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D0AA451F-B7F8-47E7-9FFC-474B8604AAD8}" type="slidenum">
              <a:rPr lang="en-US" altLang="ja-JP"/>
              <a:pPr>
                <a:defRPr/>
              </a:pPr>
              <a:t>‹#›</a:t>
            </a:fld>
            <a:endParaRPr lang="en-US" altLang="ja-JP" dirty="0"/>
          </a:p>
        </p:txBody>
      </p:sp>
    </p:spTree>
    <p:extLst>
      <p:ext uri="{BB962C8B-B14F-4D97-AF65-F5344CB8AC3E}">
        <p14:creationId xmlns:p14="http://schemas.microsoft.com/office/powerpoint/2010/main" val="208384660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640" y="1600206"/>
            <a:ext cx="4045891" cy="4525963"/>
          </a:xfrm>
        </p:spPr>
        <p:txBody>
          <a:bodyPr/>
          <a:lstStyle>
            <a:lvl1pPr>
              <a:defRPr sz="2522"/>
            </a:lvl1pPr>
            <a:lvl2pPr>
              <a:defRPr sz="2161"/>
            </a:lvl2pPr>
            <a:lvl3pPr>
              <a:defRPr sz="1801"/>
            </a:lvl3pPr>
            <a:lvl4pPr>
              <a:defRPr sz="1621"/>
            </a:lvl4pPr>
            <a:lvl5pPr>
              <a:defRPr sz="1621"/>
            </a:lvl5pPr>
            <a:lvl6pPr>
              <a:defRPr sz="1621"/>
            </a:lvl6pPr>
            <a:lvl7pPr>
              <a:defRPr sz="1621"/>
            </a:lvl7pPr>
            <a:lvl8pPr>
              <a:defRPr sz="1621"/>
            </a:lvl8pPr>
            <a:lvl9pPr>
              <a:defRPr sz="162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0780" y="1600206"/>
            <a:ext cx="4047321" cy="4525963"/>
          </a:xfrm>
        </p:spPr>
        <p:txBody>
          <a:bodyPr/>
          <a:lstStyle>
            <a:lvl1pPr>
              <a:defRPr sz="2522"/>
            </a:lvl1pPr>
            <a:lvl2pPr>
              <a:defRPr sz="2161"/>
            </a:lvl2pPr>
            <a:lvl3pPr>
              <a:defRPr sz="1801"/>
            </a:lvl3pPr>
            <a:lvl4pPr>
              <a:defRPr sz="1621"/>
            </a:lvl4pPr>
            <a:lvl5pPr>
              <a:defRPr sz="1621"/>
            </a:lvl5pPr>
            <a:lvl6pPr>
              <a:defRPr sz="1621"/>
            </a:lvl6pPr>
            <a:lvl7pPr>
              <a:defRPr sz="1621"/>
            </a:lvl7pPr>
            <a:lvl8pPr>
              <a:defRPr sz="1621"/>
            </a:lvl8pPr>
            <a:lvl9pPr>
              <a:defRPr sz="162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4F9F3DF-FE40-400E-A7D0-4636D899989A}" type="slidenum">
              <a:rPr lang="en-US" altLang="ja-JP"/>
              <a:pPr>
                <a:defRPr/>
              </a:pPr>
              <a:t>‹#›</a:t>
            </a:fld>
            <a:endParaRPr lang="en-US" altLang="ja-JP" dirty="0"/>
          </a:p>
        </p:txBody>
      </p:sp>
    </p:spTree>
    <p:extLst>
      <p:ext uri="{BB962C8B-B14F-4D97-AF65-F5344CB8AC3E}">
        <p14:creationId xmlns:p14="http://schemas.microsoft.com/office/powerpoint/2010/main" val="2471295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487" y="274638"/>
            <a:ext cx="8229028"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556" y="1535113"/>
            <a:ext cx="4040173" cy="639762"/>
          </a:xfrm>
        </p:spPr>
        <p:txBody>
          <a:bodyPr anchor="b"/>
          <a:lstStyle>
            <a:lvl1pPr marL="0" indent="0">
              <a:buNone/>
              <a:defRPr sz="2161" b="1"/>
            </a:lvl1pPr>
            <a:lvl2pPr marL="411754" indent="0">
              <a:buNone/>
              <a:defRPr sz="1801" b="1"/>
            </a:lvl2pPr>
            <a:lvl3pPr marL="823509" indent="0">
              <a:buNone/>
              <a:defRPr sz="1621" b="1"/>
            </a:lvl3pPr>
            <a:lvl4pPr marL="1235263" indent="0">
              <a:buNone/>
              <a:defRPr sz="1441" b="1"/>
            </a:lvl4pPr>
            <a:lvl5pPr marL="1647017" indent="0">
              <a:buNone/>
              <a:defRPr sz="1441" b="1"/>
            </a:lvl5pPr>
            <a:lvl6pPr marL="2058772" indent="0">
              <a:buNone/>
              <a:defRPr sz="1441" b="1"/>
            </a:lvl6pPr>
            <a:lvl7pPr marL="2470526" indent="0">
              <a:buNone/>
              <a:defRPr sz="1441" b="1"/>
            </a:lvl7pPr>
            <a:lvl8pPr marL="2882280" indent="0">
              <a:buNone/>
              <a:defRPr sz="1441" b="1"/>
            </a:lvl8pPr>
            <a:lvl9pPr marL="3294035" indent="0">
              <a:buNone/>
              <a:defRPr sz="1441"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556" y="2174875"/>
            <a:ext cx="4040173" cy="3951288"/>
          </a:xfrm>
        </p:spPr>
        <p:txBody>
          <a:bodyPr/>
          <a:lstStyle>
            <a:lvl1pPr>
              <a:defRPr sz="2161"/>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4912" y="1535113"/>
            <a:ext cx="4041602" cy="639762"/>
          </a:xfrm>
        </p:spPr>
        <p:txBody>
          <a:bodyPr anchor="b"/>
          <a:lstStyle>
            <a:lvl1pPr marL="0" indent="0">
              <a:buNone/>
              <a:defRPr sz="2161" b="1"/>
            </a:lvl1pPr>
            <a:lvl2pPr marL="411754" indent="0">
              <a:buNone/>
              <a:defRPr sz="1801" b="1"/>
            </a:lvl2pPr>
            <a:lvl3pPr marL="823509" indent="0">
              <a:buNone/>
              <a:defRPr sz="1621" b="1"/>
            </a:lvl3pPr>
            <a:lvl4pPr marL="1235263" indent="0">
              <a:buNone/>
              <a:defRPr sz="1441" b="1"/>
            </a:lvl4pPr>
            <a:lvl5pPr marL="1647017" indent="0">
              <a:buNone/>
              <a:defRPr sz="1441" b="1"/>
            </a:lvl5pPr>
            <a:lvl6pPr marL="2058772" indent="0">
              <a:buNone/>
              <a:defRPr sz="1441" b="1"/>
            </a:lvl6pPr>
            <a:lvl7pPr marL="2470526" indent="0">
              <a:buNone/>
              <a:defRPr sz="1441" b="1"/>
            </a:lvl7pPr>
            <a:lvl8pPr marL="2882280" indent="0">
              <a:buNone/>
              <a:defRPr sz="1441" b="1"/>
            </a:lvl8pPr>
            <a:lvl9pPr marL="3294035" indent="0">
              <a:buNone/>
              <a:defRPr sz="1441"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4912" y="2174875"/>
            <a:ext cx="4041602" cy="3951288"/>
          </a:xfrm>
        </p:spPr>
        <p:txBody>
          <a:bodyPr/>
          <a:lstStyle>
            <a:lvl1pPr>
              <a:defRPr sz="2161"/>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2CF24C97-4246-4565-829A-CCB64BE4E624}" type="slidenum">
              <a:rPr lang="en-US" altLang="ja-JP"/>
              <a:pPr>
                <a:defRPr/>
              </a:pPr>
              <a:t>‹#›</a:t>
            </a:fld>
            <a:endParaRPr lang="en-US" altLang="ja-JP" dirty="0"/>
          </a:p>
        </p:txBody>
      </p:sp>
    </p:spTree>
    <p:extLst>
      <p:ext uri="{BB962C8B-B14F-4D97-AF65-F5344CB8AC3E}">
        <p14:creationId xmlns:p14="http://schemas.microsoft.com/office/powerpoint/2010/main" val="15292504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E9B8C362-3B2A-49B8-9252-ABDA33728BA0}" type="slidenum">
              <a:rPr lang="en-US" altLang="ja-JP"/>
              <a:pPr>
                <a:defRPr/>
              </a:pPr>
              <a:t>‹#›</a:t>
            </a:fld>
            <a:endParaRPr lang="en-US" altLang="ja-JP" dirty="0"/>
          </a:p>
        </p:txBody>
      </p:sp>
    </p:spTree>
    <p:extLst>
      <p:ext uri="{BB962C8B-B14F-4D97-AF65-F5344CB8AC3E}">
        <p14:creationId xmlns:p14="http://schemas.microsoft.com/office/powerpoint/2010/main" val="31912338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6A960CE-F9DF-46C9-A521-2871950FCA3A}" type="slidenum">
              <a:rPr lang="en-US" altLang="ja-JP"/>
              <a:pPr>
                <a:defRPr/>
              </a:pPr>
              <a:t>‹#›</a:t>
            </a:fld>
            <a:endParaRPr lang="en-US" altLang="ja-JP" dirty="0"/>
          </a:p>
        </p:txBody>
      </p:sp>
    </p:spTree>
    <p:extLst>
      <p:ext uri="{BB962C8B-B14F-4D97-AF65-F5344CB8AC3E}">
        <p14:creationId xmlns:p14="http://schemas.microsoft.com/office/powerpoint/2010/main" val="219048047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486" y="273050"/>
            <a:ext cx="3007970" cy="1162050"/>
          </a:xfrm>
        </p:spPr>
        <p:txBody>
          <a:bodyPr anchor="b"/>
          <a:lstStyle>
            <a:lvl1pPr algn="l">
              <a:defRPr sz="1801" b="1"/>
            </a:lvl1pPr>
          </a:lstStyle>
          <a:p>
            <a:r>
              <a:rPr lang="ja-JP" altLang="en-US"/>
              <a:t>マスタ タイトルの書式設定</a:t>
            </a:r>
          </a:p>
        </p:txBody>
      </p:sp>
      <p:sp>
        <p:nvSpPr>
          <p:cNvPr id="3" name="コンテンツ プレースホルダ 2"/>
          <p:cNvSpPr>
            <a:spLocks noGrp="1"/>
          </p:cNvSpPr>
          <p:nvPr>
            <p:ph idx="1"/>
          </p:nvPr>
        </p:nvSpPr>
        <p:spPr>
          <a:xfrm>
            <a:off x="3575543" y="273453"/>
            <a:ext cx="5110975" cy="5853113"/>
          </a:xfrm>
        </p:spPr>
        <p:txBody>
          <a:bodyPr/>
          <a:lstStyle>
            <a:lvl1pPr>
              <a:defRPr sz="2882"/>
            </a:lvl1pPr>
            <a:lvl2pPr>
              <a:defRPr sz="2522"/>
            </a:lvl2pPr>
            <a:lvl3pPr>
              <a:defRPr sz="2161"/>
            </a:lvl3pPr>
            <a:lvl4pPr>
              <a:defRPr sz="1801"/>
            </a:lvl4pPr>
            <a:lvl5pPr>
              <a:defRPr sz="1801"/>
            </a:lvl5pPr>
            <a:lvl6pPr>
              <a:defRPr sz="1801"/>
            </a:lvl6pPr>
            <a:lvl7pPr>
              <a:defRPr sz="1801"/>
            </a:lvl7pPr>
            <a:lvl8pPr>
              <a:defRPr sz="1801"/>
            </a:lvl8pPr>
            <a:lvl9pPr>
              <a:defRPr sz="180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486" y="1435103"/>
            <a:ext cx="3007970" cy="4691063"/>
          </a:xfrm>
        </p:spPr>
        <p:txBody>
          <a:bodyPr/>
          <a:lstStyle>
            <a:lvl1pPr marL="0" indent="0">
              <a:buNone/>
              <a:defRPr sz="1261"/>
            </a:lvl1pPr>
            <a:lvl2pPr marL="411754" indent="0">
              <a:buNone/>
              <a:defRPr sz="1081"/>
            </a:lvl2pPr>
            <a:lvl3pPr marL="823509" indent="0">
              <a:buNone/>
              <a:defRPr sz="901"/>
            </a:lvl3pPr>
            <a:lvl4pPr marL="1235263" indent="0">
              <a:buNone/>
              <a:defRPr sz="811"/>
            </a:lvl4pPr>
            <a:lvl5pPr marL="1647017" indent="0">
              <a:buNone/>
              <a:defRPr sz="811"/>
            </a:lvl5pPr>
            <a:lvl6pPr marL="2058772" indent="0">
              <a:buNone/>
              <a:defRPr sz="811"/>
            </a:lvl6pPr>
            <a:lvl7pPr marL="2470526" indent="0">
              <a:buNone/>
              <a:defRPr sz="811"/>
            </a:lvl7pPr>
            <a:lvl8pPr marL="2882280" indent="0">
              <a:buNone/>
              <a:defRPr sz="811"/>
            </a:lvl8pPr>
            <a:lvl9pPr marL="3294035" indent="0">
              <a:buNone/>
              <a:defRPr sz="81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10C502A-969E-4B16-A02C-D95FA25BE8DE}" type="slidenum">
              <a:rPr lang="en-US" altLang="ja-JP"/>
              <a:pPr>
                <a:defRPr/>
              </a:pPr>
              <a:t>‹#›</a:t>
            </a:fld>
            <a:endParaRPr lang="en-US" altLang="ja-JP" dirty="0"/>
          </a:p>
        </p:txBody>
      </p:sp>
    </p:spTree>
    <p:extLst>
      <p:ext uri="{BB962C8B-B14F-4D97-AF65-F5344CB8AC3E}">
        <p14:creationId xmlns:p14="http://schemas.microsoft.com/office/powerpoint/2010/main" val="365603357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786" y="4800600"/>
            <a:ext cx="5485543" cy="566738"/>
          </a:xfrm>
        </p:spPr>
        <p:txBody>
          <a:bodyPr anchor="b"/>
          <a:lstStyle>
            <a:lvl1pPr algn="l">
              <a:defRPr sz="1801" b="1"/>
            </a:lvl1pPr>
          </a:lstStyle>
          <a:p>
            <a:r>
              <a:rPr lang="ja-JP" altLang="en-US"/>
              <a:t>マスタ タイトルの書式設定</a:t>
            </a:r>
          </a:p>
        </p:txBody>
      </p:sp>
      <p:sp>
        <p:nvSpPr>
          <p:cNvPr id="3" name="図プレースホルダ 2"/>
          <p:cNvSpPr>
            <a:spLocks noGrp="1"/>
          </p:cNvSpPr>
          <p:nvPr>
            <p:ph type="pic" idx="1"/>
          </p:nvPr>
        </p:nvSpPr>
        <p:spPr>
          <a:xfrm>
            <a:off x="1792786" y="612775"/>
            <a:ext cx="5485543" cy="4114800"/>
          </a:xfrm>
        </p:spPr>
        <p:txBody>
          <a:bodyPr/>
          <a:lstStyle>
            <a:lvl1pPr marL="0" indent="0">
              <a:buNone/>
              <a:defRPr sz="2882"/>
            </a:lvl1pPr>
            <a:lvl2pPr marL="411754" indent="0">
              <a:buNone/>
              <a:defRPr sz="2522"/>
            </a:lvl2pPr>
            <a:lvl3pPr marL="823509" indent="0">
              <a:buNone/>
              <a:defRPr sz="2161"/>
            </a:lvl3pPr>
            <a:lvl4pPr marL="1235263" indent="0">
              <a:buNone/>
              <a:defRPr sz="1801"/>
            </a:lvl4pPr>
            <a:lvl5pPr marL="1647017" indent="0">
              <a:buNone/>
              <a:defRPr sz="1801"/>
            </a:lvl5pPr>
            <a:lvl6pPr marL="2058772" indent="0">
              <a:buNone/>
              <a:defRPr sz="1801"/>
            </a:lvl6pPr>
            <a:lvl7pPr marL="2470526" indent="0">
              <a:buNone/>
              <a:defRPr sz="1801"/>
            </a:lvl7pPr>
            <a:lvl8pPr marL="2882280" indent="0">
              <a:buNone/>
              <a:defRPr sz="1801"/>
            </a:lvl8pPr>
            <a:lvl9pPr marL="3294035" indent="0">
              <a:buNone/>
              <a:defRPr sz="1801"/>
            </a:lvl9pPr>
          </a:lstStyle>
          <a:p>
            <a:pPr lvl="0"/>
            <a:endParaRPr lang="ja-JP" altLang="en-US" noProof="0" dirty="0"/>
          </a:p>
        </p:txBody>
      </p:sp>
      <p:sp>
        <p:nvSpPr>
          <p:cNvPr id="4" name="テキスト プレースホルダ 3"/>
          <p:cNvSpPr>
            <a:spLocks noGrp="1"/>
          </p:cNvSpPr>
          <p:nvPr>
            <p:ph type="body" sz="half" idx="2"/>
          </p:nvPr>
        </p:nvSpPr>
        <p:spPr>
          <a:xfrm>
            <a:off x="1792786" y="5367338"/>
            <a:ext cx="5485543" cy="804862"/>
          </a:xfrm>
        </p:spPr>
        <p:txBody>
          <a:bodyPr/>
          <a:lstStyle>
            <a:lvl1pPr marL="0" indent="0">
              <a:buNone/>
              <a:defRPr sz="1261"/>
            </a:lvl1pPr>
            <a:lvl2pPr marL="411754" indent="0">
              <a:buNone/>
              <a:defRPr sz="1081"/>
            </a:lvl2pPr>
            <a:lvl3pPr marL="823509" indent="0">
              <a:buNone/>
              <a:defRPr sz="901"/>
            </a:lvl3pPr>
            <a:lvl4pPr marL="1235263" indent="0">
              <a:buNone/>
              <a:defRPr sz="811"/>
            </a:lvl4pPr>
            <a:lvl5pPr marL="1647017" indent="0">
              <a:buNone/>
              <a:defRPr sz="811"/>
            </a:lvl5pPr>
            <a:lvl6pPr marL="2058772" indent="0">
              <a:buNone/>
              <a:defRPr sz="811"/>
            </a:lvl6pPr>
            <a:lvl7pPr marL="2470526" indent="0">
              <a:buNone/>
              <a:defRPr sz="811"/>
            </a:lvl7pPr>
            <a:lvl8pPr marL="2882280" indent="0">
              <a:buNone/>
              <a:defRPr sz="811"/>
            </a:lvl8pPr>
            <a:lvl9pPr marL="3294035" indent="0">
              <a:buNone/>
              <a:defRPr sz="81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1CD011B6-91AD-47E1-8B6B-3A590D76AC31}" type="slidenum">
              <a:rPr lang="en-US" altLang="ja-JP"/>
              <a:pPr>
                <a:defRPr/>
              </a:pPr>
              <a:t>‹#›</a:t>
            </a:fld>
            <a:endParaRPr lang="en-US" altLang="ja-JP" dirty="0"/>
          </a:p>
        </p:txBody>
      </p:sp>
    </p:spTree>
    <p:extLst>
      <p:ext uri="{BB962C8B-B14F-4D97-AF65-F5344CB8AC3E}">
        <p14:creationId xmlns:p14="http://schemas.microsoft.com/office/powerpoint/2010/main" val="337840854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A358345-BDFF-4FA9-9B81-4DA20CC05FF5}" type="slidenum">
              <a:rPr lang="en-US" altLang="ja-JP"/>
              <a:pPr>
                <a:defRPr/>
              </a:pPr>
              <a:t>‹#›</a:t>
            </a:fld>
            <a:endParaRPr lang="en-US" altLang="ja-JP" dirty="0"/>
          </a:p>
        </p:txBody>
      </p:sp>
    </p:spTree>
    <p:extLst>
      <p:ext uri="{BB962C8B-B14F-4D97-AF65-F5344CB8AC3E}">
        <p14:creationId xmlns:p14="http://schemas.microsoft.com/office/powerpoint/2010/main" val="901901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3"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4" name="スライド番号プレースホルダ 5"/>
          <p:cNvSpPr>
            <a:spLocks noGrp="1"/>
          </p:cNvSpPr>
          <p:nvPr>
            <p:ph type="sldNum" sz="quarter" idx="12"/>
          </p:nvPr>
        </p:nvSpPr>
        <p:spPr/>
        <p:txBody>
          <a:bodyPr/>
          <a:lstStyle>
            <a:lvl1pPr>
              <a:defRPr/>
            </a:lvl1pPr>
          </a:lstStyle>
          <a:p>
            <a:pPr>
              <a:defRPr/>
            </a:pPr>
            <a:fld id="{5F007264-B7DA-4835-8084-5D84A0947675}" type="slidenum">
              <a:rPr lang="ja-JP" altLang="en-US"/>
              <a:pPr>
                <a:defRPr/>
              </a:pPr>
              <a:t>‹#›</a:t>
            </a:fld>
            <a:endParaRPr lang="ja-JP" altLang="en-US"/>
          </a:p>
        </p:txBody>
      </p:sp>
    </p:spTree>
    <p:extLst>
      <p:ext uri="{BB962C8B-B14F-4D97-AF65-F5344CB8AC3E}">
        <p14:creationId xmlns:p14="http://schemas.microsoft.com/office/powerpoint/2010/main" val="157583908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30760" y="275043"/>
            <a:ext cx="2057257"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699" y="275043"/>
            <a:ext cx="6035955"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BE57B3E-B5BD-4A04-A4E0-914B69052B9B}" type="slidenum">
              <a:rPr lang="en-US" altLang="ja-JP"/>
              <a:pPr>
                <a:defRPr/>
              </a:pPr>
              <a:t>‹#›</a:t>
            </a:fld>
            <a:endParaRPr lang="en-US" altLang="ja-JP" dirty="0"/>
          </a:p>
        </p:txBody>
      </p:sp>
    </p:spTree>
    <p:extLst>
      <p:ext uri="{BB962C8B-B14F-4D97-AF65-F5344CB8AC3E}">
        <p14:creationId xmlns:p14="http://schemas.microsoft.com/office/powerpoint/2010/main" val="4143991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486" y="274638"/>
            <a:ext cx="8230458"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486" y="1600206"/>
            <a:ext cx="8230458" cy="4525963"/>
          </a:xfrm>
        </p:spPr>
        <p:txBody>
          <a:bodyPr/>
          <a:lstStyle/>
          <a:p>
            <a:pPr lvl="0"/>
            <a:endParaRPr lang="ja-JP" alt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FE7A5F48-DE0D-44C1-954F-712DA1DAC83B}" type="slidenum">
              <a:rPr lang="en-US" altLang="ja-JP"/>
              <a:pPr>
                <a:defRPr/>
              </a:pPr>
              <a:t>‹#›</a:t>
            </a:fld>
            <a:endParaRPr lang="en-US" altLang="ja-JP" dirty="0"/>
          </a:p>
        </p:txBody>
      </p:sp>
    </p:spTree>
    <p:extLst>
      <p:ext uri="{BB962C8B-B14F-4D97-AF65-F5344CB8AC3E}">
        <p14:creationId xmlns:p14="http://schemas.microsoft.com/office/powerpoint/2010/main" val="1934147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6380149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190444915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9"/>
            <a:ext cx="7886700" cy="2852737"/>
          </a:xfrm>
        </p:spPr>
        <p:txBody>
          <a:bodyPr anchor="b"/>
          <a:lstStyle>
            <a:lvl1pPr>
              <a:defRPr sz="45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41270338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5748236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6"/>
            <a:ext cx="78867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29150" y="2505075"/>
            <a:ext cx="3887391"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285824054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662059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96674205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コンテンツ プレースホルダー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1736671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31" y="273051"/>
            <a:ext cx="3008435" cy="1162050"/>
          </a:xfrm>
        </p:spPr>
        <p:txBody>
          <a:bodyPr anchor="b"/>
          <a:lstStyle>
            <a:lvl1pPr algn="l">
              <a:defRPr sz="1704" b="1"/>
            </a:lvl1pPr>
          </a:lstStyle>
          <a:p>
            <a:r>
              <a:rPr lang="ja-JP" altLang="en-US"/>
              <a:t>マスタ タイトルの書式設定</a:t>
            </a:r>
          </a:p>
        </p:txBody>
      </p:sp>
      <p:sp>
        <p:nvSpPr>
          <p:cNvPr id="3" name="コンテンツ プレースホルダ 2"/>
          <p:cNvSpPr>
            <a:spLocks noGrp="1"/>
          </p:cNvSpPr>
          <p:nvPr>
            <p:ph idx="1"/>
          </p:nvPr>
        </p:nvSpPr>
        <p:spPr>
          <a:xfrm>
            <a:off x="3575553" y="273091"/>
            <a:ext cx="5111263"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31" y="1435113"/>
            <a:ext cx="3008435" cy="4691063"/>
          </a:xfrm>
        </p:spPr>
        <p:txBody>
          <a:bodyPr/>
          <a:lstStyle>
            <a:lvl1pPr marL="0" indent="0">
              <a:buNone/>
              <a:defRPr sz="1193"/>
            </a:lvl1pPr>
            <a:lvl2pPr marL="389541" indent="0">
              <a:buNone/>
              <a:defRPr sz="1023"/>
            </a:lvl2pPr>
            <a:lvl3pPr marL="779082" indent="0">
              <a:buNone/>
              <a:defRPr sz="852"/>
            </a:lvl3pPr>
            <a:lvl4pPr marL="1168622" indent="0">
              <a:buNone/>
              <a:defRPr sz="767"/>
            </a:lvl4pPr>
            <a:lvl5pPr marL="1558164" indent="0">
              <a:buNone/>
              <a:defRPr sz="767"/>
            </a:lvl5pPr>
            <a:lvl6pPr marL="1947704" indent="0">
              <a:buNone/>
              <a:defRPr sz="767"/>
            </a:lvl6pPr>
            <a:lvl7pPr marL="2337245" indent="0">
              <a:buNone/>
              <a:defRPr sz="767"/>
            </a:lvl7pPr>
            <a:lvl8pPr marL="2726786" indent="0">
              <a:buNone/>
              <a:defRPr sz="767"/>
            </a:lvl8pPr>
            <a:lvl9pPr marL="3116327" indent="0">
              <a:buNone/>
              <a:defRPr sz="767"/>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 5"/>
          <p:cNvSpPr>
            <a:spLocks noGrp="1"/>
          </p:cNvSpPr>
          <p:nvPr>
            <p:ph type="sldNum" sz="quarter" idx="12"/>
          </p:nvPr>
        </p:nvSpPr>
        <p:spPr/>
        <p:txBody>
          <a:bodyPr/>
          <a:lstStyle>
            <a:lvl1pPr>
              <a:defRPr/>
            </a:lvl1pPr>
          </a:lstStyle>
          <a:p>
            <a:pPr>
              <a:defRPr/>
            </a:pPr>
            <a:fld id="{CA4D3B69-162D-4DF0-A522-DF7C5CA68F38}" type="slidenum">
              <a:rPr lang="ja-JP" altLang="en-US"/>
              <a:pPr>
                <a:defRPr/>
              </a:pPr>
              <a:t>‹#›</a:t>
            </a:fld>
            <a:endParaRPr lang="ja-JP" altLang="en-US"/>
          </a:p>
        </p:txBody>
      </p:sp>
    </p:spTree>
    <p:extLst>
      <p:ext uri="{BB962C8B-B14F-4D97-AF65-F5344CB8AC3E}">
        <p14:creationId xmlns:p14="http://schemas.microsoft.com/office/powerpoint/2010/main" val="274542887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図プレースホルダー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426149234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109960220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28650" y="365125"/>
            <a:ext cx="58007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75525831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574719" y="304801"/>
            <a:ext cx="8000285" cy="1216025"/>
          </a:xfrm>
        </p:spPr>
        <p:txBody>
          <a:bodyPr/>
          <a:lstStyle/>
          <a:p>
            <a:r>
              <a:rPr lang="ja-JP" altLang="en-US"/>
              <a:t>マスタ タイトルの書式設定</a:t>
            </a:r>
          </a:p>
        </p:txBody>
      </p:sp>
      <p:sp>
        <p:nvSpPr>
          <p:cNvPr id="3" name="表プレースホルダ 2"/>
          <p:cNvSpPr>
            <a:spLocks noGrp="1"/>
          </p:cNvSpPr>
          <p:nvPr>
            <p:ph type="tbl" idx="1"/>
          </p:nvPr>
        </p:nvSpPr>
        <p:spPr>
          <a:xfrm>
            <a:off x="567574" y="1752600"/>
            <a:ext cx="8000285" cy="4267200"/>
          </a:xfrm>
        </p:spPr>
        <p:txBody>
          <a:bodyPr/>
          <a:lstStyle/>
          <a:p>
            <a:pPr lvl="0"/>
            <a:endParaRPr lang="ja-JP" altLang="en-US" noProof="0" dirty="0"/>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8"/>
          <p:cNvSpPr>
            <a:spLocks noGrp="1" noChangeArrowheads="1"/>
          </p:cNvSpPr>
          <p:nvPr>
            <p:ph type="sldNum" sz="quarter" idx="12"/>
          </p:nvPr>
        </p:nvSpPr>
        <p:spPr>
          <a:ln/>
        </p:spPr>
        <p:txBody>
          <a:bodyPr/>
          <a:lstStyle>
            <a:lvl1pPr>
              <a:defRPr/>
            </a:lvl1pPr>
          </a:lstStyle>
          <a:p>
            <a:pPr>
              <a:defRPr/>
            </a:pPr>
            <a:fld id="{9358213C-BAE5-4CB7-A7C0-44408145C25F}" type="slidenum">
              <a:rPr lang="en-US" altLang="ja-JP"/>
              <a:pPr>
                <a:defRPr/>
              </a:pPr>
              <a:t>‹#›</a:t>
            </a:fld>
            <a:endParaRPr lang="en-US" altLang="ja-JP" dirty="0"/>
          </a:p>
        </p:txBody>
      </p:sp>
    </p:spTree>
    <p:extLst>
      <p:ext uri="{BB962C8B-B14F-4D97-AF65-F5344CB8AC3E}">
        <p14:creationId xmlns:p14="http://schemas.microsoft.com/office/powerpoint/2010/main" val="130586386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6230" y="2130880"/>
            <a:ext cx="7771542"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089" y="3886200"/>
            <a:ext cx="6401944" cy="1752600"/>
          </a:xfrm>
        </p:spPr>
        <p:txBody>
          <a:bodyPr/>
          <a:lstStyle>
            <a:lvl1pPr marL="0" indent="0" algn="ctr">
              <a:buNone/>
              <a:defRPr/>
            </a:lvl1pPr>
            <a:lvl2pPr marL="411754" indent="0" algn="ctr">
              <a:buNone/>
              <a:defRPr/>
            </a:lvl2pPr>
            <a:lvl3pPr marL="823509" indent="0" algn="ctr">
              <a:buNone/>
              <a:defRPr/>
            </a:lvl3pPr>
            <a:lvl4pPr marL="1235263" indent="0" algn="ctr">
              <a:buNone/>
              <a:defRPr/>
            </a:lvl4pPr>
            <a:lvl5pPr marL="1647017" indent="0" algn="ctr">
              <a:buNone/>
              <a:defRPr/>
            </a:lvl5pPr>
            <a:lvl6pPr marL="2058772" indent="0" algn="ctr">
              <a:buNone/>
              <a:defRPr/>
            </a:lvl6pPr>
            <a:lvl7pPr marL="2470526" indent="0" algn="ctr">
              <a:buNone/>
              <a:defRPr/>
            </a:lvl7pPr>
            <a:lvl8pPr marL="2882280" indent="0" algn="ctr">
              <a:buNone/>
              <a:defRPr/>
            </a:lvl8pPr>
            <a:lvl9pPr marL="3294035"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F2E9A164-7DFC-4E76-8093-DC9B41C7CA76}" type="slidenum">
              <a:rPr lang="en-US" altLang="ja-JP"/>
              <a:pPr>
                <a:defRPr/>
              </a:pPr>
              <a:t>‹#›</a:t>
            </a:fld>
            <a:endParaRPr lang="en-US" altLang="ja-JP" dirty="0"/>
          </a:p>
        </p:txBody>
      </p:sp>
    </p:spTree>
    <p:extLst>
      <p:ext uri="{BB962C8B-B14F-4D97-AF65-F5344CB8AC3E}">
        <p14:creationId xmlns:p14="http://schemas.microsoft.com/office/powerpoint/2010/main" val="219791113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0CDAF202-4BDE-469E-BB5F-EBB7926DBC3A}" type="slidenum">
              <a:rPr lang="en-US" altLang="ja-JP"/>
              <a:pPr>
                <a:defRPr/>
              </a:pPr>
              <a:t>‹#›</a:t>
            </a:fld>
            <a:endParaRPr lang="en-US" altLang="ja-JP" dirty="0"/>
          </a:p>
        </p:txBody>
      </p:sp>
    </p:spTree>
    <p:extLst>
      <p:ext uri="{BB962C8B-B14F-4D97-AF65-F5344CB8AC3E}">
        <p14:creationId xmlns:p14="http://schemas.microsoft.com/office/powerpoint/2010/main" val="35440678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184" y="4407355"/>
            <a:ext cx="7772971" cy="1362075"/>
          </a:xfrm>
        </p:spPr>
        <p:txBody>
          <a:bodyPr anchor="t"/>
          <a:lstStyle>
            <a:lvl1pPr algn="l">
              <a:defRPr sz="3602" b="1" cap="all"/>
            </a:lvl1pPr>
          </a:lstStyle>
          <a:p>
            <a:r>
              <a:rPr lang="ja-JP" altLang="en-US"/>
              <a:t>マスタ タイトルの書式設定</a:t>
            </a:r>
          </a:p>
        </p:txBody>
      </p:sp>
      <p:sp>
        <p:nvSpPr>
          <p:cNvPr id="3" name="テキスト プレースホルダ 2"/>
          <p:cNvSpPr>
            <a:spLocks noGrp="1"/>
          </p:cNvSpPr>
          <p:nvPr>
            <p:ph type="body" idx="1"/>
          </p:nvPr>
        </p:nvSpPr>
        <p:spPr>
          <a:xfrm>
            <a:off x="722184" y="2906713"/>
            <a:ext cx="7772971" cy="1500187"/>
          </a:xfrm>
        </p:spPr>
        <p:txBody>
          <a:bodyPr anchor="b"/>
          <a:lstStyle>
            <a:lvl1pPr marL="0" indent="0">
              <a:buNone/>
              <a:defRPr sz="1801"/>
            </a:lvl1pPr>
            <a:lvl2pPr marL="411754" indent="0">
              <a:buNone/>
              <a:defRPr sz="1621"/>
            </a:lvl2pPr>
            <a:lvl3pPr marL="823509" indent="0">
              <a:buNone/>
              <a:defRPr sz="1441"/>
            </a:lvl3pPr>
            <a:lvl4pPr marL="1235263" indent="0">
              <a:buNone/>
              <a:defRPr sz="1261"/>
            </a:lvl4pPr>
            <a:lvl5pPr marL="1647017" indent="0">
              <a:buNone/>
              <a:defRPr sz="1261"/>
            </a:lvl5pPr>
            <a:lvl6pPr marL="2058772" indent="0">
              <a:buNone/>
              <a:defRPr sz="1261"/>
            </a:lvl6pPr>
            <a:lvl7pPr marL="2470526" indent="0">
              <a:buNone/>
              <a:defRPr sz="1261"/>
            </a:lvl7pPr>
            <a:lvl8pPr marL="2882280" indent="0">
              <a:buNone/>
              <a:defRPr sz="1261"/>
            </a:lvl8pPr>
            <a:lvl9pPr marL="3294035" indent="0">
              <a:buNone/>
              <a:defRPr sz="1261"/>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29C0064B-A7A2-489D-AE22-4122F24E71C3}" type="slidenum">
              <a:rPr lang="en-US" altLang="ja-JP"/>
              <a:pPr>
                <a:defRPr/>
              </a:pPr>
              <a:t>‹#›</a:t>
            </a:fld>
            <a:endParaRPr lang="en-US" altLang="ja-JP" dirty="0"/>
          </a:p>
        </p:txBody>
      </p:sp>
    </p:spTree>
    <p:extLst>
      <p:ext uri="{BB962C8B-B14F-4D97-AF65-F5344CB8AC3E}">
        <p14:creationId xmlns:p14="http://schemas.microsoft.com/office/powerpoint/2010/main" val="80266001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640" y="1600206"/>
            <a:ext cx="4045891" cy="4525963"/>
          </a:xfrm>
        </p:spPr>
        <p:txBody>
          <a:bodyPr/>
          <a:lstStyle>
            <a:lvl1pPr>
              <a:defRPr sz="2522"/>
            </a:lvl1pPr>
            <a:lvl2pPr>
              <a:defRPr sz="2161"/>
            </a:lvl2pPr>
            <a:lvl3pPr>
              <a:defRPr sz="1801"/>
            </a:lvl3pPr>
            <a:lvl4pPr>
              <a:defRPr sz="1621"/>
            </a:lvl4pPr>
            <a:lvl5pPr>
              <a:defRPr sz="1621"/>
            </a:lvl5pPr>
            <a:lvl6pPr>
              <a:defRPr sz="1621"/>
            </a:lvl6pPr>
            <a:lvl7pPr>
              <a:defRPr sz="1621"/>
            </a:lvl7pPr>
            <a:lvl8pPr>
              <a:defRPr sz="1621"/>
            </a:lvl8pPr>
            <a:lvl9pPr>
              <a:defRPr sz="162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0780" y="1600206"/>
            <a:ext cx="4047321" cy="4525963"/>
          </a:xfrm>
        </p:spPr>
        <p:txBody>
          <a:bodyPr/>
          <a:lstStyle>
            <a:lvl1pPr>
              <a:defRPr sz="2522"/>
            </a:lvl1pPr>
            <a:lvl2pPr>
              <a:defRPr sz="2161"/>
            </a:lvl2pPr>
            <a:lvl3pPr>
              <a:defRPr sz="1801"/>
            </a:lvl3pPr>
            <a:lvl4pPr>
              <a:defRPr sz="1621"/>
            </a:lvl4pPr>
            <a:lvl5pPr>
              <a:defRPr sz="1621"/>
            </a:lvl5pPr>
            <a:lvl6pPr>
              <a:defRPr sz="1621"/>
            </a:lvl6pPr>
            <a:lvl7pPr>
              <a:defRPr sz="1621"/>
            </a:lvl7pPr>
            <a:lvl8pPr>
              <a:defRPr sz="1621"/>
            </a:lvl8pPr>
            <a:lvl9pPr>
              <a:defRPr sz="162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B1A9EDAA-D996-4098-A8B6-2FDFF6C2E232}" type="slidenum">
              <a:rPr lang="en-US" altLang="ja-JP"/>
              <a:pPr>
                <a:defRPr/>
              </a:pPr>
              <a:t>‹#›</a:t>
            </a:fld>
            <a:endParaRPr lang="en-US" altLang="ja-JP" dirty="0"/>
          </a:p>
        </p:txBody>
      </p:sp>
    </p:spTree>
    <p:extLst>
      <p:ext uri="{BB962C8B-B14F-4D97-AF65-F5344CB8AC3E}">
        <p14:creationId xmlns:p14="http://schemas.microsoft.com/office/powerpoint/2010/main" val="10840285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487" y="274638"/>
            <a:ext cx="8229028"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556" y="1535113"/>
            <a:ext cx="4040173" cy="639762"/>
          </a:xfrm>
        </p:spPr>
        <p:txBody>
          <a:bodyPr anchor="b"/>
          <a:lstStyle>
            <a:lvl1pPr marL="0" indent="0">
              <a:buNone/>
              <a:defRPr sz="2161" b="1"/>
            </a:lvl1pPr>
            <a:lvl2pPr marL="411754" indent="0">
              <a:buNone/>
              <a:defRPr sz="1801" b="1"/>
            </a:lvl2pPr>
            <a:lvl3pPr marL="823509" indent="0">
              <a:buNone/>
              <a:defRPr sz="1621" b="1"/>
            </a:lvl3pPr>
            <a:lvl4pPr marL="1235263" indent="0">
              <a:buNone/>
              <a:defRPr sz="1441" b="1"/>
            </a:lvl4pPr>
            <a:lvl5pPr marL="1647017" indent="0">
              <a:buNone/>
              <a:defRPr sz="1441" b="1"/>
            </a:lvl5pPr>
            <a:lvl6pPr marL="2058772" indent="0">
              <a:buNone/>
              <a:defRPr sz="1441" b="1"/>
            </a:lvl6pPr>
            <a:lvl7pPr marL="2470526" indent="0">
              <a:buNone/>
              <a:defRPr sz="1441" b="1"/>
            </a:lvl7pPr>
            <a:lvl8pPr marL="2882280" indent="0">
              <a:buNone/>
              <a:defRPr sz="1441" b="1"/>
            </a:lvl8pPr>
            <a:lvl9pPr marL="3294035" indent="0">
              <a:buNone/>
              <a:defRPr sz="1441"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556" y="2174875"/>
            <a:ext cx="4040173" cy="3951288"/>
          </a:xfrm>
        </p:spPr>
        <p:txBody>
          <a:bodyPr/>
          <a:lstStyle>
            <a:lvl1pPr>
              <a:defRPr sz="2161"/>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4912" y="1535113"/>
            <a:ext cx="4041602" cy="639762"/>
          </a:xfrm>
        </p:spPr>
        <p:txBody>
          <a:bodyPr anchor="b"/>
          <a:lstStyle>
            <a:lvl1pPr marL="0" indent="0">
              <a:buNone/>
              <a:defRPr sz="2161" b="1"/>
            </a:lvl1pPr>
            <a:lvl2pPr marL="411754" indent="0">
              <a:buNone/>
              <a:defRPr sz="1801" b="1"/>
            </a:lvl2pPr>
            <a:lvl3pPr marL="823509" indent="0">
              <a:buNone/>
              <a:defRPr sz="1621" b="1"/>
            </a:lvl3pPr>
            <a:lvl4pPr marL="1235263" indent="0">
              <a:buNone/>
              <a:defRPr sz="1441" b="1"/>
            </a:lvl4pPr>
            <a:lvl5pPr marL="1647017" indent="0">
              <a:buNone/>
              <a:defRPr sz="1441" b="1"/>
            </a:lvl5pPr>
            <a:lvl6pPr marL="2058772" indent="0">
              <a:buNone/>
              <a:defRPr sz="1441" b="1"/>
            </a:lvl6pPr>
            <a:lvl7pPr marL="2470526" indent="0">
              <a:buNone/>
              <a:defRPr sz="1441" b="1"/>
            </a:lvl7pPr>
            <a:lvl8pPr marL="2882280" indent="0">
              <a:buNone/>
              <a:defRPr sz="1441" b="1"/>
            </a:lvl8pPr>
            <a:lvl9pPr marL="3294035" indent="0">
              <a:buNone/>
              <a:defRPr sz="1441"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4912" y="2174875"/>
            <a:ext cx="4041602" cy="3951288"/>
          </a:xfrm>
        </p:spPr>
        <p:txBody>
          <a:bodyPr/>
          <a:lstStyle>
            <a:lvl1pPr>
              <a:defRPr sz="2161"/>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811319E3-482C-42A8-83F1-EF862D0F586D}" type="slidenum">
              <a:rPr lang="en-US" altLang="ja-JP"/>
              <a:pPr>
                <a:defRPr/>
              </a:pPr>
              <a:t>‹#›</a:t>
            </a:fld>
            <a:endParaRPr lang="en-US" altLang="ja-JP" dirty="0"/>
          </a:p>
        </p:txBody>
      </p:sp>
    </p:spTree>
    <p:extLst>
      <p:ext uri="{BB962C8B-B14F-4D97-AF65-F5344CB8AC3E}">
        <p14:creationId xmlns:p14="http://schemas.microsoft.com/office/powerpoint/2010/main" val="19352678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82128D76-A99E-47C6-BBAA-16C061AF932F}" type="slidenum">
              <a:rPr lang="en-US" altLang="ja-JP"/>
              <a:pPr>
                <a:defRPr/>
              </a:pPr>
              <a:t>‹#›</a:t>
            </a:fld>
            <a:endParaRPr lang="en-US" altLang="ja-JP" dirty="0"/>
          </a:p>
        </p:txBody>
      </p:sp>
    </p:spTree>
    <p:extLst>
      <p:ext uri="{BB962C8B-B14F-4D97-AF65-F5344CB8AC3E}">
        <p14:creationId xmlns:p14="http://schemas.microsoft.com/office/powerpoint/2010/main" val="34607184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170" y="4800601"/>
            <a:ext cx="5486400" cy="566738"/>
          </a:xfrm>
        </p:spPr>
        <p:txBody>
          <a:bodyPr anchor="b"/>
          <a:lstStyle>
            <a:lvl1pPr algn="l">
              <a:defRPr sz="1704" b="1"/>
            </a:lvl1pPr>
          </a:lstStyle>
          <a:p>
            <a:r>
              <a:rPr lang="ja-JP" altLang="en-US"/>
              <a:t>マスタ タイトルの書式設定</a:t>
            </a:r>
          </a:p>
        </p:txBody>
      </p:sp>
      <p:sp>
        <p:nvSpPr>
          <p:cNvPr id="3" name="図プレースホルダ 2"/>
          <p:cNvSpPr>
            <a:spLocks noGrp="1"/>
          </p:cNvSpPr>
          <p:nvPr>
            <p:ph type="pic" idx="1"/>
          </p:nvPr>
        </p:nvSpPr>
        <p:spPr>
          <a:xfrm>
            <a:off x="1792170" y="612775"/>
            <a:ext cx="5486400" cy="4114800"/>
          </a:xfrm>
        </p:spPr>
        <p:txBody>
          <a:bodyPr rtlCol="0">
            <a:normAutofit/>
          </a:bodyPr>
          <a:lstStyle>
            <a:lvl1pPr marL="0" indent="0">
              <a:buNone/>
              <a:defRPr sz="2727"/>
            </a:lvl1pPr>
            <a:lvl2pPr marL="389541" indent="0">
              <a:buNone/>
              <a:defRPr sz="2386"/>
            </a:lvl2pPr>
            <a:lvl3pPr marL="779082" indent="0">
              <a:buNone/>
              <a:defRPr sz="2045"/>
            </a:lvl3pPr>
            <a:lvl4pPr marL="1168622" indent="0">
              <a:buNone/>
              <a:defRPr sz="1704"/>
            </a:lvl4pPr>
            <a:lvl5pPr marL="1558164" indent="0">
              <a:buNone/>
              <a:defRPr sz="1704"/>
            </a:lvl5pPr>
            <a:lvl6pPr marL="1947704" indent="0">
              <a:buNone/>
              <a:defRPr sz="1704"/>
            </a:lvl6pPr>
            <a:lvl7pPr marL="2337245" indent="0">
              <a:buNone/>
              <a:defRPr sz="1704"/>
            </a:lvl7pPr>
            <a:lvl8pPr marL="2726786" indent="0">
              <a:buNone/>
              <a:defRPr sz="1704"/>
            </a:lvl8pPr>
            <a:lvl9pPr marL="3116327" indent="0">
              <a:buNone/>
              <a:defRPr sz="1704"/>
            </a:lvl9pPr>
          </a:lstStyle>
          <a:p>
            <a:pPr lvl="0"/>
            <a:endParaRPr lang="ja-JP" altLang="en-US" noProof="0"/>
          </a:p>
        </p:txBody>
      </p:sp>
      <p:sp>
        <p:nvSpPr>
          <p:cNvPr id="4" name="テキスト プレースホルダ 3"/>
          <p:cNvSpPr>
            <a:spLocks noGrp="1"/>
          </p:cNvSpPr>
          <p:nvPr>
            <p:ph type="body" sz="half" idx="2"/>
          </p:nvPr>
        </p:nvSpPr>
        <p:spPr>
          <a:xfrm>
            <a:off x="1792170" y="5367339"/>
            <a:ext cx="5486400" cy="804862"/>
          </a:xfrm>
        </p:spPr>
        <p:txBody>
          <a:bodyPr/>
          <a:lstStyle>
            <a:lvl1pPr marL="0" indent="0">
              <a:buNone/>
              <a:defRPr sz="1193"/>
            </a:lvl1pPr>
            <a:lvl2pPr marL="389541" indent="0">
              <a:buNone/>
              <a:defRPr sz="1023"/>
            </a:lvl2pPr>
            <a:lvl3pPr marL="779082" indent="0">
              <a:buNone/>
              <a:defRPr sz="852"/>
            </a:lvl3pPr>
            <a:lvl4pPr marL="1168622" indent="0">
              <a:buNone/>
              <a:defRPr sz="767"/>
            </a:lvl4pPr>
            <a:lvl5pPr marL="1558164" indent="0">
              <a:buNone/>
              <a:defRPr sz="767"/>
            </a:lvl5pPr>
            <a:lvl6pPr marL="1947704" indent="0">
              <a:buNone/>
              <a:defRPr sz="767"/>
            </a:lvl6pPr>
            <a:lvl7pPr marL="2337245" indent="0">
              <a:buNone/>
              <a:defRPr sz="767"/>
            </a:lvl7pPr>
            <a:lvl8pPr marL="2726786" indent="0">
              <a:buNone/>
              <a:defRPr sz="767"/>
            </a:lvl8pPr>
            <a:lvl9pPr marL="3116327" indent="0">
              <a:buNone/>
              <a:defRPr sz="767"/>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 5"/>
          <p:cNvSpPr>
            <a:spLocks noGrp="1"/>
          </p:cNvSpPr>
          <p:nvPr>
            <p:ph type="sldNum" sz="quarter" idx="12"/>
          </p:nvPr>
        </p:nvSpPr>
        <p:spPr/>
        <p:txBody>
          <a:bodyPr/>
          <a:lstStyle>
            <a:lvl1pPr>
              <a:defRPr/>
            </a:lvl1pPr>
          </a:lstStyle>
          <a:p>
            <a:pPr>
              <a:defRPr/>
            </a:pPr>
            <a:fld id="{F9D69836-D63D-457E-83DA-315FB2B7C3EC}" type="slidenum">
              <a:rPr lang="ja-JP" altLang="en-US"/>
              <a:pPr>
                <a:defRPr/>
              </a:pPr>
              <a:t>‹#›</a:t>
            </a:fld>
            <a:endParaRPr lang="ja-JP" altLang="en-US"/>
          </a:p>
        </p:txBody>
      </p:sp>
    </p:spTree>
    <p:extLst>
      <p:ext uri="{BB962C8B-B14F-4D97-AF65-F5344CB8AC3E}">
        <p14:creationId xmlns:p14="http://schemas.microsoft.com/office/powerpoint/2010/main" val="300708958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5560CA16-406E-4BB8-9E3E-7772CB8E8E45}" type="slidenum">
              <a:rPr lang="en-US" altLang="ja-JP"/>
              <a:pPr>
                <a:defRPr/>
              </a:pPr>
              <a:t>‹#›</a:t>
            </a:fld>
            <a:endParaRPr lang="en-US" altLang="ja-JP" dirty="0"/>
          </a:p>
        </p:txBody>
      </p:sp>
    </p:spTree>
    <p:extLst>
      <p:ext uri="{BB962C8B-B14F-4D97-AF65-F5344CB8AC3E}">
        <p14:creationId xmlns:p14="http://schemas.microsoft.com/office/powerpoint/2010/main" val="204854592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486" y="273050"/>
            <a:ext cx="3007970" cy="1162050"/>
          </a:xfrm>
        </p:spPr>
        <p:txBody>
          <a:bodyPr anchor="b"/>
          <a:lstStyle>
            <a:lvl1pPr algn="l">
              <a:defRPr sz="1801" b="1"/>
            </a:lvl1pPr>
          </a:lstStyle>
          <a:p>
            <a:r>
              <a:rPr lang="ja-JP" altLang="en-US"/>
              <a:t>マスタ タイトルの書式設定</a:t>
            </a:r>
          </a:p>
        </p:txBody>
      </p:sp>
      <p:sp>
        <p:nvSpPr>
          <p:cNvPr id="3" name="コンテンツ プレースホルダ 2"/>
          <p:cNvSpPr>
            <a:spLocks noGrp="1"/>
          </p:cNvSpPr>
          <p:nvPr>
            <p:ph idx="1"/>
          </p:nvPr>
        </p:nvSpPr>
        <p:spPr>
          <a:xfrm>
            <a:off x="3575543" y="273453"/>
            <a:ext cx="5110975" cy="5853113"/>
          </a:xfrm>
        </p:spPr>
        <p:txBody>
          <a:bodyPr/>
          <a:lstStyle>
            <a:lvl1pPr>
              <a:defRPr sz="2882"/>
            </a:lvl1pPr>
            <a:lvl2pPr>
              <a:defRPr sz="2522"/>
            </a:lvl2pPr>
            <a:lvl3pPr>
              <a:defRPr sz="2161"/>
            </a:lvl3pPr>
            <a:lvl4pPr>
              <a:defRPr sz="1801"/>
            </a:lvl4pPr>
            <a:lvl5pPr>
              <a:defRPr sz="1801"/>
            </a:lvl5pPr>
            <a:lvl6pPr>
              <a:defRPr sz="1801"/>
            </a:lvl6pPr>
            <a:lvl7pPr>
              <a:defRPr sz="1801"/>
            </a:lvl7pPr>
            <a:lvl8pPr>
              <a:defRPr sz="1801"/>
            </a:lvl8pPr>
            <a:lvl9pPr>
              <a:defRPr sz="1801"/>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486" y="1435103"/>
            <a:ext cx="3007970" cy="4691063"/>
          </a:xfrm>
        </p:spPr>
        <p:txBody>
          <a:bodyPr/>
          <a:lstStyle>
            <a:lvl1pPr marL="0" indent="0">
              <a:buNone/>
              <a:defRPr sz="1261"/>
            </a:lvl1pPr>
            <a:lvl2pPr marL="411754" indent="0">
              <a:buNone/>
              <a:defRPr sz="1081"/>
            </a:lvl2pPr>
            <a:lvl3pPr marL="823509" indent="0">
              <a:buNone/>
              <a:defRPr sz="901"/>
            </a:lvl3pPr>
            <a:lvl4pPr marL="1235263" indent="0">
              <a:buNone/>
              <a:defRPr sz="811"/>
            </a:lvl4pPr>
            <a:lvl5pPr marL="1647017" indent="0">
              <a:buNone/>
              <a:defRPr sz="811"/>
            </a:lvl5pPr>
            <a:lvl6pPr marL="2058772" indent="0">
              <a:buNone/>
              <a:defRPr sz="811"/>
            </a:lvl6pPr>
            <a:lvl7pPr marL="2470526" indent="0">
              <a:buNone/>
              <a:defRPr sz="811"/>
            </a:lvl7pPr>
            <a:lvl8pPr marL="2882280" indent="0">
              <a:buNone/>
              <a:defRPr sz="811"/>
            </a:lvl8pPr>
            <a:lvl9pPr marL="3294035" indent="0">
              <a:buNone/>
              <a:defRPr sz="81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A711C94-FC44-42D1-9FF0-C6A2FAE5EC0D}" type="slidenum">
              <a:rPr lang="en-US" altLang="ja-JP"/>
              <a:pPr>
                <a:defRPr/>
              </a:pPr>
              <a:t>‹#›</a:t>
            </a:fld>
            <a:endParaRPr lang="en-US" altLang="ja-JP" dirty="0"/>
          </a:p>
        </p:txBody>
      </p:sp>
    </p:spTree>
    <p:extLst>
      <p:ext uri="{BB962C8B-B14F-4D97-AF65-F5344CB8AC3E}">
        <p14:creationId xmlns:p14="http://schemas.microsoft.com/office/powerpoint/2010/main" val="317610707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786" y="4800600"/>
            <a:ext cx="5485543" cy="566738"/>
          </a:xfrm>
        </p:spPr>
        <p:txBody>
          <a:bodyPr anchor="b"/>
          <a:lstStyle>
            <a:lvl1pPr algn="l">
              <a:defRPr sz="1801" b="1"/>
            </a:lvl1pPr>
          </a:lstStyle>
          <a:p>
            <a:r>
              <a:rPr lang="ja-JP" altLang="en-US"/>
              <a:t>マスタ タイトルの書式設定</a:t>
            </a:r>
          </a:p>
        </p:txBody>
      </p:sp>
      <p:sp>
        <p:nvSpPr>
          <p:cNvPr id="3" name="図プレースホルダ 2"/>
          <p:cNvSpPr>
            <a:spLocks noGrp="1"/>
          </p:cNvSpPr>
          <p:nvPr>
            <p:ph type="pic" idx="1"/>
          </p:nvPr>
        </p:nvSpPr>
        <p:spPr>
          <a:xfrm>
            <a:off x="1792786" y="612775"/>
            <a:ext cx="5485543" cy="4114800"/>
          </a:xfrm>
        </p:spPr>
        <p:txBody>
          <a:bodyPr/>
          <a:lstStyle>
            <a:lvl1pPr marL="0" indent="0">
              <a:buNone/>
              <a:defRPr sz="2882"/>
            </a:lvl1pPr>
            <a:lvl2pPr marL="411754" indent="0">
              <a:buNone/>
              <a:defRPr sz="2522"/>
            </a:lvl2pPr>
            <a:lvl3pPr marL="823509" indent="0">
              <a:buNone/>
              <a:defRPr sz="2161"/>
            </a:lvl3pPr>
            <a:lvl4pPr marL="1235263" indent="0">
              <a:buNone/>
              <a:defRPr sz="1801"/>
            </a:lvl4pPr>
            <a:lvl5pPr marL="1647017" indent="0">
              <a:buNone/>
              <a:defRPr sz="1801"/>
            </a:lvl5pPr>
            <a:lvl6pPr marL="2058772" indent="0">
              <a:buNone/>
              <a:defRPr sz="1801"/>
            </a:lvl6pPr>
            <a:lvl7pPr marL="2470526" indent="0">
              <a:buNone/>
              <a:defRPr sz="1801"/>
            </a:lvl7pPr>
            <a:lvl8pPr marL="2882280" indent="0">
              <a:buNone/>
              <a:defRPr sz="1801"/>
            </a:lvl8pPr>
            <a:lvl9pPr marL="3294035" indent="0">
              <a:buNone/>
              <a:defRPr sz="1801"/>
            </a:lvl9pPr>
          </a:lstStyle>
          <a:p>
            <a:pPr lvl="0"/>
            <a:endParaRPr lang="ja-JP" altLang="en-US" noProof="0" dirty="0"/>
          </a:p>
        </p:txBody>
      </p:sp>
      <p:sp>
        <p:nvSpPr>
          <p:cNvPr id="4" name="テキスト プレースホルダ 3"/>
          <p:cNvSpPr>
            <a:spLocks noGrp="1"/>
          </p:cNvSpPr>
          <p:nvPr>
            <p:ph type="body" sz="half" idx="2"/>
          </p:nvPr>
        </p:nvSpPr>
        <p:spPr>
          <a:xfrm>
            <a:off x="1792786" y="5367338"/>
            <a:ext cx="5485543" cy="804862"/>
          </a:xfrm>
        </p:spPr>
        <p:txBody>
          <a:bodyPr/>
          <a:lstStyle>
            <a:lvl1pPr marL="0" indent="0">
              <a:buNone/>
              <a:defRPr sz="1261"/>
            </a:lvl1pPr>
            <a:lvl2pPr marL="411754" indent="0">
              <a:buNone/>
              <a:defRPr sz="1081"/>
            </a:lvl2pPr>
            <a:lvl3pPr marL="823509" indent="0">
              <a:buNone/>
              <a:defRPr sz="901"/>
            </a:lvl3pPr>
            <a:lvl4pPr marL="1235263" indent="0">
              <a:buNone/>
              <a:defRPr sz="811"/>
            </a:lvl4pPr>
            <a:lvl5pPr marL="1647017" indent="0">
              <a:buNone/>
              <a:defRPr sz="811"/>
            </a:lvl5pPr>
            <a:lvl6pPr marL="2058772" indent="0">
              <a:buNone/>
              <a:defRPr sz="811"/>
            </a:lvl6pPr>
            <a:lvl7pPr marL="2470526" indent="0">
              <a:buNone/>
              <a:defRPr sz="811"/>
            </a:lvl7pPr>
            <a:lvl8pPr marL="2882280" indent="0">
              <a:buNone/>
              <a:defRPr sz="811"/>
            </a:lvl8pPr>
            <a:lvl9pPr marL="3294035" indent="0">
              <a:buNone/>
              <a:defRPr sz="81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564B3293-619E-41C6-BBC5-FF9C744A406F}" type="slidenum">
              <a:rPr lang="en-US" altLang="ja-JP"/>
              <a:pPr>
                <a:defRPr/>
              </a:pPr>
              <a:t>‹#›</a:t>
            </a:fld>
            <a:endParaRPr lang="en-US" altLang="ja-JP" dirty="0"/>
          </a:p>
        </p:txBody>
      </p:sp>
    </p:spTree>
    <p:extLst>
      <p:ext uri="{BB962C8B-B14F-4D97-AF65-F5344CB8AC3E}">
        <p14:creationId xmlns:p14="http://schemas.microsoft.com/office/powerpoint/2010/main" val="208725575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0610C5F-0703-488C-B054-930432F76672}" type="slidenum">
              <a:rPr lang="en-US" altLang="ja-JP"/>
              <a:pPr>
                <a:defRPr/>
              </a:pPr>
              <a:t>‹#›</a:t>
            </a:fld>
            <a:endParaRPr lang="en-US" altLang="ja-JP" dirty="0"/>
          </a:p>
        </p:txBody>
      </p:sp>
    </p:spTree>
    <p:extLst>
      <p:ext uri="{BB962C8B-B14F-4D97-AF65-F5344CB8AC3E}">
        <p14:creationId xmlns:p14="http://schemas.microsoft.com/office/powerpoint/2010/main" val="166731216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30760" y="275043"/>
            <a:ext cx="2057257"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699" y="275043"/>
            <a:ext cx="6035955"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2CE1063-2AB7-4359-B289-54EB88AC014C}" type="slidenum">
              <a:rPr lang="en-US" altLang="ja-JP"/>
              <a:pPr>
                <a:defRPr/>
              </a:pPr>
              <a:t>‹#›</a:t>
            </a:fld>
            <a:endParaRPr lang="en-US" altLang="ja-JP" dirty="0"/>
          </a:p>
        </p:txBody>
      </p:sp>
    </p:spTree>
    <p:extLst>
      <p:ext uri="{BB962C8B-B14F-4D97-AF65-F5344CB8AC3E}">
        <p14:creationId xmlns:p14="http://schemas.microsoft.com/office/powerpoint/2010/main" val="436727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486" y="274638"/>
            <a:ext cx="8230458"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486" y="1600206"/>
            <a:ext cx="8230458" cy="4525963"/>
          </a:xfrm>
        </p:spPr>
        <p:txBody>
          <a:bodyPr/>
          <a:lstStyle/>
          <a:p>
            <a:pPr lvl="0"/>
            <a:endParaRPr lang="ja-JP" alt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24A2388-BB7A-45F9-9AE0-52D377F8F3F4}" type="slidenum">
              <a:rPr lang="en-US" altLang="ja-JP"/>
              <a:pPr>
                <a:defRPr/>
              </a:pPr>
              <a:t>‹#›</a:t>
            </a:fld>
            <a:endParaRPr lang="en-US" altLang="ja-JP" dirty="0"/>
          </a:p>
        </p:txBody>
      </p:sp>
    </p:spTree>
    <p:extLst>
      <p:ext uri="{BB962C8B-B14F-4D97-AF65-F5344CB8AC3E}">
        <p14:creationId xmlns:p14="http://schemas.microsoft.com/office/powerpoint/2010/main" val="290231355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14726" indent="0" algn="ctr">
              <a:buNone/>
              <a:defRPr>
                <a:solidFill>
                  <a:schemeClr val="tx1">
                    <a:tint val="75000"/>
                  </a:schemeClr>
                </a:solidFill>
              </a:defRPr>
            </a:lvl2pPr>
            <a:lvl3pPr marL="829452" indent="0" algn="ctr">
              <a:buNone/>
              <a:defRPr>
                <a:solidFill>
                  <a:schemeClr val="tx1">
                    <a:tint val="75000"/>
                  </a:schemeClr>
                </a:solidFill>
              </a:defRPr>
            </a:lvl3pPr>
            <a:lvl4pPr marL="1244178" indent="0" algn="ctr">
              <a:buNone/>
              <a:defRPr>
                <a:solidFill>
                  <a:schemeClr val="tx1">
                    <a:tint val="75000"/>
                  </a:schemeClr>
                </a:solidFill>
              </a:defRPr>
            </a:lvl4pPr>
            <a:lvl5pPr marL="1658904" indent="0" algn="ctr">
              <a:buNone/>
              <a:defRPr>
                <a:solidFill>
                  <a:schemeClr val="tx1">
                    <a:tint val="75000"/>
                  </a:schemeClr>
                </a:solidFill>
              </a:defRPr>
            </a:lvl5pPr>
            <a:lvl6pPr marL="2073631" indent="0" algn="ctr">
              <a:buNone/>
              <a:defRPr>
                <a:solidFill>
                  <a:schemeClr val="tx1">
                    <a:tint val="75000"/>
                  </a:schemeClr>
                </a:solidFill>
              </a:defRPr>
            </a:lvl6pPr>
            <a:lvl7pPr marL="2488357" indent="0" algn="ctr">
              <a:buNone/>
              <a:defRPr>
                <a:solidFill>
                  <a:schemeClr val="tx1">
                    <a:tint val="75000"/>
                  </a:schemeClr>
                </a:solidFill>
              </a:defRPr>
            </a:lvl7pPr>
            <a:lvl8pPr marL="2903083" indent="0" algn="ctr">
              <a:buNone/>
              <a:defRPr>
                <a:solidFill>
                  <a:schemeClr val="tx1">
                    <a:tint val="75000"/>
                  </a:schemeClr>
                </a:solidFill>
              </a:defRPr>
            </a:lvl8pPr>
            <a:lvl9pPr marL="3317809" indent="0" algn="ctr">
              <a:buNone/>
              <a:defRPr>
                <a:solidFill>
                  <a:schemeClr val="tx1">
                    <a:tint val="75000"/>
                  </a:schemeClr>
                </a:solidFill>
              </a:defRPr>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2C497A41-DA1B-4F71-BF0A-C2A55107E836}" type="datetime1">
              <a:rPr lang="en-US" altLang="ja-JP" smtClean="0">
                <a:solidFill>
                  <a:prstClr val="black">
                    <a:tint val="75000"/>
                  </a:prstClr>
                </a:solidFill>
              </a:rPr>
              <a:t>1/26/2019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935303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34C3502D-927D-49BF-A7C3-7B1650B01DE0}" type="datetime1">
              <a:rPr lang="en-US" altLang="ja-JP" smtClean="0">
                <a:solidFill>
                  <a:prstClr val="black">
                    <a:tint val="75000"/>
                  </a:prstClr>
                </a:solidFill>
              </a:rPr>
              <a:t>1/26/2019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026265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628"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814">
                <a:solidFill>
                  <a:schemeClr val="tx1">
                    <a:tint val="75000"/>
                  </a:schemeClr>
                </a:solidFill>
              </a:defRPr>
            </a:lvl1pPr>
            <a:lvl2pPr marL="414726" indent="0">
              <a:buNone/>
              <a:defRPr sz="1633">
                <a:solidFill>
                  <a:schemeClr val="tx1">
                    <a:tint val="75000"/>
                  </a:schemeClr>
                </a:solidFill>
              </a:defRPr>
            </a:lvl2pPr>
            <a:lvl3pPr marL="829452" indent="0">
              <a:buNone/>
              <a:defRPr sz="1451">
                <a:solidFill>
                  <a:schemeClr val="tx1">
                    <a:tint val="75000"/>
                  </a:schemeClr>
                </a:solidFill>
              </a:defRPr>
            </a:lvl3pPr>
            <a:lvl4pPr marL="1244178" indent="0">
              <a:buNone/>
              <a:defRPr sz="1270">
                <a:solidFill>
                  <a:schemeClr val="tx1">
                    <a:tint val="75000"/>
                  </a:schemeClr>
                </a:solidFill>
              </a:defRPr>
            </a:lvl4pPr>
            <a:lvl5pPr marL="1658904" indent="0">
              <a:buNone/>
              <a:defRPr sz="1270">
                <a:solidFill>
                  <a:schemeClr val="tx1">
                    <a:tint val="75000"/>
                  </a:schemeClr>
                </a:solidFill>
              </a:defRPr>
            </a:lvl5pPr>
            <a:lvl6pPr marL="2073631" indent="0">
              <a:buNone/>
              <a:defRPr sz="1270">
                <a:solidFill>
                  <a:schemeClr val="tx1">
                    <a:tint val="75000"/>
                  </a:schemeClr>
                </a:solidFill>
              </a:defRPr>
            </a:lvl6pPr>
            <a:lvl7pPr marL="2488357" indent="0">
              <a:buNone/>
              <a:defRPr sz="1270">
                <a:solidFill>
                  <a:schemeClr val="tx1">
                    <a:tint val="75000"/>
                  </a:schemeClr>
                </a:solidFill>
              </a:defRPr>
            </a:lvl7pPr>
            <a:lvl8pPr marL="2903083" indent="0">
              <a:buNone/>
              <a:defRPr sz="1270">
                <a:solidFill>
                  <a:schemeClr val="tx1">
                    <a:tint val="75000"/>
                  </a:schemeClr>
                </a:solidFill>
              </a:defRPr>
            </a:lvl8pPr>
            <a:lvl9pPr marL="3317809" indent="0">
              <a:buNone/>
              <a:defRPr sz="127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8C3F256-DA81-4F1B-B2C9-50A97ED4E315}" type="datetime1">
              <a:rPr lang="en-US" altLang="ja-JP" smtClean="0">
                <a:solidFill>
                  <a:prstClr val="black">
                    <a:tint val="75000"/>
                  </a:prstClr>
                </a:solidFill>
              </a:rPr>
              <a:t>1/26/2019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1785514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2"/>
            <a:ext cx="4038600" cy="4525963"/>
          </a:xfrm>
        </p:spPr>
        <p:txBody>
          <a:bodyPr/>
          <a:lstStyle>
            <a:lvl1pPr>
              <a:defRPr sz="2540"/>
            </a:lvl1pPr>
            <a:lvl2pPr>
              <a:defRPr sz="2177"/>
            </a:lvl2pPr>
            <a:lvl3pPr>
              <a:defRPr sz="1814"/>
            </a:lvl3pPr>
            <a:lvl4pPr>
              <a:defRPr sz="1633"/>
            </a:lvl4pPr>
            <a:lvl5pPr>
              <a:defRPr sz="1633"/>
            </a:lvl5pPr>
            <a:lvl6pPr>
              <a:defRPr sz="1633"/>
            </a:lvl6pPr>
            <a:lvl7pPr>
              <a:defRPr sz="1633"/>
            </a:lvl7pPr>
            <a:lvl8pPr>
              <a:defRPr sz="1633"/>
            </a:lvl8pPr>
            <a:lvl9pPr>
              <a:defRPr sz="1633"/>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2"/>
            <a:ext cx="4038600" cy="4525963"/>
          </a:xfrm>
        </p:spPr>
        <p:txBody>
          <a:bodyPr/>
          <a:lstStyle>
            <a:lvl1pPr>
              <a:defRPr sz="2540"/>
            </a:lvl1pPr>
            <a:lvl2pPr>
              <a:defRPr sz="2177"/>
            </a:lvl2pPr>
            <a:lvl3pPr>
              <a:defRPr sz="1814"/>
            </a:lvl3pPr>
            <a:lvl4pPr>
              <a:defRPr sz="1633"/>
            </a:lvl4pPr>
            <a:lvl5pPr>
              <a:defRPr sz="1633"/>
            </a:lvl5pPr>
            <a:lvl6pPr>
              <a:defRPr sz="1633"/>
            </a:lvl6pPr>
            <a:lvl7pPr>
              <a:defRPr sz="1633"/>
            </a:lvl7pPr>
            <a:lvl8pPr>
              <a:defRPr sz="1633"/>
            </a:lvl8pPr>
            <a:lvl9pPr>
              <a:defRPr sz="1633"/>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1CD03DAA-8C7F-4545-B9BF-B193A5DF7CD4}" type="datetime1">
              <a:rPr lang="en-US" altLang="ja-JP" smtClean="0">
                <a:solidFill>
                  <a:prstClr val="black">
                    <a:tint val="75000"/>
                  </a:prstClr>
                </a:solidFill>
              </a:rPr>
              <a:t>1/26/2019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7651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theme" Target="../theme/theme10.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5" Type="http://schemas.openxmlformats.org/officeDocument/2006/relationships/image" Target="../media/image2.png"/><Relationship Id="rId10" Type="http://schemas.openxmlformats.org/officeDocument/2006/relationships/slideLayout" Target="../slideLayouts/slideLayout116.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image" Target="../media/image1.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6.xml"/><Relationship Id="rId13" Type="http://schemas.openxmlformats.org/officeDocument/2006/relationships/image" Target="../media/image6.png"/><Relationship Id="rId3" Type="http://schemas.openxmlformats.org/officeDocument/2006/relationships/slideLayout" Target="../slideLayouts/slideLayout121.xml"/><Relationship Id="rId7" Type="http://schemas.openxmlformats.org/officeDocument/2006/relationships/slideLayout" Target="../slideLayouts/slideLayout125.xml"/><Relationship Id="rId12" Type="http://schemas.openxmlformats.org/officeDocument/2006/relationships/image" Target="../media/image5.png"/><Relationship Id="rId2" Type="http://schemas.openxmlformats.org/officeDocument/2006/relationships/slideLayout" Target="../slideLayouts/slideLayout120.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image" Target="../media/image4.png"/><Relationship Id="rId5" Type="http://schemas.openxmlformats.org/officeDocument/2006/relationships/slideLayout" Target="../slideLayouts/slideLayout123.xml"/><Relationship Id="rId10" Type="http://schemas.openxmlformats.org/officeDocument/2006/relationships/theme" Target="../theme/theme11.xml"/><Relationship Id="rId4" Type="http://schemas.openxmlformats.org/officeDocument/2006/relationships/slideLayout" Target="../slideLayouts/slideLayout122.xml"/><Relationship Id="rId9" Type="http://schemas.openxmlformats.org/officeDocument/2006/relationships/slideLayout" Target="../slideLayouts/slideLayout127.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5.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theme" Target="../theme/theme12.xml"/><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6.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theme" Target="../theme/theme13.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theme" Target="../theme/theme14.xml"/><Relationship Id="rId3" Type="http://schemas.openxmlformats.org/officeDocument/2006/relationships/slideLayout" Target="../slideLayouts/slideLayout152.xml"/><Relationship Id="rId7" Type="http://schemas.openxmlformats.org/officeDocument/2006/relationships/slideLayout" Target="../slideLayouts/slideLayout156.xml"/><Relationship Id="rId12" Type="http://schemas.openxmlformats.org/officeDocument/2006/relationships/slideLayout" Target="../slideLayouts/slideLayout161.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0" Type="http://schemas.openxmlformats.org/officeDocument/2006/relationships/slideLayout" Target="../slideLayouts/slideLayout159.xml"/><Relationship Id="rId4" Type="http://schemas.openxmlformats.org/officeDocument/2006/relationships/slideLayout" Target="../slideLayouts/slideLayout153.xml"/><Relationship Id="rId9" Type="http://schemas.openxmlformats.org/officeDocument/2006/relationships/slideLayout" Target="../slideLayouts/slideLayout158.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9.xml"/><Relationship Id="rId3" Type="http://schemas.openxmlformats.org/officeDocument/2006/relationships/slideLayout" Target="../slideLayouts/slideLayout164.xml"/><Relationship Id="rId7" Type="http://schemas.openxmlformats.org/officeDocument/2006/relationships/slideLayout" Target="../slideLayouts/slideLayout168.xml"/><Relationship Id="rId12" Type="http://schemas.openxmlformats.org/officeDocument/2006/relationships/theme" Target="../theme/theme15.xml"/><Relationship Id="rId2" Type="http://schemas.openxmlformats.org/officeDocument/2006/relationships/slideLayout" Target="../slideLayouts/slideLayout163.xml"/><Relationship Id="rId1" Type="http://schemas.openxmlformats.org/officeDocument/2006/relationships/slideLayout" Target="../slideLayouts/slideLayout162.xml"/><Relationship Id="rId6" Type="http://schemas.openxmlformats.org/officeDocument/2006/relationships/slideLayout" Target="../slideLayouts/slideLayout167.xml"/><Relationship Id="rId11" Type="http://schemas.openxmlformats.org/officeDocument/2006/relationships/slideLayout" Target="../slideLayouts/slideLayout172.xml"/><Relationship Id="rId5" Type="http://schemas.openxmlformats.org/officeDocument/2006/relationships/slideLayout" Target="../slideLayouts/slideLayout166.xml"/><Relationship Id="rId10" Type="http://schemas.openxmlformats.org/officeDocument/2006/relationships/slideLayout" Target="../slideLayouts/slideLayout171.xml"/><Relationship Id="rId4" Type="http://schemas.openxmlformats.org/officeDocument/2006/relationships/slideLayout" Target="../slideLayouts/slideLayout165.xml"/><Relationship Id="rId9" Type="http://schemas.openxmlformats.org/officeDocument/2006/relationships/slideLayout" Target="../slideLayouts/slideLayout170.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0.xml"/><Relationship Id="rId3" Type="http://schemas.openxmlformats.org/officeDocument/2006/relationships/slideLayout" Target="../slideLayouts/slideLayout175.xml"/><Relationship Id="rId7" Type="http://schemas.openxmlformats.org/officeDocument/2006/relationships/slideLayout" Target="../slideLayouts/slideLayout179.xml"/><Relationship Id="rId12" Type="http://schemas.openxmlformats.org/officeDocument/2006/relationships/theme" Target="../theme/theme16.xml"/><Relationship Id="rId2" Type="http://schemas.openxmlformats.org/officeDocument/2006/relationships/slideLayout" Target="../slideLayouts/slideLayout174.xml"/><Relationship Id="rId1" Type="http://schemas.openxmlformats.org/officeDocument/2006/relationships/slideLayout" Target="../slideLayouts/slideLayout173.xml"/><Relationship Id="rId6" Type="http://schemas.openxmlformats.org/officeDocument/2006/relationships/slideLayout" Target="../slideLayouts/slideLayout178.xml"/><Relationship Id="rId11" Type="http://schemas.openxmlformats.org/officeDocument/2006/relationships/slideLayout" Target="../slideLayouts/slideLayout183.xml"/><Relationship Id="rId5" Type="http://schemas.openxmlformats.org/officeDocument/2006/relationships/slideLayout" Target="../slideLayouts/slideLayout177.xml"/><Relationship Id="rId10" Type="http://schemas.openxmlformats.org/officeDocument/2006/relationships/slideLayout" Target="../slideLayouts/slideLayout182.xml"/><Relationship Id="rId4" Type="http://schemas.openxmlformats.org/officeDocument/2006/relationships/slideLayout" Target="../slideLayouts/slideLayout176.xml"/><Relationship Id="rId9" Type="http://schemas.openxmlformats.org/officeDocument/2006/relationships/slideLayout" Target="../slideLayouts/slideLayout18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theme" Target="../theme/theme9.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338" name="タイトル プレースホルダ 1"/>
          <p:cNvSpPr>
            <a:spLocks noGrp="1"/>
          </p:cNvSpPr>
          <p:nvPr>
            <p:ph type="title"/>
          </p:nvPr>
        </p:nvSpPr>
        <p:spPr bwMode="auto">
          <a:xfrm>
            <a:off x="457203" y="274639"/>
            <a:ext cx="8229600" cy="1143000"/>
          </a:xfrm>
          <a:prstGeom prst="rect">
            <a:avLst/>
          </a:prstGeom>
          <a:noFill/>
          <a:ln w="9525">
            <a:noFill/>
            <a:miter lim="800000"/>
            <a:headEnd/>
            <a:tailEnd/>
          </a:ln>
        </p:spPr>
        <p:txBody>
          <a:bodyPr vert="horz" wrap="square" lIns="91430" tIns="45714" rIns="91430" bIns="45714" numCol="1" anchor="ctr" anchorCtr="0" compatLnSpc="1">
            <a:prstTxWarp prst="textNoShape">
              <a:avLst/>
            </a:prstTxWarp>
          </a:bodyPr>
          <a:lstStyle/>
          <a:p>
            <a:pPr lvl="0"/>
            <a:r>
              <a:rPr lang="ja-JP" altLang="en-US"/>
              <a:t>マスタ タイトルの書式設定</a:t>
            </a:r>
          </a:p>
        </p:txBody>
      </p:sp>
      <p:sp>
        <p:nvSpPr>
          <p:cNvPr id="14339" name="テキスト プレースホルダ 2"/>
          <p:cNvSpPr>
            <a:spLocks noGrp="1"/>
          </p:cNvSpPr>
          <p:nvPr>
            <p:ph type="body" idx="1"/>
          </p:nvPr>
        </p:nvSpPr>
        <p:spPr bwMode="auto">
          <a:xfrm>
            <a:off x="457203" y="1600216"/>
            <a:ext cx="8229600" cy="4525963"/>
          </a:xfrm>
          <a:prstGeom prst="rect">
            <a:avLst/>
          </a:prstGeom>
          <a:noFill/>
          <a:ln w="9525">
            <a:noFill/>
            <a:miter lim="800000"/>
            <a:headEnd/>
            <a:tailEnd/>
          </a:ln>
        </p:spPr>
        <p:txBody>
          <a:bodyPr vert="horz" wrap="square" lIns="91430" tIns="45714" rIns="91430" bIns="45714"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457200" y="6356599"/>
            <a:ext cx="2133600" cy="365125"/>
          </a:xfrm>
          <a:prstGeom prst="rect">
            <a:avLst/>
          </a:prstGeom>
        </p:spPr>
        <p:txBody>
          <a:bodyPr vert="horz" lIns="91430" tIns="45714" rIns="91430" bIns="45714" rtlCol="0" anchor="ctr"/>
          <a:lstStyle>
            <a:lvl1pPr algn="l">
              <a:defRPr sz="1023">
                <a:solidFill>
                  <a:schemeClr val="tx1">
                    <a:tint val="75000"/>
                  </a:schemeClr>
                </a:solidFill>
              </a:defRPr>
            </a:lvl1pPr>
          </a:lstStyle>
          <a:p>
            <a:pPr>
              <a:defRPr/>
            </a:pPr>
            <a:endParaRPr lang="ja-JP" altLang="en-US">
              <a:solidFill>
                <a:prstClr val="black">
                  <a:tint val="75000"/>
                </a:prstClr>
              </a:solidFill>
              <a:ea typeface="ＭＳ Ｐゴシック"/>
            </a:endParaRPr>
          </a:p>
        </p:txBody>
      </p:sp>
      <p:sp>
        <p:nvSpPr>
          <p:cNvPr id="5" name="フッター プレースホルダ 4"/>
          <p:cNvSpPr>
            <a:spLocks noGrp="1"/>
          </p:cNvSpPr>
          <p:nvPr>
            <p:ph type="ftr" sz="quarter" idx="3"/>
          </p:nvPr>
        </p:nvSpPr>
        <p:spPr>
          <a:xfrm>
            <a:off x="3124203" y="6356599"/>
            <a:ext cx="2895600" cy="365125"/>
          </a:xfrm>
          <a:prstGeom prst="rect">
            <a:avLst/>
          </a:prstGeom>
        </p:spPr>
        <p:txBody>
          <a:bodyPr vert="horz" lIns="91430" tIns="45714" rIns="91430" bIns="45714" rtlCol="0" anchor="ctr"/>
          <a:lstStyle>
            <a:lvl1pPr algn="ctr">
              <a:defRPr sz="1023">
                <a:solidFill>
                  <a:schemeClr val="tx1">
                    <a:tint val="75000"/>
                  </a:schemeClr>
                </a:solidFill>
              </a:defRPr>
            </a:lvl1pPr>
          </a:lstStyle>
          <a:p>
            <a:pPr>
              <a:defRPr/>
            </a:pPr>
            <a:endParaRPr lang="ja-JP" altLang="en-US">
              <a:solidFill>
                <a:prstClr val="black">
                  <a:tint val="75000"/>
                </a:prstClr>
              </a:solidFill>
              <a:ea typeface="ＭＳ Ｐゴシック"/>
            </a:endParaRPr>
          </a:p>
        </p:txBody>
      </p:sp>
      <p:sp>
        <p:nvSpPr>
          <p:cNvPr id="6" name="スライド番号プレースホルダ 5"/>
          <p:cNvSpPr>
            <a:spLocks noGrp="1"/>
          </p:cNvSpPr>
          <p:nvPr>
            <p:ph type="sldNum" sz="quarter" idx="4"/>
          </p:nvPr>
        </p:nvSpPr>
        <p:spPr>
          <a:xfrm>
            <a:off x="7031350" y="6525530"/>
            <a:ext cx="2133600" cy="365125"/>
          </a:xfrm>
          <a:prstGeom prst="rect">
            <a:avLst/>
          </a:prstGeom>
        </p:spPr>
        <p:txBody>
          <a:bodyPr vert="horz" lIns="91430" tIns="45714" rIns="91430" bIns="45714" rtlCol="0" anchor="ctr"/>
          <a:lstStyle>
            <a:lvl1pPr algn="r">
              <a:defRPr sz="1023">
                <a:solidFill>
                  <a:srgbClr val="002060"/>
                </a:solidFill>
              </a:defRPr>
            </a:lvl1pPr>
          </a:lstStyle>
          <a:p>
            <a:pPr>
              <a:defRPr/>
            </a:pPr>
            <a:fld id="{1E457E58-6B06-4798-8352-5D5C8AE39DA2}" type="slidenum">
              <a:rPr lang="ja-JP" altLang="en-US" smtClean="0">
                <a:ea typeface="ＭＳ Ｐゴシック"/>
              </a:rPr>
              <a:pPr>
                <a:defRPr/>
              </a:pPr>
              <a:t>‹#›</a:t>
            </a:fld>
            <a:endParaRPr lang="ja-JP" altLang="en-US">
              <a:ea typeface="ＭＳ Ｐゴシック"/>
            </a:endParaRPr>
          </a:p>
        </p:txBody>
      </p:sp>
    </p:spTree>
    <p:extLst>
      <p:ext uri="{BB962C8B-B14F-4D97-AF65-F5344CB8AC3E}">
        <p14:creationId xmlns:p14="http://schemas.microsoft.com/office/powerpoint/2010/main" val="1218556937"/>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Lst>
  <p:hf hdr="0" ftr="0" dt="0"/>
  <p:txStyles>
    <p:titleStyle>
      <a:lvl1pPr algn="ctr" rtl="0" eaLnBrk="0" fontAlgn="base" hangingPunct="0">
        <a:spcBef>
          <a:spcPct val="0"/>
        </a:spcBef>
        <a:spcAft>
          <a:spcPct val="0"/>
        </a:spcAft>
        <a:defRPr kumimoji="1" sz="3750" kern="1200">
          <a:solidFill>
            <a:schemeClr val="tx1"/>
          </a:solidFill>
          <a:latin typeface="+mj-lt"/>
          <a:ea typeface="+mj-ea"/>
          <a:cs typeface="+mj-cs"/>
        </a:defRPr>
      </a:lvl1pPr>
      <a:lvl2pPr algn="ctr" rtl="0" eaLnBrk="0" fontAlgn="base" hangingPunct="0">
        <a:spcBef>
          <a:spcPct val="0"/>
        </a:spcBef>
        <a:spcAft>
          <a:spcPct val="0"/>
        </a:spcAft>
        <a:defRPr kumimoji="1" sz="3750">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3750">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3750">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3750">
          <a:solidFill>
            <a:schemeClr val="tx1"/>
          </a:solidFill>
          <a:latin typeface="Calibri" pitchFamily="34" charset="0"/>
          <a:ea typeface="ＭＳ Ｐゴシック" charset="-128"/>
        </a:defRPr>
      </a:lvl5pPr>
      <a:lvl6pPr marL="389541" algn="ctr" rtl="0" fontAlgn="base">
        <a:spcBef>
          <a:spcPct val="0"/>
        </a:spcBef>
        <a:spcAft>
          <a:spcPct val="0"/>
        </a:spcAft>
        <a:defRPr kumimoji="1" sz="3750">
          <a:solidFill>
            <a:schemeClr val="tx1"/>
          </a:solidFill>
          <a:latin typeface="Calibri" pitchFamily="34" charset="0"/>
          <a:ea typeface="ＭＳ Ｐゴシック" charset="-128"/>
        </a:defRPr>
      </a:lvl6pPr>
      <a:lvl7pPr marL="779082" algn="ctr" rtl="0" fontAlgn="base">
        <a:spcBef>
          <a:spcPct val="0"/>
        </a:spcBef>
        <a:spcAft>
          <a:spcPct val="0"/>
        </a:spcAft>
        <a:defRPr kumimoji="1" sz="3750">
          <a:solidFill>
            <a:schemeClr val="tx1"/>
          </a:solidFill>
          <a:latin typeface="Calibri" pitchFamily="34" charset="0"/>
          <a:ea typeface="ＭＳ Ｐゴシック" charset="-128"/>
        </a:defRPr>
      </a:lvl7pPr>
      <a:lvl8pPr marL="1168622" algn="ctr" rtl="0" fontAlgn="base">
        <a:spcBef>
          <a:spcPct val="0"/>
        </a:spcBef>
        <a:spcAft>
          <a:spcPct val="0"/>
        </a:spcAft>
        <a:defRPr kumimoji="1" sz="3750">
          <a:solidFill>
            <a:schemeClr val="tx1"/>
          </a:solidFill>
          <a:latin typeface="Calibri" pitchFamily="34" charset="0"/>
          <a:ea typeface="ＭＳ Ｐゴシック" charset="-128"/>
        </a:defRPr>
      </a:lvl8pPr>
      <a:lvl9pPr marL="1558164" algn="ctr" rtl="0" fontAlgn="base">
        <a:spcBef>
          <a:spcPct val="0"/>
        </a:spcBef>
        <a:spcAft>
          <a:spcPct val="0"/>
        </a:spcAft>
        <a:defRPr kumimoji="1" sz="3750">
          <a:solidFill>
            <a:schemeClr val="tx1"/>
          </a:solidFill>
          <a:latin typeface="Calibri" pitchFamily="34" charset="0"/>
          <a:ea typeface="ＭＳ Ｐゴシック" charset="-128"/>
        </a:defRPr>
      </a:lvl9pPr>
    </p:titleStyle>
    <p:bodyStyle>
      <a:lvl1pPr marL="292156" indent="-292156" algn="l" rtl="0" eaLnBrk="0" fontAlgn="base" hangingPunct="0">
        <a:spcBef>
          <a:spcPct val="20000"/>
        </a:spcBef>
        <a:spcAft>
          <a:spcPct val="0"/>
        </a:spcAft>
        <a:buFont typeface="Arial" charset="0"/>
        <a:buChar char="•"/>
        <a:defRPr kumimoji="1" sz="2727" kern="1200">
          <a:solidFill>
            <a:schemeClr val="tx1"/>
          </a:solidFill>
          <a:latin typeface="+mn-lt"/>
          <a:ea typeface="+mn-ea"/>
          <a:cs typeface="+mn-cs"/>
        </a:defRPr>
      </a:lvl1pPr>
      <a:lvl2pPr marL="633004" indent="-243463" algn="l" rtl="0" eaLnBrk="0" fontAlgn="base" hangingPunct="0">
        <a:spcBef>
          <a:spcPct val="20000"/>
        </a:spcBef>
        <a:spcAft>
          <a:spcPct val="0"/>
        </a:spcAft>
        <a:buFont typeface="Arial" charset="0"/>
        <a:buChar char="–"/>
        <a:defRPr kumimoji="1" sz="2386" kern="1200">
          <a:solidFill>
            <a:schemeClr val="tx1"/>
          </a:solidFill>
          <a:latin typeface="+mn-lt"/>
          <a:ea typeface="+mn-ea"/>
          <a:cs typeface="+mn-cs"/>
        </a:defRPr>
      </a:lvl2pPr>
      <a:lvl3pPr marL="973853" indent="-194770" algn="l" rtl="0" eaLnBrk="0" fontAlgn="base" hangingPunct="0">
        <a:spcBef>
          <a:spcPct val="20000"/>
        </a:spcBef>
        <a:spcAft>
          <a:spcPct val="0"/>
        </a:spcAft>
        <a:buFont typeface="Arial" charset="0"/>
        <a:buChar char="•"/>
        <a:defRPr kumimoji="1" sz="2045" kern="1200">
          <a:solidFill>
            <a:schemeClr val="tx1"/>
          </a:solidFill>
          <a:latin typeface="+mn-lt"/>
          <a:ea typeface="+mn-ea"/>
          <a:cs typeface="+mn-cs"/>
        </a:defRPr>
      </a:lvl3pPr>
      <a:lvl4pPr marL="1363393" indent="-194770" algn="l" rtl="0" eaLnBrk="0" fontAlgn="base" hangingPunct="0">
        <a:spcBef>
          <a:spcPct val="20000"/>
        </a:spcBef>
        <a:spcAft>
          <a:spcPct val="0"/>
        </a:spcAft>
        <a:buFont typeface="Arial" charset="0"/>
        <a:buChar char="–"/>
        <a:defRPr kumimoji="1" sz="1704" kern="1200">
          <a:solidFill>
            <a:schemeClr val="tx1"/>
          </a:solidFill>
          <a:latin typeface="+mn-lt"/>
          <a:ea typeface="+mn-ea"/>
          <a:cs typeface="+mn-cs"/>
        </a:defRPr>
      </a:lvl4pPr>
      <a:lvl5pPr marL="1752933" indent="-194770" algn="l" rtl="0" eaLnBrk="0" fontAlgn="base" hangingPunct="0">
        <a:spcBef>
          <a:spcPct val="20000"/>
        </a:spcBef>
        <a:spcAft>
          <a:spcPct val="0"/>
        </a:spcAft>
        <a:buFont typeface="Arial" charset="0"/>
        <a:buChar char="»"/>
        <a:defRPr kumimoji="1" sz="1704" kern="1200">
          <a:solidFill>
            <a:schemeClr val="tx1"/>
          </a:solidFill>
          <a:latin typeface="+mn-lt"/>
          <a:ea typeface="+mn-ea"/>
          <a:cs typeface="+mn-cs"/>
        </a:defRPr>
      </a:lvl5pPr>
      <a:lvl6pPr marL="2142474" indent="-194770" algn="l" defTabSz="779082" rtl="0" eaLnBrk="1" latinLnBrk="0" hangingPunct="1">
        <a:spcBef>
          <a:spcPct val="20000"/>
        </a:spcBef>
        <a:buFont typeface="Arial" pitchFamily="34" charset="0"/>
        <a:buChar char="•"/>
        <a:defRPr kumimoji="1" sz="1704" kern="1200">
          <a:solidFill>
            <a:schemeClr val="tx1"/>
          </a:solidFill>
          <a:latin typeface="+mn-lt"/>
          <a:ea typeface="+mn-ea"/>
          <a:cs typeface="+mn-cs"/>
        </a:defRPr>
      </a:lvl6pPr>
      <a:lvl7pPr marL="2532015" indent="-194770" algn="l" defTabSz="779082" rtl="0" eaLnBrk="1" latinLnBrk="0" hangingPunct="1">
        <a:spcBef>
          <a:spcPct val="20000"/>
        </a:spcBef>
        <a:buFont typeface="Arial" pitchFamily="34" charset="0"/>
        <a:buChar char="•"/>
        <a:defRPr kumimoji="1" sz="1704" kern="1200">
          <a:solidFill>
            <a:schemeClr val="tx1"/>
          </a:solidFill>
          <a:latin typeface="+mn-lt"/>
          <a:ea typeface="+mn-ea"/>
          <a:cs typeface="+mn-cs"/>
        </a:defRPr>
      </a:lvl7pPr>
      <a:lvl8pPr marL="2921556" indent="-194770" algn="l" defTabSz="779082" rtl="0" eaLnBrk="1" latinLnBrk="0" hangingPunct="1">
        <a:spcBef>
          <a:spcPct val="20000"/>
        </a:spcBef>
        <a:buFont typeface="Arial" pitchFamily="34" charset="0"/>
        <a:buChar char="•"/>
        <a:defRPr kumimoji="1" sz="1704" kern="1200">
          <a:solidFill>
            <a:schemeClr val="tx1"/>
          </a:solidFill>
          <a:latin typeface="+mn-lt"/>
          <a:ea typeface="+mn-ea"/>
          <a:cs typeface="+mn-cs"/>
        </a:defRPr>
      </a:lvl8pPr>
      <a:lvl9pPr marL="3311097" indent="-194770" algn="l" defTabSz="779082" rtl="0" eaLnBrk="1" latinLnBrk="0" hangingPunct="1">
        <a:spcBef>
          <a:spcPct val="20000"/>
        </a:spcBef>
        <a:buFont typeface="Arial" pitchFamily="34" charset="0"/>
        <a:buChar char="•"/>
        <a:defRPr kumimoji="1" sz="1704" kern="1200">
          <a:solidFill>
            <a:schemeClr val="tx1"/>
          </a:solidFill>
          <a:latin typeface="+mn-lt"/>
          <a:ea typeface="+mn-ea"/>
          <a:cs typeface="+mn-cs"/>
        </a:defRPr>
      </a:lvl9pPr>
    </p:bodyStyle>
    <p:otherStyle>
      <a:defPPr>
        <a:defRPr lang="ja-JP"/>
      </a:defPPr>
      <a:lvl1pPr marL="0" algn="l" defTabSz="779082" rtl="0" eaLnBrk="1" latinLnBrk="0" hangingPunct="1">
        <a:defRPr kumimoji="1" sz="1534" kern="1200">
          <a:solidFill>
            <a:schemeClr val="tx1"/>
          </a:solidFill>
          <a:latin typeface="+mn-lt"/>
          <a:ea typeface="+mn-ea"/>
          <a:cs typeface="+mn-cs"/>
        </a:defRPr>
      </a:lvl1pPr>
      <a:lvl2pPr marL="389541" algn="l" defTabSz="779082" rtl="0" eaLnBrk="1" latinLnBrk="0" hangingPunct="1">
        <a:defRPr kumimoji="1" sz="1534" kern="1200">
          <a:solidFill>
            <a:schemeClr val="tx1"/>
          </a:solidFill>
          <a:latin typeface="+mn-lt"/>
          <a:ea typeface="+mn-ea"/>
          <a:cs typeface="+mn-cs"/>
        </a:defRPr>
      </a:lvl2pPr>
      <a:lvl3pPr marL="779082" algn="l" defTabSz="779082" rtl="0" eaLnBrk="1" latinLnBrk="0" hangingPunct="1">
        <a:defRPr kumimoji="1" sz="1534" kern="1200">
          <a:solidFill>
            <a:schemeClr val="tx1"/>
          </a:solidFill>
          <a:latin typeface="+mn-lt"/>
          <a:ea typeface="+mn-ea"/>
          <a:cs typeface="+mn-cs"/>
        </a:defRPr>
      </a:lvl3pPr>
      <a:lvl4pPr marL="1168622" algn="l" defTabSz="779082" rtl="0" eaLnBrk="1" latinLnBrk="0" hangingPunct="1">
        <a:defRPr kumimoji="1" sz="1534" kern="1200">
          <a:solidFill>
            <a:schemeClr val="tx1"/>
          </a:solidFill>
          <a:latin typeface="+mn-lt"/>
          <a:ea typeface="+mn-ea"/>
          <a:cs typeface="+mn-cs"/>
        </a:defRPr>
      </a:lvl4pPr>
      <a:lvl5pPr marL="1558164" algn="l" defTabSz="779082" rtl="0" eaLnBrk="1" latinLnBrk="0" hangingPunct="1">
        <a:defRPr kumimoji="1" sz="1534" kern="1200">
          <a:solidFill>
            <a:schemeClr val="tx1"/>
          </a:solidFill>
          <a:latin typeface="+mn-lt"/>
          <a:ea typeface="+mn-ea"/>
          <a:cs typeface="+mn-cs"/>
        </a:defRPr>
      </a:lvl5pPr>
      <a:lvl6pPr marL="1947704" algn="l" defTabSz="779082" rtl="0" eaLnBrk="1" latinLnBrk="0" hangingPunct="1">
        <a:defRPr kumimoji="1" sz="1534" kern="1200">
          <a:solidFill>
            <a:schemeClr val="tx1"/>
          </a:solidFill>
          <a:latin typeface="+mn-lt"/>
          <a:ea typeface="+mn-ea"/>
          <a:cs typeface="+mn-cs"/>
        </a:defRPr>
      </a:lvl6pPr>
      <a:lvl7pPr marL="2337245" algn="l" defTabSz="779082" rtl="0" eaLnBrk="1" latinLnBrk="0" hangingPunct="1">
        <a:defRPr kumimoji="1" sz="1534" kern="1200">
          <a:solidFill>
            <a:schemeClr val="tx1"/>
          </a:solidFill>
          <a:latin typeface="+mn-lt"/>
          <a:ea typeface="+mn-ea"/>
          <a:cs typeface="+mn-cs"/>
        </a:defRPr>
      </a:lvl7pPr>
      <a:lvl8pPr marL="2726786" algn="l" defTabSz="779082" rtl="0" eaLnBrk="1" latinLnBrk="0" hangingPunct="1">
        <a:defRPr kumimoji="1" sz="1534" kern="1200">
          <a:solidFill>
            <a:schemeClr val="tx1"/>
          </a:solidFill>
          <a:latin typeface="+mn-lt"/>
          <a:ea typeface="+mn-ea"/>
          <a:cs typeface="+mn-cs"/>
        </a:defRPr>
      </a:lvl8pPr>
      <a:lvl9pPr marL="3116327" algn="l" defTabSz="779082" rtl="0" eaLnBrk="1" latinLnBrk="0" hangingPunct="1">
        <a:defRPr kumimoji="1" sz="1534"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tint val="39216"/>
                <a:invGamma/>
              </a:schemeClr>
            </a:gs>
          </a:gsLst>
          <a:lin ang="5400000" scaled="1"/>
        </a:gradFill>
        <a:effectLst/>
      </p:bgPr>
    </p:bg>
    <p:spTree>
      <p:nvGrpSpPr>
        <p:cNvPr id="1" name=""/>
        <p:cNvGrpSpPr/>
        <p:nvPr/>
      </p:nvGrpSpPr>
      <p:grpSpPr>
        <a:xfrm>
          <a:off x="0" y="0"/>
          <a:ext cx="0" cy="0"/>
          <a:chOff x="0" y="0"/>
          <a:chExt cx="0" cy="0"/>
        </a:xfrm>
      </p:grpSpPr>
      <p:grpSp>
        <p:nvGrpSpPr>
          <p:cNvPr id="1035" name="Group 11"/>
          <p:cNvGrpSpPr>
            <a:grpSpLocks/>
          </p:cNvGrpSpPr>
          <p:nvPr/>
        </p:nvGrpSpPr>
        <p:grpSpPr bwMode="auto">
          <a:xfrm>
            <a:off x="0" y="285750"/>
            <a:ext cx="9156700" cy="911225"/>
            <a:chOff x="-1" y="196"/>
            <a:chExt cx="5768" cy="635"/>
          </a:xfrm>
        </p:grpSpPr>
        <p:sp>
          <p:nvSpPr>
            <p:cNvPr id="1036" name="Rectangle 12"/>
            <p:cNvSpPr>
              <a:spLocks noChangeArrowheads="1"/>
            </p:cNvSpPr>
            <p:nvPr userDrawn="1"/>
          </p:nvSpPr>
          <p:spPr bwMode="gray">
            <a:xfrm>
              <a:off x="1" y="196"/>
              <a:ext cx="5766" cy="635"/>
            </a:xfrm>
            <a:prstGeom prst="rect">
              <a:avLst/>
            </a:prstGeom>
            <a:gradFill rotWithShape="1">
              <a:gsLst>
                <a:gs pos="0">
                  <a:schemeClr val="accent1"/>
                </a:gs>
                <a:gs pos="100000">
                  <a:schemeClr val="tx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sp>
          <p:nvSpPr>
            <p:cNvPr id="1037" name="Freeform 13"/>
            <p:cNvSpPr>
              <a:spLocks/>
            </p:cNvSpPr>
            <p:nvPr userDrawn="1"/>
          </p:nvSpPr>
          <p:spPr bwMode="gray">
            <a:xfrm flipH="1" flipV="1">
              <a:off x="2265" y="196"/>
              <a:ext cx="3497" cy="226"/>
            </a:xfrm>
            <a:custGeom>
              <a:avLst/>
              <a:gdLst>
                <a:gd name="T0" fmla="*/ 45 w 1497"/>
                <a:gd name="T1" fmla="*/ 590 h 590"/>
                <a:gd name="T2" fmla="*/ 1497 w 1497"/>
                <a:gd name="T3" fmla="*/ 590 h 590"/>
                <a:gd name="T4" fmla="*/ 0 w 1497"/>
                <a:gd name="T5" fmla="*/ 0 h 590"/>
                <a:gd name="T6" fmla="*/ 0 w 1497"/>
                <a:gd name="T7" fmla="*/ 590 h 590"/>
              </a:gdLst>
              <a:ahLst/>
              <a:cxnLst>
                <a:cxn ang="0">
                  <a:pos x="T0" y="T1"/>
                </a:cxn>
                <a:cxn ang="0">
                  <a:pos x="T2" y="T3"/>
                </a:cxn>
                <a:cxn ang="0">
                  <a:pos x="T4" y="T5"/>
                </a:cxn>
                <a:cxn ang="0">
                  <a:pos x="T6" y="T7"/>
                </a:cxn>
              </a:cxnLst>
              <a:rect l="0" t="0" r="r" b="b"/>
              <a:pathLst>
                <a:path w="1497" h="590">
                  <a:moveTo>
                    <a:pt x="45" y="590"/>
                  </a:moveTo>
                  <a:lnTo>
                    <a:pt x="1497" y="590"/>
                  </a:lnTo>
                  <a:lnTo>
                    <a:pt x="0" y="0"/>
                  </a:lnTo>
                  <a:lnTo>
                    <a:pt x="0" y="590"/>
                  </a:lnTo>
                </a:path>
              </a:pathLst>
            </a:custGeom>
            <a:gradFill rotWithShape="1">
              <a:gsLst>
                <a:gs pos="0">
                  <a:schemeClr val="tx1"/>
                </a:gs>
                <a:gs pos="100000">
                  <a:schemeClr val="tx1">
                    <a:gamma/>
                    <a:shade val="46275"/>
                    <a:invGamma/>
                  </a:schemeClr>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0" lang="ja-JP" altLang="en-US">
                <a:solidFill>
                  <a:srgbClr val="1D528D"/>
                </a:solidFill>
              </a:endParaRPr>
            </a:p>
          </p:txBody>
        </p:sp>
        <p:sp>
          <p:nvSpPr>
            <p:cNvPr id="1038" name="Freeform 14"/>
            <p:cNvSpPr>
              <a:spLocks/>
            </p:cNvSpPr>
            <p:nvPr userDrawn="1"/>
          </p:nvSpPr>
          <p:spPr bwMode="gray">
            <a:xfrm>
              <a:off x="-1" y="513"/>
              <a:ext cx="3702" cy="311"/>
            </a:xfrm>
            <a:custGeom>
              <a:avLst/>
              <a:gdLst>
                <a:gd name="T0" fmla="*/ 45 w 1497"/>
                <a:gd name="T1" fmla="*/ 590 h 590"/>
                <a:gd name="T2" fmla="*/ 1497 w 1497"/>
                <a:gd name="T3" fmla="*/ 590 h 590"/>
                <a:gd name="T4" fmla="*/ 0 w 1497"/>
                <a:gd name="T5" fmla="*/ 0 h 590"/>
                <a:gd name="T6" fmla="*/ 0 w 1497"/>
                <a:gd name="T7" fmla="*/ 590 h 590"/>
              </a:gdLst>
              <a:ahLst/>
              <a:cxnLst>
                <a:cxn ang="0">
                  <a:pos x="T0" y="T1"/>
                </a:cxn>
                <a:cxn ang="0">
                  <a:pos x="T2" y="T3"/>
                </a:cxn>
                <a:cxn ang="0">
                  <a:pos x="T4" y="T5"/>
                </a:cxn>
                <a:cxn ang="0">
                  <a:pos x="T6" y="T7"/>
                </a:cxn>
              </a:cxnLst>
              <a:rect l="0" t="0" r="r" b="b"/>
              <a:pathLst>
                <a:path w="1497" h="590">
                  <a:moveTo>
                    <a:pt x="45" y="590"/>
                  </a:moveTo>
                  <a:lnTo>
                    <a:pt x="1497" y="590"/>
                  </a:lnTo>
                  <a:lnTo>
                    <a:pt x="0" y="0"/>
                  </a:lnTo>
                  <a:lnTo>
                    <a:pt x="0" y="590"/>
                  </a:lnTo>
                </a:path>
              </a:pathLst>
            </a:custGeom>
            <a:gradFill rotWithShape="1">
              <a:gsLst>
                <a:gs pos="0">
                  <a:schemeClr val="accent1"/>
                </a:gs>
                <a:gs pos="100000">
                  <a:schemeClr val="accent1">
                    <a:gamma/>
                    <a:shade val="46275"/>
                    <a:invGamma/>
                  </a:schemeClr>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0" lang="ja-JP" altLang="en-US">
                <a:solidFill>
                  <a:srgbClr val="1D528D"/>
                </a:solidFill>
              </a:endParaRPr>
            </a:p>
          </p:txBody>
        </p:sp>
      </p:grpSp>
      <p:sp>
        <p:nvSpPr>
          <p:cNvPr id="1039" name="Rectangle 15"/>
          <p:cNvSpPr>
            <a:spLocks noChangeArrowheads="1"/>
          </p:cNvSpPr>
          <p:nvPr/>
        </p:nvSpPr>
        <p:spPr bwMode="gray">
          <a:xfrm>
            <a:off x="1588" y="0"/>
            <a:ext cx="9144000" cy="241300"/>
          </a:xfrm>
          <a:prstGeom prst="rect">
            <a:avLst/>
          </a:prstGeom>
          <a:gradFill rotWithShape="0">
            <a:gsLst>
              <a:gs pos="0">
                <a:schemeClr val="tx1"/>
              </a:gs>
              <a:gs pos="100000">
                <a:schemeClr val="tx1">
                  <a:gamma/>
                  <a:shade val="46275"/>
                  <a:invGamma/>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sp>
        <p:nvSpPr>
          <p:cNvPr id="1040" name="Rectangle 16"/>
          <p:cNvSpPr>
            <a:spLocks noChangeArrowheads="1"/>
          </p:cNvSpPr>
          <p:nvPr/>
        </p:nvSpPr>
        <p:spPr bwMode="gray">
          <a:xfrm>
            <a:off x="12700" y="1235075"/>
            <a:ext cx="9132888" cy="158750"/>
          </a:xfrm>
          <a:prstGeom prst="rect">
            <a:avLst/>
          </a:prstGeom>
          <a:gradFill rotWithShape="0">
            <a:gsLst>
              <a:gs pos="0">
                <a:schemeClr val="bg2"/>
              </a:gs>
              <a:gs pos="100000">
                <a:schemeClr val="bg2">
                  <a:gamma/>
                  <a:tint val="0"/>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1D528D"/>
              </a:solidFill>
            </a:endParaRPr>
          </a:p>
        </p:txBody>
      </p:sp>
      <p:pic>
        <p:nvPicPr>
          <p:cNvPr id="1041" name="Picture 17" descr="Untitled-1 copy"/>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gray">
          <a:xfrm>
            <a:off x="252413" y="382588"/>
            <a:ext cx="720725" cy="72072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Untitled-1 copy"/>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gray">
          <a:xfrm>
            <a:off x="973138" y="765175"/>
            <a:ext cx="358775" cy="358775"/>
          </a:xfrm>
          <a:prstGeom prst="rect">
            <a:avLst/>
          </a:prstGeom>
          <a:noFill/>
          <a:extLst>
            <a:ext uri="{909E8E84-426E-40DD-AFC4-6F175D3DCCD1}">
              <a14:hiddenFill xmlns:a14="http://schemas.microsoft.com/office/drawing/2010/main">
                <a:solidFill>
                  <a:srgbClr val="FFFFFF"/>
                </a:solidFill>
              </a14:hiddenFill>
            </a:ext>
          </a:extLst>
        </p:spPr>
      </p:pic>
      <p:sp>
        <p:nvSpPr>
          <p:cNvPr id="1026" name="Rectangle 2"/>
          <p:cNvSpPr>
            <a:spLocks noGrp="1" noChangeArrowheads="1"/>
          </p:cNvSpPr>
          <p:nvPr>
            <p:ph type="title"/>
          </p:nvPr>
        </p:nvSpPr>
        <p:spPr bwMode="gray">
          <a:xfrm>
            <a:off x="1676400" y="274638"/>
            <a:ext cx="6629400"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7763" dir="18900000" algn="ctr" rotWithShape="0">
                    <a:srgbClr val="000000">
                      <a:alpha val="50000"/>
                    </a:srgbClr>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447800"/>
            <a:ext cx="8229600" cy="494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47700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fld id="{5DE78FF1-CD41-49CE-8A50-C8A73F808509}" type="datetime1">
              <a:rPr kumimoji="0" lang="en-US" altLang="ja-JP" smtClean="0">
                <a:solidFill>
                  <a:srgbClr val="1D528D"/>
                </a:solidFill>
              </a:rPr>
              <a:t>1/26/2019</a:t>
            </a:fld>
            <a:endParaRPr kumimoji="0" lang="en-US" altLang="ja-JP">
              <a:solidFill>
                <a:srgbClr val="1D528D"/>
              </a:solidFill>
            </a:endParaRPr>
          </a:p>
        </p:txBody>
      </p:sp>
      <p:sp>
        <p:nvSpPr>
          <p:cNvPr id="1029" name="Rectangle 5"/>
          <p:cNvSpPr>
            <a:spLocks noGrp="1" noChangeArrowheads="1"/>
          </p:cNvSpPr>
          <p:nvPr>
            <p:ph type="ftr" sz="quarter" idx="3"/>
          </p:nvPr>
        </p:nvSpPr>
        <p:spPr bwMode="auto">
          <a:xfrm>
            <a:off x="3124200" y="6477000"/>
            <a:ext cx="2895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kumimoji="0" lang="en-US" altLang="ja-JP">
              <a:solidFill>
                <a:srgbClr val="1D528D"/>
              </a:solidFill>
            </a:endParaRPr>
          </a:p>
        </p:txBody>
      </p:sp>
      <p:sp>
        <p:nvSpPr>
          <p:cNvPr id="1030" name="Rectangle 6"/>
          <p:cNvSpPr>
            <a:spLocks noGrp="1" noChangeArrowheads="1"/>
          </p:cNvSpPr>
          <p:nvPr>
            <p:ph type="sldNum" sz="quarter" idx="4"/>
          </p:nvPr>
        </p:nvSpPr>
        <p:spPr bwMode="auto">
          <a:xfrm>
            <a:off x="6553200" y="647700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779567A-A46B-4F8B-8B82-8B7DDA16458D}" type="slidenum">
              <a:rPr kumimoji="0" lang="ja-JP" altLang="en-US">
                <a:solidFill>
                  <a:srgbClr val="1D528D"/>
                </a:solidFill>
              </a:rPr>
              <a:pPr fontAlgn="base">
                <a:spcBef>
                  <a:spcPct val="0"/>
                </a:spcBef>
                <a:spcAft>
                  <a:spcPct val="0"/>
                </a:spcAft>
              </a:pPr>
              <a:t>‹#›</a:t>
            </a:fld>
            <a:endParaRPr kumimoji="0" lang="en-US" altLang="ja-JP">
              <a:solidFill>
                <a:srgbClr val="1D528D"/>
              </a:solidFill>
            </a:endParaRPr>
          </a:p>
        </p:txBody>
      </p:sp>
    </p:spTree>
    <p:extLst>
      <p:ext uri="{BB962C8B-B14F-4D97-AF65-F5344CB8AC3E}">
        <p14:creationId xmlns:p14="http://schemas.microsoft.com/office/powerpoint/2010/main" val="3477832138"/>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Lst>
  <p:hf hdr="0" ftr="0" dt="0"/>
  <p:txStyles>
    <p:titleStyle>
      <a:lvl1pPr algn="l" rtl="0" eaLnBrk="1" fontAlgn="base" hangingPunct="1">
        <a:spcBef>
          <a:spcPct val="0"/>
        </a:spcBef>
        <a:spcAft>
          <a:spcPct val="0"/>
        </a:spcAft>
        <a:defRPr kumimoji="1" sz="4000">
          <a:solidFill>
            <a:schemeClr val="bg1"/>
          </a:solidFill>
          <a:latin typeface="+mj-lt"/>
          <a:ea typeface="+mj-ea"/>
          <a:cs typeface="+mj-cs"/>
        </a:defRPr>
      </a:lvl1pPr>
      <a:lvl2pPr algn="l" rtl="0" eaLnBrk="1" fontAlgn="base" hangingPunct="1">
        <a:spcBef>
          <a:spcPct val="0"/>
        </a:spcBef>
        <a:spcAft>
          <a:spcPct val="0"/>
        </a:spcAft>
        <a:defRPr kumimoji="1" sz="4000">
          <a:solidFill>
            <a:schemeClr val="bg1"/>
          </a:solidFill>
          <a:latin typeface="ＭＳ Ｐゴシック" charset="-128"/>
          <a:ea typeface="ＭＳ Ｐゴシック" charset="-128"/>
        </a:defRPr>
      </a:lvl2pPr>
      <a:lvl3pPr algn="l" rtl="0" eaLnBrk="1" fontAlgn="base" hangingPunct="1">
        <a:spcBef>
          <a:spcPct val="0"/>
        </a:spcBef>
        <a:spcAft>
          <a:spcPct val="0"/>
        </a:spcAft>
        <a:defRPr kumimoji="1" sz="4000">
          <a:solidFill>
            <a:schemeClr val="bg1"/>
          </a:solidFill>
          <a:latin typeface="ＭＳ Ｐゴシック" charset="-128"/>
          <a:ea typeface="ＭＳ Ｐゴシック" charset="-128"/>
        </a:defRPr>
      </a:lvl3pPr>
      <a:lvl4pPr algn="l" rtl="0" eaLnBrk="1" fontAlgn="base" hangingPunct="1">
        <a:spcBef>
          <a:spcPct val="0"/>
        </a:spcBef>
        <a:spcAft>
          <a:spcPct val="0"/>
        </a:spcAft>
        <a:defRPr kumimoji="1" sz="4000">
          <a:solidFill>
            <a:schemeClr val="bg1"/>
          </a:solidFill>
          <a:latin typeface="ＭＳ Ｐゴシック" charset="-128"/>
          <a:ea typeface="ＭＳ Ｐゴシック" charset="-128"/>
        </a:defRPr>
      </a:lvl4pPr>
      <a:lvl5pPr algn="l" rtl="0" eaLnBrk="1" fontAlgn="base" hangingPunct="1">
        <a:spcBef>
          <a:spcPct val="0"/>
        </a:spcBef>
        <a:spcAft>
          <a:spcPct val="0"/>
        </a:spcAft>
        <a:defRPr kumimoji="1" sz="4000">
          <a:solidFill>
            <a:schemeClr val="bg1"/>
          </a:solidFill>
          <a:latin typeface="ＭＳ Ｐゴシック" charset="-128"/>
          <a:ea typeface="ＭＳ Ｐゴシック" charset="-128"/>
        </a:defRPr>
      </a:lvl5pPr>
      <a:lvl6pPr marL="457200" algn="l" rtl="0" eaLnBrk="1" fontAlgn="base" hangingPunct="1">
        <a:spcBef>
          <a:spcPct val="0"/>
        </a:spcBef>
        <a:spcAft>
          <a:spcPct val="0"/>
        </a:spcAft>
        <a:defRPr kumimoji="1" sz="4000">
          <a:solidFill>
            <a:schemeClr val="bg1"/>
          </a:solidFill>
          <a:latin typeface="ＭＳ Ｐゴシック" charset="-128"/>
          <a:ea typeface="ＭＳ Ｐゴシック" charset="-128"/>
        </a:defRPr>
      </a:lvl6pPr>
      <a:lvl7pPr marL="914400" algn="l" rtl="0" eaLnBrk="1" fontAlgn="base" hangingPunct="1">
        <a:spcBef>
          <a:spcPct val="0"/>
        </a:spcBef>
        <a:spcAft>
          <a:spcPct val="0"/>
        </a:spcAft>
        <a:defRPr kumimoji="1" sz="4000">
          <a:solidFill>
            <a:schemeClr val="bg1"/>
          </a:solidFill>
          <a:latin typeface="ＭＳ Ｐゴシック" charset="-128"/>
          <a:ea typeface="ＭＳ Ｐゴシック" charset="-128"/>
        </a:defRPr>
      </a:lvl7pPr>
      <a:lvl8pPr marL="1371600" algn="l" rtl="0" eaLnBrk="1" fontAlgn="base" hangingPunct="1">
        <a:spcBef>
          <a:spcPct val="0"/>
        </a:spcBef>
        <a:spcAft>
          <a:spcPct val="0"/>
        </a:spcAft>
        <a:defRPr kumimoji="1" sz="4000">
          <a:solidFill>
            <a:schemeClr val="bg1"/>
          </a:solidFill>
          <a:latin typeface="ＭＳ Ｐゴシック" charset="-128"/>
          <a:ea typeface="ＭＳ Ｐゴシック" charset="-128"/>
        </a:defRPr>
      </a:lvl8pPr>
      <a:lvl9pPr marL="1828800" algn="l" rtl="0" eaLnBrk="1" fontAlgn="base" hangingPunct="1">
        <a:spcBef>
          <a:spcPct val="0"/>
        </a:spcBef>
        <a:spcAft>
          <a:spcPct val="0"/>
        </a:spcAft>
        <a:defRPr kumimoji="1" sz="4000">
          <a:solidFill>
            <a:schemeClr val="bg1"/>
          </a:solidFill>
          <a:latin typeface="ＭＳ Ｐゴシック" charset="-128"/>
          <a:ea typeface="ＭＳ Ｐゴシック"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Group 13"/>
          <p:cNvGrpSpPr/>
          <p:nvPr/>
        </p:nvGrpSpPr>
        <p:grpSpPr>
          <a:xfrm>
            <a:off x="0" y="2"/>
            <a:ext cx="9144000" cy="6867525"/>
            <a:chOff x="0" y="0"/>
            <a:chExt cx="9144000" cy="6867525"/>
          </a:xfrm>
        </p:grpSpPr>
        <p:grpSp>
          <p:nvGrpSpPr>
            <p:cNvPr id="10" name="Group 10"/>
            <p:cNvGrpSpPr/>
            <p:nvPr/>
          </p:nvGrpSpPr>
          <p:grpSpPr>
            <a:xfrm>
              <a:off x="0" y="0"/>
              <a:ext cx="9144000" cy="6858000"/>
              <a:chOff x="0" y="0"/>
              <a:chExt cx="9144000" cy="6858000"/>
            </a:xfrm>
          </p:grpSpPr>
          <p:pic>
            <p:nvPicPr>
              <p:cNvPr id="7" name="Rectangle 6"/>
              <p:cNvPicPr>
                <a:picLocks noChangeAspect="1"/>
              </p:cNvPicPr>
              <p:nvPr/>
            </p:nvPicPr>
            <p:blipFill>
              <a:blip r:embed="rId11">
                <a:duotone>
                  <a:schemeClr val="accent2"/>
                  <a:srgbClr val="FFFFFF"/>
                </a:duotone>
              </a:blip>
              <a:stretch>
                <a:fillRect/>
              </a:stretch>
            </p:blipFill>
            <p:spPr>
              <a:xfrm>
                <a:off x="0" y="857"/>
                <a:ext cx="8139683" cy="6857143"/>
              </a:xfrm>
              <a:prstGeom prst="rect">
                <a:avLst/>
              </a:prstGeom>
              <a:noFill/>
              <a:ln>
                <a:noFill/>
              </a:ln>
            </p:spPr>
          </p:pic>
          <p:pic>
            <p:nvPicPr>
              <p:cNvPr id="8" name="Rectangle 7"/>
              <p:cNvPicPr>
                <a:picLocks noChangeAspect="1"/>
              </p:cNvPicPr>
              <p:nvPr/>
            </p:nvPicPr>
            <p:blipFill>
              <a:blip r:embed="rId12">
                <a:duotone>
                  <a:schemeClr val="accent3"/>
                  <a:srgbClr val="FFFFFF"/>
                </a:duotone>
              </a:blip>
              <a:stretch>
                <a:fillRect/>
              </a:stretch>
            </p:blipFill>
            <p:spPr>
              <a:xfrm>
                <a:off x="3150349" y="0"/>
                <a:ext cx="5993651" cy="5244445"/>
              </a:xfrm>
              <a:prstGeom prst="rect">
                <a:avLst/>
              </a:prstGeom>
              <a:noFill/>
              <a:ln>
                <a:noFill/>
              </a:ln>
            </p:spPr>
          </p:pic>
          <p:pic>
            <p:nvPicPr>
              <p:cNvPr id="9" name="Rectangle 8"/>
              <p:cNvPicPr>
                <a:picLocks noChangeAspect="1"/>
              </p:cNvPicPr>
              <p:nvPr/>
            </p:nvPicPr>
            <p:blipFill>
              <a:blip r:embed="rId13">
                <a:duotone>
                  <a:schemeClr val="accent1"/>
                  <a:srgbClr val="FFFFFF"/>
                </a:duotone>
              </a:blip>
              <a:stretch>
                <a:fillRect/>
              </a:stretch>
            </p:blipFill>
            <p:spPr>
              <a:xfrm>
                <a:off x="293206" y="1042127"/>
                <a:ext cx="8850794" cy="5815873"/>
              </a:xfrm>
              <a:prstGeom prst="rect">
                <a:avLst/>
              </a:prstGeom>
              <a:noFill/>
              <a:ln>
                <a:noFill/>
              </a:ln>
            </p:spPr>
          </p:pic>
        </p:grpSp>
        <p:sp>
          <p:nvSpPr>
            <p:cNvPr id="12" name="Rectangle 11"/>
            <p:cNvSpPr/>
            <p:nvPr/>
          </p:nvSpPr>
          <p:spPr>
            <a:xfrm flipV="1">
              <a:off x="685800" y="1152525"/>
              <a:ext cx="8458200" cy="5715000"/>
            </a:xfrm>
            <a:prstGeom prst="rect">
              <a:avLst/>
            </a:prstGeom>
            <a:gradFill flip="none" rotWithShape="1">
              <a:gsLst>
                <a:gs pos="100000">
                  <a:schemeClr val="bg1">
                    <a:alpha val="35000"/>
                  </a:schemeClr>
                </a:gs>
                <a:gs pos="40000">
                  <a:schemeClr val="bg1">
                    <a:alpha val="35000"/>
                  </a:schemeClr>
                </a:gs>
                <a:gs pos="21000">
                  <a:schemeClr val="bg1">
                    <a:alpha val="0"/>
                  </a:schemeClr>
                </a:gs>
              </a:gsLst>
              <a:lin ang="0" scaled="1"/>
              <a:tileRect/>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1" lang="ja-JP"/>
            </a:p>
          </p:txBody>
        </p:sp>
        <p:cxnSp>
          <p:nvCxnSpPr>
            <p:cNvPr id="13" name="Straight Connector 12"/>
            <p:cNvCxnSpPr/>
            <p:nvPr/>
          </p:nvCxnSpPr>
          <p:spPr>
            <a:xfrm>
              <a:off x="685800" y="1152525"/>
              <a:ext cx="8458200" cy="1588"/>
            </a:xfrm>
            <a:prstGeom prst="line">
              <a:avLst/>
            </a:prstGeom>
            <a:ln w="6350" cap="rnd" cmpd="sng" algn="ctr">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 name="Rectangle 1"/>
          <p:cNvSpPr>
            <a:spLocks noGrp="1"/>
          </p:cNvSpPr>
          <p:nvPr>
            <p:ph type="title"/>
          </p:nvPr>
        </p:nvSpPr>
        <p:spPr>
          <a:xfrm>
            <a:off x="685800" y="142875"/>
            <a:ext cx="8001000" cy="1112838"/>
          </a:xfrm>
          <a:prstGeom prst="rect">
            <a:avLst/>
          </a:prstGeom>
        </p:spPr>
        <p:txBody>
          <a:bodyPr vert="horz" rtlCol="0" anchor="b" anchorCtr="0">
            <a:normAutofit/>
          </a:bodyPr>
          <a:lstStyle/>
          <a:p>
            <a:r>
              <a:rPr kumimoji="1" lang="ja-JP"/>
              <a:t>マスタ タイトルの書式設定</a:t>
            </a:r>
          </a:p>
        </p:txBody>
      </p:sp>
      <p:sp>
        <p:nvSpPr>
          <p:cNvPr id="3" name="Rectangle 2"/>
          <p:cNvSpPr>
            <a:spLocks noGrp="1"/>
          </p:cNvSpPr>
          <p:nvPr>
            <p:ph type="body" idx="1"/>
          </p:nvPr>
        </p:nvSpPr>
        <p:spPr>
          <a:xfrm>
            <a:off x="685800" y="1295403"/>
            <a:ext cx="8001000" cy="4830763"/>
          </a:xfrm>
          <a:prstGeom prst="rect">
            <a:avLst/>
          </a:prstGeom>
        </p:spPr>
        <p:txBody>
          <a:bodyPr vert="horz" rtlCol="0">
            <a:normAutofit/>
          </a:bodyPr>
          <a:lstStyle/>
          <a:p>
            <a:pPr lvl="0"/>
            <a:r>
              <a:rPr kumimoji="1" lang="ja-JP"/>
              <a:t>マスタ テキストの書式設定</a:t>
            </a:r>
          </a:p>
          <a:p>
            <a:pPr lvl="1"/>
            <a:r>
              <a:rPr kumimoji="1" lang="ja-JP"/>
              <a:t>第 2 レベル</a:t>
            </a:r>
          </a:p>
          <a:p>
            <a:pPr lvl="2"/>
            <a:r>
              <a:rPr kumimoji="1" lang="ja-JP"/>
              <a:t>第 3 レベル</a:t>
            </a:r>
          </a:p>
          <a:p>
            <a:pPr lvl="3"/>
            <a:r>
              <a:rPr kumimoji="1" lang="ja-JP"/>
              <a:t>第 4 レベル</a:t>
            </a:r>
          </a:p>
          <a:p>
            <a:pPr lvl="4"/>
            <a:r>
              <a:rPr kumimoji="1" lang="ja-JP"/>
              <a:t>第 5 レベル</a:t>
            </a:r>
          </a:p>
        </p:txBody>
      </p:sp>
      <p:sp>
        <p:nvSpPr>
          <p:cNvPr id="4" name="Rectangle 3"/>
          <p:cNvSpPr>
            <a:spLocks noGrp="1"/>
          </p:cNvSpPr>
          <p:nvPr>
            <p:ph type="dt" sz="half" idx="2"/>
          </p:nvPr>
        </p:nvSpPr>
        <p:spPr>
          <a:xfrm>
            <a:off x="685800" y="6356352"/>
            <a:ext cx="2133600" cy="365125"/>
          </a:xfrm>
          <a:prstGeom prst="rect">
            <a:avLst/>
          </a:prstGeom>
        </p:spPr>
        <p:txBody>
          <a:bodyPr vert="horz" rtlCol="0" anchor="ctr"/>
          <a:lstStyle>
            <a:lvl1pPr algn="l" latinLnBrk="0">
              <a:defRPr kumimoji="1" lang="ja-JP" sz="1200">
                <a:solidFill>
                  <a:schemeClr val="tx1"/>
                </a:solidFill>
              </a:defRPr>
            </a:lvl1pPr>
          </a:lstStyle>
          <a:p>
            <a:fld id="{F0C22852-A508-4967-A48D-48354254F1AE}" type="datetimeFigureOut">
              <a:rPr kumimoji="1" lang="en-US" altLang="ja-JP">
                <a:solidFill>
                  <a:schemeClr val="tx1"/>
                </a:solidFill>
              </a:rPr>
              <a:pPr/>
              <a:t>1/26/2019</a:t>
            </a:fld>
            <a:endParaRPr kumimoji="1" lang="ja-JP">
              <a:solidFill>
                <a:schemeClr val="tx1"/>
              </a:solidFill>
            </a:endParaRPr>
          </a:p>
        </p:txBody>
      </p:sp>
      <p:sp>
        <p:nvSpPr>
          <p:cNvPr id="5" name="Rectangle 4"/>
          <p:cNvSpPr>
            <a:spLocks noGrp="1"/>
          </p:cNvSpPr>
          <p:nvPr>
            <p:ph type="ftr" sz="quarter" idx="3"/>
          </p:nvPr>
        </p:nvSpPr>
        <p:spPr>
          <a:xfrm>
            <a:off x="3238500" y="6356352"/>
            <a:ext cx="2895600" cy="365125"/>
          </a:xfrm>
          <a:prstGeom prst="rect">
            <a:avLst/>
          </a:prstGeom>
        </p:spPr>
        <p:txBody>
          <a:bodyPr vert="horz" rtlCol="0" anchor="ctr"/>
          <a:lstStyle>
            <a:lvl1pPr algn="ctr" latinLnBrk="0">
              <a:defRPr kumimoji="1" lang="ja-JP" sz="1200">
                <a:solidFill>
                  <a:schemeClr val="tx1"/>
                </a:solidFill>
              </a:defRPr>
            </a:lvl1pPr>
          </a:lstStyle>
          <a:p>
            <a:endParaRPr kumimoji="1" lang="ja-JP">
              <a:solidFill>
                <a:schemeClr val="tx1"/>
              </a:solidFill>
            </a:endParaRPr>
          </a:p>
        </p:txBody>
      </p:sp>
      <p:sp>
        <p:nvSpPr>
          <p:cNvPr id="6" name="Rectangle 5"/>
          <p:cNvSpPr>
            <a:spLocks noGrp="1"/>
          </p:cNvSpPr>
          <p:nvPr>
            <p:ph type="sldNum" sz="quarter" idx="4"/>
          </p:nvPr>
        </p:nvSpPr>
        <p:spPr>
          <a:xfrm>
            <a:off x="6553200" y="6356352"/>
            <a:ext cx="2133600" cy="365125"/>
          </a:xfrm>
          <a:prstGeom prst="rect">
            <a:avLst/>
          </a:prstGeom>
        </p:spPr>
        <p:txBody>
          <a:bodyPr vert="horz" rtlCol="0" anchor="ctr"/>
          <a:lstStyle>
            <a:lvl1pPr algn="r" latinLnBrk="0">
              <a:defRPr kumimoji="1" lang="ja-JP" sz="1200">
                <a:solidFill>
                  <a:schemeClr val="tx1"/>
                </a:solidFill>
              </a:defRPr>
            </a:lvl1pPr>
          </a:lstStyle>
          <a:p>
            <a:fld id="{4B6EAAFC-84C7-4BE1-BC5E-CE208EE20C26}" type="slidenum">
              <a:rPr kumimoji="1" lang="en-US" altLang="ja-JP">
                <a:solidFill>
                  <a:schemeClr val="tx1"/>
                </a:solidFill>
              </a:rPr>
              <a:pPr/>
              <a:t>‹#›</a:t>
            </a:fld>
            <a:endParaRPr kumimoji="1" lang="ja-JP">
              <a:solidFill>
                <a:schemeClr val="tx1"/>
              </a:solidFill>
            </a:endParaRPr>
          </a:p>
        </p:txBody>
      </p:sp>
    </p:spTree>
    <p:extLst>
      <p:ext uri="{BB962C8B-B14F-4D97-AF65-F5344CB8AC3E}">
        <p14:creationId xmlns:p14="http://schemas.microsoft.com/office/powerpoint/2010/main" val="693675769"/>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Lst>
  <p:transition>
    <p:fade/>
  </p:transition>
  <p:txStyles>
    <p:titleStyle>
      <a:lvl1pPr algn="l" rtl="0" eaLnBrk="1" latinLnBrk="0" hangingPunct="1">
        <a:spcBef>
          <a:spcPct val="0"/>
        </a:spcBef>
        <a:buNone/>
        <a:defRPr kumimoji="1" lang="ja-JP" sz="4000" kern="1200" cap="all" baseline="0">
          <a:solidFill>
            <a:schemeClr val="tx1"/>
          </a:solidFill>
          <a:latin typeface="+mj-lt"/>
          <a:ea typeface="+mj-ea"/>
          <a:cs typeface="+mj-cs"/>
        </a:defRPr>
      </a:lvl1pPr>
    </p:titleStyle>
    <p:bodyStyle>
      <a:lvl1pPr marL="342900" indent="-342900" algn="l" rtl="0" eaLnBrk="1" latinLnBrk="0" hangingPunct="1">
        <a:spcBef>
          <a:spcPts val="600"/>
        </a:spcBef>
        <a:spcAft>
          <a:spcPts val="600"/>
        </a:spcAft>
        <a:buFont typeface="Arial"/>
        <a:buChar char="•"/>
        <a:defRPr kumimoji="1" lang="ja-JP" sz="2800" kern="1200">
          <a:solidFill>
            <a:schemeClr val="tx1"/>
          </a:solidFill>
          <a:latin typeface="+mn-lt"/>
          <a:ea typeface="+mn-ea"/>
          <a:cs typeface="+mn-cs"/>
        </a:defRPr>
      </a:lvl1pPr>
      <a:lvl2pPr marL="742950" indent="-285750" algn="l" rtl="0" eaLnBrk="1" latinLnBrk="0" hangingPunct="1">
        <a:spcBef>
          <a:spcPts val="600"/>
        </a:spcBef>
        <a:spcAft>
          <a:spcPts val="600"/>
        </a:spcAft>
        <a:buFont typeface="Arial"/>
        <a:buChar char="–"/>
        <a:defRPr kumimoji="1" lang="ja-JP" sz="2400" kern="1200">
          <a:solidFill>
            <a:schemeClr val="tx1"/>
          </a:solidFill>
          <a:latin typeface="+mn-lt"/>
          <a:ea typeface="+mn-ea"/>
          <a:cs typeface="+mn-cs"/>
        </a:defRPr>
      </a:lvl2pPr>
      <a:lvl3pPr marL="1143000" indent="-228600" algn="l" rtl="0" eaLnBrk="1" latinLnBrk="0" hangingPunct="1">
        <a:spcBef>
          <a:spcPts val="600"/>
        </a:spcBef>
        <a:spcAft>
          <a:spcPts val="600"/>
        </a:spcAft>
        <a:buFont typeface="Arial"/>
        <a:buChar char="•"/>
        <a:defRPr kumimoji="1" lang="ja-JP" sz="2000" kern="1200">
          <a:solidFill>
            <a:schemeClr val="tx1"/>
          </a:solidFill>
          <a:latin typeface="+mn-lt"/>
          <a:ea typeface="+mn-ea"/>
          <a:cs typeface="+mn-cs"/>
        </a:defRPr>
      </a:lvl3pPr>
      <a:lvl4pPr marL="1600200" indent="-228600" algn="l" rtl="0" eaLnBrk="1" latinLnBrk="0" hangingPunct="1">
        <a:spcBef>
          <a:spcPts val="600"/>
        </a:spcBef>
        <a:spcAft>
          <a:spcPts val="600"/>
        </a:spcAft>
        <a:buFont typeface="Arial"/>
        <a:buChar char="–"/>
        <a:defRPr kumimoji="1" lang="ja-JP" sz="1800" kern="1200">
          <a:solidFill>
            <a:schemeClr val="tx1"/>
          </a:solidFill>
          <a:latin typeface="+mn-lt"/>
          <a:ea typeface="+mn-ea"/>
          <a:cs typeface="+mn-cs"/>
        </a:defRPr>
      </a:lvl4pPr>
      <a:lvl5pPr marL="2057400" indent="-228600" algn="l" rtl="0" eaLnBrk="1" latinLnBrk="0" hangingPunct="1">
        <a:spcBef>
          <a:spcPts val="600"/>
        </a:spcBef>
        <a:spcAft>
          <a:spcPts val="600"/>
        </a:spcAft>
        <a:buFont typeface="Arial"/>
        <a:buChar char="»"/>
        <a:defRPr kumimoji="1" lang="ja-JP" sz="18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1" lang="ja-JP"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1" lang="ja-JP"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1" lang="ja-JP"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1" lang="ja-JP" sz="2000" kern="1200">
          <a:solidFill>
            <a:schemeClr val="tx1"/>
          </a:solidFill>
          <a:latin typeface="+mn-lt"/>
          <a:ea typeface="+mn-ea"/>
          <a:cs typeface="+mn-cs"/>
        </a:defRPr>
      </a:lvl9pPr>
    </p:bodyStyle>
    <p:otherStyle>
      <a:lvl1pPr marL="0" algn="l" rtl="0" eaLnBrk="1" latinLnBrk="0" hangingPunct="1">
        <a:defRPr kumimoji="1" lang="ja-JP" kern="1200">
          <a:solidFill>
            <a:schemeClr val="tx1"/>
          </a:solidFill>
          <a:latin typeface="+mn-lt"/>
          <a:ea typeface="+mn-ea"/>
          <a:cs typeface="+mn-cs"/>
        </a:defRPr>
      </a:lvl1pPr>
      <a:lvl2pPr marL="457200" algn="l" rtl="0" eaLnBrk="1" hangingPunct="1">
        <a:defRPr kumimoji="1" lang="ja-JP" kern="1200">
          <a:solidFill>
            <a:schemeClr val="tx1"/>
          </a:solidFill>
          <a:latin typeface="+mn-lt"/>
          <a:ea typeface="+mn-ea"/>
          <a:cs typeface="+mn-cs"/>
        </a:defRPr>
      </a:lvl2pPr>
      <a:lvl3pPr marL="914400" algn="l" rtl="0" eaLnBrk="1" hangingPunct="1">
        <a:defRPr kumimoji="1" lang="ja-JP" kern="1200">
          <a:solidFill>
            <a:schemeClr val="tx1"/>
          </a:solidFill>
          <a:latin typeface="+mn-lt"/>
          <a:ea typeface="+mn-ea"/>
          <a:cs typeface="+mn-cs"/>
        </a:defRPr>
      </a:lvl3pPr>
      <a:lvl4pPr marL="1371600" algn="l" rtl="0" eaLnBrk="1" hangingPunct="1">
        <a:defRPr kumimoji="1" lang="ja-JP" kern="1200">
          <a:solidFill>
            <a:schemeClr val="tx1"/>
          </a:solidFill>
          <a:latin typeface="+mn-lt"/>
          <a:ea typeface="+mn-ea"/>
          <a:cs typeface="+mn-cs"/>
        </a:defRPr>
      </a:lvl4pPr>
      <a:lvl5pPr marL="1828800" algn="l" rtl="0" eaLnBrk="1" hangingPunct="1">
        <a:defRPr kumimoji="1" lang="ja-JP" kern="1200">
          <a:solidFill>
            <a:schemeClr val="tx1"/>
          </a:solidFill>
          <a:latin typeface="+mn-lt"/>
          <a:ea typeface="+mn-ea"/>
          <a:cs typeface="+mn-cs"/>
        </a:defRPr>
      </a:lvl5pPr>
      <a:lvl6pPr marL="2286000" algn="l" rtl="0" eaLnBrk="1" hangingPunct="1">
        <a:defRPr kumimoji="1" lang="ja-JP" kern="1200">
          <a:solidFill>
            <a:schemeClr val="tx1"/>
          </a:solidFill>
          <a:latin typeface="+mn-lt"/>
          <a:ea typeface="+mn-ea"/>
          <a:cs typeface="+mn-cs"/>
        </a:defRPr>
      </a:lvl6pPr>
      <a:lvl7pPr marL="2743200" algn="l" rtl="0" eaLnBrk="1" hangingPunct="1">
        <a:defRPr kumimoji="1" lang="ja-JP" kern="1200">
          <a:solidFill>
            <a:schemeClr val="tx1"/>
          </a:solidFill>
          <a:latin typeface="+mn-lt"/>
          <a:ea typeface="+mn-ea"/>
          <a:cs typeface="+mn-cs"/>
        </a:defRPr>
      </a:lvl7pPr>
      <a:lvl8pPr marL="3200400" algn="l" rtl="0" eaLnBrk="1" hangingPunct="1">
        <a:defRPr kumimoji="1" lang="ja-JP" kern="1200">
          <a:solidFill>
            <a:schemeClr val="tx1"/>
          </a:solidFill>
          <a:latin typeface="+mn-lt"/>
          <a:ea typeface="+mn-ea"/>
          <a:cs typeface="+mn-cs"/>
        </a:defRPr>
      </a:lvl8pPr>
      <a:lvl9pPr marL="3657600" algn="l" rtl="0" eaLnBrk="1" hangingPunct="1">
        <a:defRPr kumimoji="1" lang="ja-JP"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9"/>
            <a:ext cx="8229600" cy="1143000"/>
          </a:xfrm>
          <a:prstGeom prst="rect">
            <a:avLst/>
          </a:prstGeom>
          <a:noFill/>
          <a:ln w="9525">
            <a:noFill/>
            <a:miter lim="800000"/>
            <a:headEnd/>
            <a:tailEnd/>
          </a:ln>
        </p:spPr>
        <p:txBody>
          <a:bodyPr vert="horz" wrap="square" lIns="91418" tIns="45708" rIns="91418" bIns="45708" numCol="1" anchor="ctr" anchorCtr="0" compatLnSpc="1">
            <a:prstTxWarp prst="textNoShape">
              <a:avLst/>
            </a:prstTxWarp>
          </a:bodyPr>
          <a:lstStyle/>
          <a:p>
            <a:pPr lvl="0"/>
            <a:r>
              <a:rPr lang="ja-JP" altLang="en-US"/>
              <a:t>マスタ タイトルの書式設定</a:t>
            </a:r>
          </a:p>
        </p:txBody>
      </p:sp>
      <p:sp>
        <p:nvSpPr>
          <p:cNvPr id="13315"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18" tIns="45708" rIns="91418" bIns="45708"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6"/>
            <a:ext cx="2133600" cy="476250"/>
          </a:xfrm>
          <a:prstGeom prst="rect">
            <a:avLst/>
          </a:prstGeom>
          <a:noFill/>
          <a:ln w="9525">
            <a:noFill/>
            <a:miter lim="800000"/>
            <a:headEnd/>
            <a:tailEnd/>
          </a:ln>
          <a:effectLst/>
        </p:spPr>
        <p:txBody>
          <a:bodyPr vert="horz" wrap="square" lIns="91418" tIns="45708" rIns="91418" bIns="45708" numCol="1" anchor="t" anchorCtr="0" compatLnSpc="1">
            <a:prstTxWarp prst="textNoShape">
              <a:avLst/>
            </a:prstTxWarp>
          </a:bodyPr>
          <a:lstStyle>
            <a:lvl1pPr>
              <a:defRPr sz="1292">
                <a:ea typeface="ＭＳ Ｐゴシック" pitchFamily="50" charset="-128"/>
              </a:defRPr>
            </a:lvl1pPr>
          </a:lstStyle>
          <a:p>
            <a:pPr defTabSz="914400">
              <a:defRPr/>
            </a:pPr>
            <a:endParaRPr lang="en-US" altLang="ja-JP">
              <a:solidFill>
                <a:srgbClr val="000000"/>
              </a:solidFill>
            </a:endParaRPr>
          </a:p>
        </p:txBody>
      </p:sp>
      <p:sp>
        <p:nvSpPr>
          <p:cNvPr id="1029" name="Rectangle 5"/>
          <p:cNvSpPr>
            <a:spLocks noGrp="1" noChangeArrowheads="1"/>
          </p:cNvSpPr>
          <p:nvPr>
            <p:ph type="ftr" sz="quarter" idx="3"/>
          </p:nvPr>
        </p:nvSpPr>
        <p:spPr bwMode="auto">
          <a:xfrm>
            <a:off x="3124200" y="6245226"/>
            <a:ext cx="2895600" cy="476250"/>
          </a:xfrm>
          <a:prstGeom prst="rect">
            <a:avLst/>
          </a:prstGeom>
          <a:noFill/>
          <a:ln w="9525">
            <a:noFill/>
            <a:miter lim="800000"/>
            <a:headEnd/>
            <a:tailEnd/>
          </a:ln>
          <a:effectLst/>
        </p:spPr>
        <p:txBody>
          <a:bodyPr vert="horz" wrap="square" lIns="91418" tIns="45708" rIns="91418" bIns="45708" numCol="1" anchor="t" anchorCtr="0" compatLnSpc="1">
            <a:prstTxWarp prst="textNoShape">
              <a:avLst/>
            </a:prstTxWarp>
          </a:bodyPr>
          <a:lstStyle>
            <a:lvl1pPr algn="ctr">
              <a:defRPr sz="1292">
                <a:ea typeface="ＭＳ Ｐゴシック" pitchFamily="50" charset="-128"/>
              </a:defRPr>
            </a:lvl1pPr>
          </a:lstStyle>
          <a:p>
            <a:pPr defTabSz="914400">
              <a:defRPr/>
            </a:pPr>
            <a:endParaRPr lang="en-US" altLang="ja-JP">
              <a:solidFill>
                <a:srgbClr val="000000"/>
              </a:solidFill>
            </a:endParaRPr>
          </a:p>
        </p:txBody>
      </p:sp>
      <p:sp>
        <p:nvSpPr>
          <p:cNvPr id="1030" name="Rectangle 6"/>
          <p:cNvSpPr>
            <a:spLocks noGrp="1" noChangeArrowheads="1"/>
          </p:cNvSpPr>
          <p:nvPr>
            <p:ph type="sldNum" sz="quarter" idx="4"/>
          </p:nvPr>
        </p:nvSpPr>
        <p:spPr bwMode="auto">
          <a:xfrm>
            <a:off x="7092462" y="6524626"/>
            <a:ext cx="2133600" cy="476250"/>
          </a:xfrm>
          <a:prstGeom prst="rect">
            <a:avLst/>
          </a:prstGeom>
          <a:noFill/>
          <a:ln w="9525">
            <a:noFill/>
            <a:miter lim="800000"/>
            <a:headEnd/>
            <a:tailEnd/>
          </a:ln>
          <a:effectLst/>
        </p:spPr>
        <p:txBody>
          <a:bodyPr vert="horz" wrap="square" lIns="91418" tIns="45708" rIns="91418" bIns="45708" numCol="1" anchor="t" anchorCtr="0" compatLnSpc="1">
            <a:prstTxWarp prst="textNoShape">
              <a:avLst/>
            </a:prstTxWarp>
          </a:bodyPr>
          <a:lstStyle>
            <a:lvl1pPr algn="r">
              <a:defRPr sz="1292">
                <a:ea typeface="ＭＳ Ｐゴシック" pitchFamily="50" charset="-128"/>
              </a:defRPr>
            </a:lvl1pPr>
          </a:lstStyle>
          <a:p>
            <a:pPr defTabSz="914400">
              <a:defRPr/>
            </a:pPr>
            <a:fld id="{4E7AE4BE-F216-4572-974D-09A2D63C008C}" type="slidenum">
              <a:rPr lang="en-US" altLang="ja-JP">
                <a:solidFill>
                  <a:srgbClr val="000000"/>
                </a:solidFill>
              </a:rPr>
              <a:pPr defTabSz="914400">
                <a:defRPr/>
              </a:pPr>
              <a:t>‹#›</a:t>
            </a:fld>
            <a:endParaRPr lang="en-US" altLang="ja-JP">
              <a:solidFill>
                <a:srgbClr val="000000"/>
              </a:solidFill>
            </a:endParaRPr>
          </a:p>
        </p:txBody>
      </p:sp>
    </p:spTree>
    <p:extLst>
      <p:ext uri="{BB962C8B-B14F-4D97-AF65-F5344CB8AC3E}">
        <p14:creationId xmlns:p14="http://schemas.microsoft.com/office/powerpoint/2010/main" val="1085758162"/>
      </p:ext>
    </p:extLst>
  </p:cSld>
  <p:clrMap bg1="lt1" tx1="dk1" bg2="lt2" tx2="dk2" accent1="accent1" accent2="accent2" accent3="accent3" accent4="accent4" accent5="accent5" accent6="accent6" hlink="hlink" folHlink="folHlink"/>
  <p:sldLayoutIdLst>
    <p:sldLayoutId id="2147484252" r:id="rId1"/>
    <p:sldLayoutId id="2147484253" r:id="rId2"/>
    <p:sldLayoutId id="2147484254" r:id="rId3"/>
    <p:sldLayoutId id="2147484255" r:id="rId4"/>
    <p:sldLayoutId id="2147484256" r:id="rId5"/>
    <p:sldLayoutId id="2147484257" r:id="rId6"/>
    <p:sldLayoutId id="2147484258" r:id="rId7"/>
    <p:sldLayoutId id="2147484259" r:id="rId8"/>
    <p:sldLayoutId id="2147484260" r:id="rId9"/>
    <p:sldLayoutId id="2147484261" r:id="rId10"/>
    <p:sldLayoutId id="2147484262" r:id="rId11"/>
  </p:sldLayoutIdLst>
  <p:hf hdr="0" ftr="0" dt="0"/>
  <p:txStyles>
    <p:titleStyle>
      <a:lvl1pPr algn="ctr" rtl="0" eaLnBrk="0" fontAlgn="base" hangingPunct="0">
        <a:spcBef>
          <a:spcPct val="0"/>
        </a:spcBef>
        <a:spcAft>
          <a:spcPct val="0"/>
        </a:spcAft>
        <a:defRPr kumimoji="1" sz="4062">
          <a:solidFill>
            <a:schemeClr val="tx2"/>
          </a:solidFill>
          <a:latin typeface="+mj-lt"/>
          <a:ea typeface="+mj-ea"/>
          <a:cs typeface="+mj-cs"/>
        </a:defRPr>
      </a:lvl1pPr>
      <a:lvl2pPr algn="ctr" rtl="0" eaLnBrk="0" fontAlgn="base" hangingPunct="0">
        <a:spcBef>
          <a:spcPct val="0"/>
        </a:spcBef>
        <a:spcAft>
          <a:spcPct val="0"/>
        </a:spcAft>
        <a:defRPr kumimoji="1" sz="4062">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062">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062">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062">
          <a:solidFill>
            <a:schemeClr val="tx2"/>
          </a:solidFill>
          <a:latin typeface="Arial" charset="0"/>
          <a:ea typeface="ＭＳ Ｐゴシック" pitchFamily="50" charset="-128"/>
        </a:defRPr>
      </a:lvl5pPr>
      <a:lvl6pPr marL="421992" algn="ctr" rtl="0" fontAlgn="base">
        <a:spcBef>
          <a:spcPct val="0"/>
        </a:spcBef>
        <a:spcAft>
          <a:spcPct val="0"/>
        </a:spcAft>
        <a:defRPr kumimoji="1" sz="4062">
          <a:solidFill>
            <a:schemeClr val="tx2"/>
          </a:solidFill>
          <a:latin typeface="Arial" charset="0"/>
          <a:ea typeface="ＭＳ Ｐゴシック" pitchFamily="50" charset="-128"/>
        </a:defRPr>
      </a:lvl6pPr>
      <a:lvl7pPr marL="843984" algn="ctr" rtl="0" fontAlgn="base">
        <a:spcBef>
          <a:spcPct val="0"/>
        </a:spcBef>
        <a:spcAft>
          <a:spcPct val="0"/>
        </a:spcAft>
        <a:defRPr kumimoji="1" sz="4062">
          <a:solidFill>
            <a:schemeClr val="tx2"/>
          </a:solidFill>
          <a:latin typeface="Arial" charset="0"/>
          <a:ea typeface="ＭＳ Ｐゴシック" pitchFamily="50" charset="-128"/>
        </a:defRPr>
      </a:lvl7pPr>
      <a:lvl8pPr marL="1265976" algn="ctr" rtl="0" fontAlgn="base">
        <a:spcBef>
          <a:spcPct val="0"/>
        </a:spcBef>
        <a:spcAft>
          <a:spcPct val="0"/>
        </a:spcAft>
        <a:defRPr kumimoji="1" sz="4062">
          <a:solidFill>
            <a:schemeClr val="tx2"/>
          </a:solidFill>
          <a:latin typeface="Arial" charset="0"/>
          <a:ea typeface="ＭＳ Ｐゴシック" pitchFamily="50" charset="-128"/>
        </a:defRPr>
      </a:lvl8pPr>
      <a:lvl9pPr marL="1687969" algn="ctr" rtl="0" fontAlgn="base">
        <a:spcBef>
          <a:spcPct val="0"/>
        </a:spcBef>
        <a:spcAft>
          <a:spcPct val="0"/>
        </a:spcAft>
        <a:defRPr kumimoji="1" sz="4062">
          <a:solidFill>
            <a:schemeClr val="tx2"/>
          </a:solidFill>
          <a:latin typeface="Arial" charset="0"/>
          <a:ea typeface="ＭＳ Ｐゴシック" pitchFamily="50" charset="-128"/>
        </a:defRPr>
      </a:lvl9pPr>
    </p:titleStyle>
    <p:bodyStyle>
      <a:lvl1pPr marL="316494" indent="-316494" algn="l" rtl="0" eaLnBrk="0" fontAlgn="base" hangingPunct="0">
        <a:spcBef>
          <a:spcPct val="20000"/>
        </a:spcBef>
        <a:spcAft>
          <a:spcPct val="0"/>
        </a:spcAft>
        <a:buChar char="•"/>
        <a:defRPr kumimoji="1" sz="2954">
          <a:solidFill>
            <a:schemeClr val="tx1"/>
          </a:solidFill>
          <a:latin typeface="+mn-lt"/>
          <a:ea typeface="+mn-ea"/>
          <a:cs typeface="+mn-cs"/>
        </a:defRPr>
      </a:lvl1pPr>
      <a:lvl2pPr marL="685737" indent="-263745" algn="l" rtl="0" eaLnBrk="0" fontAlgn="base" hangingPunct="0">
        <a:spcBef>
          <a:spcPct val="20000"/>
        </a:spcBef>
        <a:spcAft>
          <a:spcPct val="0"/>
        </a:spcAft>
        <a:buChar char="–"/>
        <a:defRPr kumimoji="1" sz="2585">
          <a:solidFill>
            <a:schemeClr val="tx1"/>
          </a:solidFill>
          <a:latin typeface="+mn-lt"/>
          <a:ea typeface="+mn-ea"/>
        </a:defRPr>
      </a:lvl2pPr>
      <a:lvl3pPr marL="1054981" indent="-210996" algn="l" rtl="0" eaLnBrk="0" fontAlgn="base" hangingPunct="0">
        <a:spcBef>
          <a:spcPct val="20000"/>
        </a:spcBef>
        <a:spcAft>
          <a:spcPct val="0"/>
        </a:spcAft>
        <a:buChar char="•"/>
        <a:defRPr kumimoji="1" sz="2215">
          <a:solidFill>
            <a:schemeClr val="tx1"/>
          </a:solidFill>
          <a:latin typeface="+mn-lt"/>
          <a:ea typeface="+mn-ea"/>
        </a:defRPr>
      </a:lvl3pPr>
      <a:lvl4pPr marL="1476972" indent="-210996" algn="l" rtl="0" eaLnBrk="0" fontAlgn="base" hangingPunct="0">
        <a:spcBef>
          <a:spcPct val="20000"/>
        </a:spcBef>
        <a:spcAft>
          <a:spcPct val="0"/>
        </a:spcAft>
        <a:buChar char="–"/>
        <a:defRPr kumimoji="1" sz="1846">
          <a:solidFill>
            <a:schemeClr val="tx1"/>
          </a:solidFill>
          <a:latin typeface="+mn-lt"/>
          <a:ea typeface="+mn-ea"/>
        </a:defRPr>
      </a:lvl4pPr>
      <a:lvl5pPr marL="1898963" indent="-210996" algn="l" rtl="0" eaLnBrk="0" fontAlgn="base" hangingPunct="0">
        <a:spcBef>
          <a:spcPct val="20000"/>
        </a:spcBef>
        <a:spcAft>
          <a:spcPct val="0"/>
        </a:spcAft>
        <a:buChar char="»"/>
        <a:defRPr kumimoji="1" sz="1846">
          <a:solidFill>
            <a:schemeClr val="tx1"/>
          </a:solidFill>
          <a:latin typeface="+mn-lt"/>
          <a:ea typeface="+mn-ea"/>
        </a:defRPr>
      </a:lvl5pPr>
      <a:lvl6pPr marL="2320956" indent="-210996" algn="l" rtl="0" fontAlgn="base">
        <a:spcBef>
          <a:spcPct val="20000"/>
        </a:spcBef>
        <a:spcAft>
          <a:spcPct val="0"/>
        </a:spcAft>
        <a:buChar char="»"/>
        <a:defRPr kumimoji="1" sz="1846">
          <a:solidFill>
            <a:schemeClr val="tx1"/>
          </a:solidFill>
          <a:latin typeface="+mn-lt"/>
          <a:ea typeface="+mn-ea"/>
        </a:defRPr>
      </a:lvl6pPr>
      <a:lvl7pPr marL="2742948" indent="-210996" algn="l" rtl="0" fontAlgn="base">
        <a:spcBef>
          <a:spcPct val="20000"/>
        </a:spcBef>
        <a:spcAft>
          <a:spcPct val="0"/>
        </a:spcAft>
        <a:buChar char="»"/>
        <a:defRPr kumimoji="1" sz="1846">
          <a:solidFill>
            <a:schemeClr val="tx1"/>
          </a:solidFill>
          <a:latin typeface="+mn-lt"/>
          <a:ea typeface="+mn-ea"/>
        </a:defRPr>
      </a:lvl7pPr>
      <a:lvl8pPr marL="3164940" indent="-210996" algn="l" rtl="0" fontAlgn="base">
        <a:spcBef>
          <a:spcPct val="20000"/>
        </a:spcBef>
        <a:spcAft>
          <a:spcPct val="0"/>
        </a:spcAft>
        <a:buChar char="»"/>
        <a:defRPr kumimoji="1" sz="1846">
          <a:solidFill>
            <a:schemeClr val="tx1"/>
          </a:solidFill>
          <a:latin typeface="+mn-lt"/>
          <a:ea typeface="+mn-ea"/>
        </a:defRPr>
      </a:lvl8pPr>
      <a:lvl9pPr marL="3586932" indent="-210996" algn="l" rtl="0" fontAlgn="base">
        <a:spcBef>
          <a:spcPct val="20000"/>
        </a:spcBef>
        <a:spcAft>
          <a:spcPct val="0"/>
        </a:spcAft>
        <a:buChar char="»"/>
        <a:defRPr kumimoji="1" sz="1846">
          <a:solidFill>
            <a:schemeClr val="tx1"/>
          </a:solidFill>
          <a:latin typeface="+mn-lt"/>
          <a:ea typeface="+mn-ea"/>
        </a:defRPr>
      </a:lvl9pPr>
    </p:bodyStyle>
    <p:otherStyle>
      <a:defPPr>
        <a:defRPr lang="ja-JP"/>
      </a:defPPr>
      <a:lvl1pPr marL="0" algn="l" defTabSz="843984" rtl="0" eaLnBrk="1" latinLnBrk="0" hangingPunct="1">
        <a:defRPr kumimoji="1" sz="1662" kern="1200">
          <a:solidFill>
            <a:schemeClr val="tx1"/>
          </a:solidFill>
          <a:latin typeface="+mn-lt"/>
          <a:ea typeface="+mn-ea"/>
          <a:cs typeface="+mn-cs"/>
        </a:defRPr>
      </a:lvl1pPr>
      <a:lvl2pPr marL="421992" algn="l" defTabSz="843984" rtl="0" eaLnBrk="1" latinLnBrk="0" hangingPunct="1">
        <a:defRPr kumimoji="1" sz="1662" kern="1200">
          <a:solidFill>
            <a:schemeClr val="tx1"/>
          </a:solidFill>
          <a:latin typeface="+mn-lt"/>
          <a:ea typeface="+mn-ea"/>
          <a:cs typeface="+mn-cs"/>
        </a:defRPr>
      </a:lvl2pPr>
      <a:lvl3pPr marL="843984" algn="l" defTabSz="843984" rtl="0" eaLnBrk="1" latinLnBrk="0" hangingPunct="1">
        <a:defRPr kumimoji="1" sz="1662" kern="1200">
          <a:solidFill>
            <a:schemeClr val="tx1"/>
          </a:solidFill>
          <a:latin typeface="+mn-lt"/>
          <a:ea typeface="+mn-ea"/>
          <a:cs typeface="+mn-cs"/>
        </a:defRPr>
      </a:lvl3pPr>
      <a:lvl4pPr marL="1265976" algn="l" defTabSz="843984" rtl="0" eaLnBrk="1" latinLnBrk="0" hangingPunct="1">
        <a:defRPr kumimoji="1" sz="1662" kern="1200">
          <a:solidFill>
            <a:schemeClr val="tx1"/>
          </a:solidFill>
          <a:latin typeface="+mn-lt"/>
          <a:ea typeface="+mn-ea"/>
          <a:cs typeface="+mn-cs"/>
        </a:defRPr>
      </a:lvl4pPr>
      <a:lvl5pPr marL="1687969" algn="l" defTabSz="843984" rtl="0" eaLnBrk="1" latinLnBrk="0" hangingPunct="1">
        <a:defRPr kumimoji="1" sz="1662" kern="1200">
          <a:solidFill>
            <a:schemeClr val="tx1"/>
          </a:solidFill>
          <a:latin typeface="+mn-lt"/>
          <a:ea typeface="+mn-ea"/>
          <a:cs typeface="+mn-cs"/>
        </a:defRPr>
      </a:lvl5pPr>
      <a:lvl6pPr marL="2109960" algn="l" defTabSz="843984" rtl="0" eaLnBrk="1" latinLnBrk="0" hangingPunct="1">
        <a:defRPr kumimoji="1" sz="1662" kern="1200">
          <a:solidFill>
            <a:schemeClr val="tx1"/>
          </a:solidFill>
          <a:latin typeface="+mn-lt"/>
          <a:ea typeface="+mn-ea"/>
          <a:cs typeface="+mn-cs"/>
        </a:defRPr>
      </a:lvl6pPr>
      <a:lvl7pPr marL="2531952" algn="l" defTabSz="843984" rtl="0" eaLnBrk="1" latinLnBrk="0" hangingPunct="1">
        <a:defRPr kumimoji="1" sz="1662" kern="1200">
          <a:solidFill>
            <a:schemeClr val="tx1"/>
          </a:solidFill>
          <a:latin typeface="+mn-lt"/>
          <a:ea typeface="+mn-ea"/>
          <a:cs typeface="+mn-cs"/>
        </a:defRPr>
      </a:lvl7pPr>
      <a:lvl8pPr marL="2953944" algn="l" defTabSz="843984" rtl="0" eaLnBrk="1" latinLnBrk="0" hangingPunct="1">
        <a:defRPr kumimoji="1" sz="1662" kern="1200">
          <a:solidFill>
            <a:schemeClr val="tx1"/>
          </a:solidFill>
          <a:latin typeface="+mn-lt"/>
          <a:ea typeface="+mn-ea"/>
          <a:cs typeface="+mn-cs"/>
        </a:defRPr>
      </a:lvl8pPr>
      <a:lvl9pPr marL="3375936" algn="l" defTabSz="843984" rtl="0" eaLnBrk="1" latinLnBrk="0" hangingPunct="1">
        <a:defRPr kumimoji="1" sz="1662"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9"/>
            <a:ext cx="8229600" cy="1143000"/>
          </a:xfrm>
          <a:prstGeom prst="rect">
            <a:avLst/>
          </a:prstGeom>
          <a:noFill/>
          <a:ln w="9525">
            <a:noFill/>
            <a:miter lim="800000"/>
            <a:headEnd/>
            <a:tailEnd/>
          </a:ln>
        </p:spPr>
        <p:txBody>
          <a:bodyPr vert="horz" wrap="square" lIns="91418" tIns="45708" rIns="91418" bIns="45708" numCol="1" anchor="ctr" anchorCtr="0" compatLnSpc="1">
            <a:prstTxWarp prst="textNoShape">
              <a:avLst/>
            </a:prstTxWarp>
          </a:bodyPr>
          <a:lstStyle/>
          <a:p>
            <a:pPr lvl="0"/>
            <a:r>
              <a:rPr lang="ja-JP" altLang="en-US"/>
              <a:t>マスタ タイトルの書式設定</a:t>
            </a:r>
          </a:p>
        </p:txBody>
      </p:sp>
      <p:sp>
        <p:nvSpPr>
          <p:cNvPr id="13315"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18" tIns="45708" rIns="91418" bIns="45708"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6"/>
            <a:ext cx="2133600" cy="476250"/>
          </a:xfrm>
          <a:prstGeom prst="rect">
            <a:avLst/>
          </a:prstGeom>
          <a:noFill/>
          <a:ln w="9525">
            <a:noFill/>
            <a:miter lim="800000"/>
            <a:headEnd/>
            <a:tailEnd/>
          </a:ln>
          <a:effectLst/>
        </p:spPr>
        <p:txBody>
          <a:bodyPr vert="horz" wrap="square" lIns="91418" tIns="45708" rIns="91418" bIns="45708" numCol="1" anchor="t" anchorCtr="0" compatLnSpc="1">
            <a:prstTxWarp prst="textNoShape">
              <a:avLst/>
            </a:prstTxWarp>
          </a:bodyPr>
          <a:lstStyle>
            <a:lvl1pPr>
              <a:defRPr sz="1292">
                <a:ea typeface="ＭＳ Ｐゴシック" pitchFamily="50" charset="-128"/>
              </a:defRPr>
            </a:lvl1pPr>
          </a:lstStyle>
          <a:p>
            <a:pPr defTabSz="914400">
              <a:defRPr/>
            </a:pPr>
            <a:fld id="{76DE78B0-189E-4EDE-95B7-E736AF5537F3}" type="datetime1">
              <a:rPr lang="ja-JP" altLang="en-US" smtClean="0">
                <a:solidFill>
                  <a:srgbClr val="000000"/>
                </a:solidFill>
              </a:rPr>
              <a:pPr defTabSz="914400">
                <a:defRPr/>
              </a:pPr>
              <a:t>2019/1/26</a:t>
            </a:fld>
            <a:endParaRPr lang="en-US" altLang="ja-JP">
              <a:solidFill>
                <a:srgbClr val="000000"/>
              </a:solidFill>
            </a:endParaRPr>
          </a:p>
        </p:txBody>
      </p:sp>
      <p:sp>
        <p:nvSpPr>
          <p:cNvPr id="1029" name="Rectangle 5"/>
          <p:cNvSpPr>
            <a:spLocks noGrp="1" noChangeArrowheads="1"/>
          </p:cNvSpPr>
          <p:nvPr>
            <p:ph type="ftr" sz="quarter" idx="3"/>
          </p:nvPr>
        </p:nvSpPr>
        <p:spPr bwMode="auto">
          <a:xfrm>
            <a:off x="3124200" y="6245226"/>
            <a:ext cx="2895600" cy="476250"/>
          </a:xfrm>
          <a:prstGeom prst="rect">
            <a:avLst/>
          </a:prstGeom>
          <a:noFill/>
          <a:ln w="9525">
            <a:noFill/>
            <a:miter lim="800000"/>
            <a:headEnd/>
            <a:tailEnd/>
          </a:ln>
          <a:effectLst/>
        </p:spPr>
        <p:txBody>
          <a:bodyPr vert="horz" wrap="square" lIns="91418" tIns="45708" rIns="91418" bIns="45708" numCol="1" anchor="t" anchorCtr="0" compatLnSpc="1">
            <a:prstTxWarp prst="textNoShape">
              <a:avLst/>
            </a:prstTxWarp>
          </a:bodyPr>
          <a:lstStyle>
            <a:lvl1pPr algn="ctr">
              <a:defRPr sz="1292">
                <a:ea typeface="ＭＳ Ｐゴシック" pitchFamily="50" charset="-128"/>
              </a:defRPr>
            </a:lvl1pPr>
          </a:lstStyle>
          <a:p>
            <a:pPr defTabSz="914400">
              <a:defRPr/>
            </a:pPr>
            <a:endParaRPr lang="en-US" altLang="ja-JP">
              <a:solidFill>
                <a:srgbClr val="000000"/>
              </a:solidFill>
            </a:endParaRPr>
          </a:p>
        </p:txBody>
      </p:sp>
      <p:sp>
        <p:nvSpPr>
          <p:cNvPr id="1030" name="Rectangle 6"/>
          <p:cNvSpPr>
            <a:spLocks noGrp="1" noChangeArrowheads="1"/>
          </p:cNvSpPr>
          <p:nvPr>
            <p:ph type="sldNum" sz="quarter" idx="4"/>
          </p:nvPr>
        </p:nvSpPr>
        <p:spPr bwMode="auto">
          <a:xfrm>
            <a:off x="7092462" y="6524626"/>
            <a:ext cx="2133600" cy="476250"/>
          </a:xfrm>
          <a:prstGeom prst="rect">
            <a:avLst/>
          </a:prstGeom>
          <a:noFill/>
          <a:ln w="9525">
            <a:noFill/>
            <a:miter lim="800000"/>
            <a:headEnd/>
            <a:tailEnd/>
          </a:ln>
          <a:effectLst/>
        </p:spPr>
        <p:txBody>
          <a:bodyPr vert="horz" wrap="square" lIns="91418" tIns="45708" rIns="91418" bIns="45708" numCol="1" anchor="t" anchorCtr="0" compatLnSpc="1">
            <a:prstTxWarp prst="textNoShape">
              <a:avLst/>
            </a:prstTxWarp>
          </a:bodyPr>
          <a:lstStyle>
            <a:lvl1pPr algn="r">
              <a:defRPr sz="1292">
                <a:ea typeface="ＭＳ Ｐゴシック" pitchFamily="50" charset="-128"/>
              </a:defRPr>
            </a:lvl1pPr>
          </a:lstStyle>
          <a:p>
            <a:pPr defTabSz="914400">
              <a:defRPr/>
            </a:pPr>
            <a:fld id="{4E7AE4BE-F216-4572-974D-09A2D63C008C}" type="slidenum">
              <a:rPr lang="en-US" altLang="ja-JP">
                <a:solidFill>
                  <a:srgbClr val="000000"/>
                </a:solidFill>
              </a:rPr>
              <a:pPr defTabSz="914400">
                <a:defRPr/>
              </a:pPr>
              <a:t>‹#›</a:t>
            </a:fld>
            <a:endParaRPr lang="en-US" altLang="ja-JP">
              <a:solidFill>
                <a:srgbClr val="000000"/>
              </a:solidFill>
            </a:endParaRPr>
          </a:p>
        </p:txBody>
      </p:sp>
    </p:spTree>
    <p:extLst>
      <p:ext uri="{BB962C8B-B14F-4D97-AF65-F5344CB8AC3E}">
        <p14:creationId xmlns:p14="http://schemas.microsoft.com/office/powerpoint/2010/main" val="2373767155"/>
      </p:ext>
    </p:extLst>
  </p:cSld>
  <p:clrMap bg1="lt1" tx1="dk1" bg2="lt2" tx2="dk2" accent1="accent1" accent2="accent2" accent3="accent3" accent4="accent4" accent5="accent5" accent6="accent6" hlink="hlink" folHlink="folHlink"/>
  <p:sldLayoutIdLst>
    <p:sldLayoutId id="2147484264" r:id="rId1"/>
    <p:sldLayoutId id="2147484265" r:id="rId2"/>
    <p:sldLayoutId id="2147484266" r:id="rId3"/>
    <p:sldLayoutId id="2147484267" r:id="rId4"/>
    <p:sldLayoutId id="2147484268" r:id="rId5"/>
    <p:sldLayoutId id="2147484269" r:id="rId6"/>
    <p:sldLayoutId id="2147484270" r:id="rId7"/>
    <p:sldLayoutId id="2147484271" r:id="rId8"/>
    <p:sldLayoutId id="2147484272" r:id="rId9"/>
    <p:sldLayoutId id="2147484273" r:id="rId10"/>
    <p:sldLayoutId id="2147484274" r:id="rId11"/>
  </p:sldLayoutIdLst>
  <p:hf hdr="0" ftr="0" dt="0"/>
  <p:txStyles>
    <p:titleStyle>
      <a:lvl1pPr algn="ctr" rtl="0" eaLnBrk="0" fontAlgn="base" hangingPunct="0">
        <a:spcBef>
          <a:spcPct val="0"/>
        </a:spcBef>
        <a:spcAft>
          <a:spcPct val="0"/>
        </a:spcAft>
        <a:defRPr kumimoji="1" sz="4062">
          <a:solidFill>
            <a:schemeClr val="tx2"/>
          </a:solidFill>
          <a:latin typeface="+mj-lt"/>
          <a:ea typeface="+mj-ea"/>
          <a:cs typeface="+mj-cs"/>
        </a:defRPr>
      </a:lvl1pPr>
      <a:lvl2pPr algn="ctr" rtl="0" eaLnBrk="0" fontAlgn="base" hangingPunct="0">
        <a:spcBef>
          <a:spcPct val="0"/>
        </a:spcBef>
        <a:spcAft>
          <a:spcPct val="0"/>
        </a:spcAft>
        <a:defRPr kumimoji="1" sz="4062">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062">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062">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062">
          <a:solidFill>
            <a:schemeClr val="tx2"/>
          </a:solidFill>
          <a:latin typeface="Arial" charset="0"/>
          <a:ea typeface="ＭＳ Ｐゴシック" pitchFamily="50" charset="-128"/>
        </a:defRPr>
      </a:lvl5pPr>
      <a:lvl6pPr marL="421992" algn="ctr" rtl="0" fontAlgn="base">
        <a:spcBef>
          <a:spcPct val="0"/>
        </a:spcBef>
        <a:spcAft>
          <a:spcPct val="0"/>
        </a:spcAft>
        <a:defRPr kumimoji="1" sz="4062">
          <a:solidFill>
            <a:schemeClr val="tx2"/>
          </a:solidFill>
          <a:latin typeface="Arial" charset="0"/>
          <a:ea typeface="ＭＳ Ｐゴシック" pitchFamily="50" charset="-128"/>
        </a:defRPr>
      </a:lvl6pPr>
      <a:lvl7pPr marL="843984" algn="ctr" rtl="0" fontAlgn="base">
        <a:spcBef>
          <a:spcPct val="0"/>
        </a:spcBef>
        <a:spcAft>
          <a:spcPct val="0"/>
        </a:spcAft>
        <a:defRPr kumimoji="1" sz="4062">
          <a:solidFill>
            <a:schemeClr val="tx2"/>
          </a:solidFill>
          <a:latin typeface="Arial" charset="0"/>
          <a:ea typeface="ＭＳ Ｐゴシック" pitchFamily="50" charset="-128"/>
        </a:defRPr>
      </a:lvl7pPr>
      <a:lvl8pPr marL="1265976" algn="ctr" rtl="0" fontAlgn="base">
        <a:spcBef>
          <a:spcPct val="0"/>
        </a:spcBef>
        <a:spcAft>
          <a:spcPct val="0"/>
        </a:spcAft>
        <a:defRPr kumimoji="1" sz="4062">
          <a:solidFill>
            <a:schemeClr val="tx2"/>
          </a:solidFill>
          <a:latin typeface="Arial" charset="0"/>
          <a:ea typeface="ＭＳ Ｐゴシック" pitchFamily="50" charset="-128"/>
        </a:defRPr>
      </a:lvl8pPr>
      <a:lvl9pPr marL="1687969" algn="ctr" rtl="0" fontAlgn="base">
        <a:spcBef>
          <a:spcPct val="0"/>
        </a:spcBef>
        <a:spcAft>
          <a:spcPct val="0"/>
        </a:spcAft>
        <a:defRPr kumimoji="1" sz="4062">
          <a:solidFill>
            <a:schemeClr val="tx2"/>
          </a:solidFill>
          <a:latin typeface="Arial" charset="0"/>
          <a:ea typeface="ＭＳ Ｐゴシック" pitchFamily="50" charset="-128"/>
        </a:defRPr>
      </a:lvl9pPr>
    </p:titleStyle>
    <p:bodyStyle>
      <a:lvl1pPr marL="316494" indent="-316494" algn="l" rtl="0" eaLnBrk="0" fontAlgn="base" hangingPunct="0">
        <a:spcBef>
          <a:spcPct val="20000"/>
        </a:spcBef>
        <a:spcAft>
          <a:spcPct val="0"/>
        </a:spcAft>
        <a:buChar char="•"/>
        <a:defRPr kumimoji="1" sz="2954">
          <a:solidFill>
            <a:schemeClr val="tx1"/>
          </a:solidFill>
          <a:latin typeface="+mn-lt"/>
          <a:ea typeface="+mn-ea"/>
          <a:cs typeface="+mn-cs"/>
        </a:defRPr>
      </a:lvl1pPr>
      <a:lvl2pPr marL="685737" indent="-263745" algn="l" rtl="0" eaLnBrk="0" fontAlgn="base" hangingPunct="0">
        <a:spcBef>
          <a:spcPct val="20000"/>
        </a:spcBef>
        <a:spcAft>
          <a:spcPct val="0"/>
        </a:spcAft>
        <a:buChar char="–"/>
        <a:defRPr kumimoji="1" sz="2585">
          <a:solidFill>
            <a:schemeClr val="tx1"/>
          </a:solidFill>
          <a:latin typeface="+mn-lt"/>
          <a:ea typeface="+mn-ea"/>
        </a:defRPr>
      </a:lvl2pPr>
      <a:lvl3pPr marL="1054981" indent="-210996" algn="l" rtl="0" eaLnBrk="0" fontAlgn="base" hangingPunct="0">
        <a:spcBef>
          <a:spcPct val="20000"/>
        </a:spcBef>
        <a:spcAft>
          <a:spcPct val="0"/>
        </a:spcAft>
        <a:buChar char="•"/>
        <a:defRPr kumimoji="1" sz="2215">
          <a:solidFill>
            <a:schemeClr val="tx1"/>
          </a:solidFill>
          <a:latin typeface="+mn-lt"/>
          <a:ea typeface="+mn-ea"/>
        </a:defRPr>
      </a:lvl3pPr>
      <a:lvl4pPr marL="1476972" indent="-210996" algn="l" rtl="0" eaLnBrk="0" fontAlgn="base" hangingPunct="0">
        <a:spcBef>
          <a:spcPct val="20000"/>
        </a:spcBef>
        <a:spcAft>
          <a:spcPct val="0"/>
        </a:spcAft>
        <a:buChar char="–"/>
        <a:defRPr kumimoji="1" sz="1846">
          <a:solidFill>
            <a:schemeClr val="tx1"/>
          </a:solidFill>
          <a:latin typeface="+mn-lt"/>
          <a:ea typeface="+mn-ea"/>
        </a:defRPr>
      </a:lvl4pPr>
      <a:lvl5pPr marL="1898963" indent="-210996" algn="l" rtl="0" eaLnBrk="0" fontAlgn="base" hangingPunct="0">
        <a:spcBef>
          <a:spcPct val="20000"/>
        </a:spcBef>
        <a:spcAft>
          <a:spcPct val="0"/>
        </a:spcAft>
        <a:buChar char="»"/>
        <a:defRPr kumimoji="1" sz="1846">
          <a:solidFill>
            <a:schemeClr val="tx1"/>
          </a:solidFill>
          <a:latin typeface="+mn-lt"/>
          <a:ea typeface="+mn-ea"/>
        </a:defRPr>
      </a:lvl5pPr>
      <a:lvl6pPr marL="2320956" indent="-210996" algn="l" rtl="0" fontAlgn="base">
        <a:spcBef>
          <a:spcPct val="20000"/>
        </a:spcBef>
        <a:spcAft>
          <a:spcPct val="0"/>
        </a:spcAft>
        <a:buChar char="»"/>
        <a:defRPr kumimoji="1" sz="1846">
          <a:solidFill>
            <a:schemeClr val="tx1"/>
          </a:solidFill>
          <a:latin typeface="+mn-lt"/>
          <a:ea typeface="+mn-ea"/>
        </a:defRPr>
      </a:lvl6pPr>
      <a:lvl7pPr marL="2742948" indent="-210996" algn="l" rtl="0" fontAlgn="base">
        <a:spcBef>
          <a:spcPct val="20000"/>
        </a:spcBef>
        <a:spcAft>
          <a:spcPct val="0"/>
        </a:spcAft>
        <a:buChar char="»"/>
        <a:defRPr kumimoji="1" sz="1846">
          <a:solidFill>
            <a:schemeClr val="tx1"/>
          </a:solidFill>
          <a:latin typeface="+mn-lt"/>
          <a:ea typeface="+mn-ea"/>
        </a:defRPr>
      </a:lvl7pPr>
      <a:lvl8pPr marL="3164940" indent="-210996" algn="l" rtl="0" fontAlgn="base">
        <a:spcBef>
          <a:spcPct val="20000"/>
        </a:spcBef>
        <a:spcAft>
          <a:spcPct val="0"/>
        </a:spcAft>
        <a:buChar char="»"/>
        <a:defRPr kumimoji="1" sz="1846">
          <a:solidFill>
            <a:schemeClr val="tx1"/>
          </a:solidFill>
          <a:latin typeface="+mn-lt"/>
          <a:ea typeface="+mn-ea"/>
        </a:defRPr>
      </a:lvl8pPr>
      <a:lvl9pPr marL="3586932" indent="-210996" algn="l" rtl="0" fontAlgn="base">
        <a:spcBef>
          <a:spcPct val="20000"/>
        </a:spcBef>
        <a:spcAft>
          <a:spcPct val="0"/>
        </a:spcAft>
        <a:buChar char="»"/>
        <a:defRPr kumimoji="1" sz="1846">
          <a:solidFill>
            <a:schemeClr val="tx1"/>
          </a:solidFill>
          <a:latin typeface="+mn-lt"/>
          <a:ea typeface="+mn-ea"/>
        </a:defRPr>
      </a:lvl9pPr>
    </p:bodyStyle>
    <p:otherStyle>
      <a:defPPr>
        <a:defRPr lang="ja-JP"/>
      </a:defPPr>
      <a:lvl1pPr marL="0" algn="l" defTabSz="843984" rtl="0" eaLnBrk="1" latinLnBrk="0" hangingPunct="1">
        <a:defRPr kumimoji="1" sz="1662" kern="1200">
          <a:solidFill>
            <a:schemeClr val="tx1"/>
          </a:solidFill>
          <a:latin typeface="+mn-lt"/>
          <a:ea typeface="+mn-ea"/>
          <a:cs typeface="+mn-cs"/>
        </a:defRPr>
      </a:lvl1pPr>
      <a:lvl2pPr marL="421992" algn="l" defTabSz="843984" rtl="0" eaLnBrk="1" latinLnBrk="0" hangingPunct="1">
        <a:defRPr kumimoji="1" sz="1662" kern="1200">
          <a:solidFill>
            <a:schemeClr val="tx1"/>
          </a:solidFill>
          <a:latin typeface="+mn-lt"/>
          <a:ea typeface="+mn-ea"/>
          <a:cs typeface="+mn-cs"/>
        </a:defRPr>
      </a:lvl2pPr>
      <a:lvl3pPr marL="843984" algn="l" defTabSz="843984" rtl="0" eaLnBrk="1" latinLnBrk="0" hangingPunct="1">
        <a:defRPr kumimoji="1" sz="1662" kern="1200">
          <a:solidFill>
            <a:schemeClr val="tx1"/>
          </a:solidFill>
          <a:latin typeface="+mn-lt"/>
          <a:ea typeface="+mn-ea"/>
          <a:cs typeface="+mn-cs"/>
        </a:defRPr>
      </a:lvl3pPr>
      <a:lvl4pPr marL="1265976" algn="l" defTabSz="843984" rtl="0" eaLnBrk="1" latinLnBrk="0" hangingPunct="1">
        <a:defRPr kumimoji="1" sz="1662" kern="1200">
          <a:solidFill>
            <a:schemeClr val="tx1"/>
          </a:solidFill>
          <a:latin typeface="+mn-lt"/>
          <a:ea typeface="+mn-ea"/>
          <a:cs typeface="+mn-cs"/>
        </a:defRPr>
      </a:lvl4pPr>
      <a:lvl5pPr marL="1687969" algn="l" defTabSz="843984" rtl="0" eaLnBrk="1" latinLnBrk="0" hangingPunct="1">
        <a:defRPr kumimoji="1" sz="1662" kern="1200">
          <a:solidFill>
            <a:schemeClr val="tx1"/>
          </a:solidFill>
          <a:latin typeface="+mn-lt"/>
          <a:ea typeface="+mn-ea"/>
          <a:cs typeface="+mn-cs"/>
        </a:defRPr>
      </a:lvl5pPr>
      <a:lvl6pPr marL="2109960" algn="l" defTabSz="843984" rtl="0" eaLnBrk="1" latinLnBrk="0" hangingPunct="1">
        <a:defRPr kumimoji="1" sz="1662" kern="1200">
          <a:solidFill>
            <a:schemeClr val="tx1"/>
          </a:solidFill>
          <a:latin typeface="+mn-lt"/>
          <a:ea typeface="+mn-ea"/>
          <a:cs typeface="+mn-cs"/>
        </a:defRPr>
      </a:lvl6pPr>
      <a:lvl7pPr marL="2531952" algn="l" defTabSz="843984" rtl="0" eaLnBrk="1" latinLnBrk="0" hangingPunct="1">
        <a:defRPr kumimoji="1" sz="1662" kern="1200">
          <a:solidFill>
            <a:schemeClr val="tx1"/>
          </a:solidFill>
          <a:latin typeface="+mn-lt"/>
          <a:ea typeface="+mn-ea"/>
          <a:cs typeface="+mn-cs"/>
        </a:defRPr>
      </a:lvl7pPr>
      <a:lvl8pPr marL="2953944" algn="l" defTabSz="843984" rtl="0" eaLnBrk="1" latinLnBrk="0" hangingPunct="1">
        <a:defRPr kumimoji="1" sz="1662" kern="1200">
          <a:solidFill>
            <a:schemeClr val="tx1"/>
          </a:solidFill>
          <a:latin typeface="+mn-lt"/>
          <a:ea typeface="+mn-ea"/>
          <a:cs typeface="+mn-cs"/>
        </a:defRPr>
      </a:lvl8pPr>
      <a:lvl9pPr marL="3375936" algn="l" defTabSz="843984" rtl="0" eaLnBrk="1" latinLnBrk="0" hangingPunct="1">
        <a:defRPr kumimoji="1" sz="1662"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486" y="274638"/>
            <a:ext cx="8229028" cy="1143000"/>
          </a:xfrm>
          <a:prstGeom prst="rect">
            <a:avLst/>
          </a:prstGeom>
          <a:noFill/>
          <a:ln w="9525">
            <a:noFill/>
            <a:miter lim="800000"/>
            <a:headEnd/>
            <a:tailEnd/>
          </a:ln>
        </p:spPr>
        <p:txBody>
          <a:bodyPr vert="horz" wrap="square" lIns="91430" tIns="45714" rIns="91430" bIns="45714" numCol="1" anchor="ctr" anchorCtr="0" compatLnSpc="1">
            <a:prstTxWarp prst="textNoShape">
              <a:avLst/>
            </a:prstTxWarp>
          </a:bodyPr>
          <a:lstStyle/>
          <a:p>
            <a:pPr lvl="0"/>
            <a:r>
              <a:rPr lang="ja-JP" altLang="en-US"/>
              <a:t>マスタ タイトルの書式設定</a:t>
            </a:r>
          </a:p>
        </p:txBody>
      </p:sp>
      <p:sp>
        <p:nvSpPr>
          <p:cNvPr id="2051" name="Rectangle 3"/>
          <p:cNvSpPr>
            <a:spLocks noGrp="1" noChangeArrowheads="1"/>
          </p:cNvSpPr>
          <p:nvPr>
            <p:ph type="body" idx="1"/>
          </p:nvPr>
        </p:nvSpPr>
        <p:spPr bwMode="auto">
          <a:xfrm>
            <a:off x="457486" y="1600201"/>
            <a:ext cx="8229028" cy="4525963"/>
          </a:xfrm>
          <a:prstGeom prst="rect">
            <a:avLst/>
          </a:prstGeom>
          <a:noFill/>
          <a:ln w="9525">
            <a:noFill/>
            <a:miter lim="800000"/>
            <a:headEnd/>
            <a:tailEnd/>
          </a:ln>
        </p:spPr>
        <p:txBody>
          <a:bodyPr vert="horz" wrap="square" lIns="91430" tIns="45714" rIns="91430" bIns="45714"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486" y="6245225"/>
            <a:ext cx="2133028" cy="476250"/>
          </a:xfrm>
          <a:prstGeom prst="rect">
            <a:avLst/>
          </a:prstGeom>
          <a:noFill/>
          <a:ln w="9525">
            <a:noFill/>
            <a:miter lim="800000"/>
            <a:headEnd/>
            <a:tailEnd/>
          </a:ln>
          <a:effectLst/>
        </p:spPr>
        <p:txBody>
          <a:bodyPr vert="horz" wrap="square" lIns="91430" tIns="45714" rIns="91430" bIns="45714" numCol="1" anchor="t" anchorCtr="0" compatLnSpc="1">
            <a:prstTxWarp prst="textNoShape">
              <a:avLst/>
            </a:prstTxWarp>
          </a:bodyPr>
          <a:lstStyle>
            <a:lvl1pPr algn="l">
              <a:defRPr sz="1261">
                <a:latin typeface="Arial" charset="0"/>
                <a:ea typeface="ＭＳ Ｐゴシック" pitchFamily="50" charset="-128"/>
              </a:defRPr>
            </a:lvl1pPr>
          </a:lstStyle>
          <a:p>
            <a:pPr fontAlgn="base">
              <a:spcBef>
                <a:spcPct val="0"/>
              </a:spcBef>
              <a:spcAft>
                <a:spcPct val="0"/>
              </a:spcAft>
              <a:defRPr/>
            </a:pPr>
            <a:endParaRPr kumimoji="1" lang="en-US" altLang="ja-JP">
              <a:solidFill>
                <a:srgbClr val="000000"/>
              </a:solidFill>
            </a:endParaRPr>
          </a:p>
        </p:txBody>
      </p:sp>
      <p:sp>
        <p:nvSpPr>
          <p:cNvPr id="1029" name="Rectangle 5"/>
          <p:cNvSpPr>
            <a:spLocks noGrp="1" noChangeArrowheads="1"/>
          </p:cNvSpPr>
          <p:nvPr>
            <p:ph type="ftr" sz="quarter" idx="3"/>
          </p:nvPr>
        </p:nvSpPr>
        <p:spPr bwMode="auto">
          <a:xfrm>
            <a:off x="3123772" y="6245225"/>
            <a:ext cx="2896458" cy="476250"/>
          </a:xfrm>
          <a:prstGeom prst="rect">
            <a:avLst/>
          </a:prstGeom>
          <a:noFill/>
          <a:ln w="9525">
            <a:noFill/>
            <a:miter lim="800000"/>
            <a:headEnd/>
            <a:tailEnd/>
          </a:ln>
          <a:effectLst/>
        </p:spPr>
        <p:txBody>
          <a:bodyPr vert="horz" wrap="square" lIns="91430" tIns="45714" rIns="91430" bIns="45714" numCol="1" anchor="t" anchorCtr="0" compatLnSpc="1">
            <a:prstTxWarp prst="textNoShape">
              <a:avLst/>
            </a:prstTxWarp>
          </a:bodyPr>
          <a:lstStyle>
            <a:lvl1pPr algn="ctr">
              <a:defRPr sz="1261">
                <a:latin typeface="Arial" charset="0"/>
                <a:ea typeface="ＭＳ Ｐゴシック" pitchFamily="50" charset="-128"/>
              </a:defRPr>
            </a:lvl1pPr>
          </a:lstStyle>
          <a:p>
            <a:pPr fontAlgn="base">
              <a:spcBef>
                <a:spcPct val="0"/>
              </a:spcBef>
              <a:spcAft>
                <a:spcPct val="0"/>
              </a:spcAft>
              <a:defRPr/>
            </a:pPr>
            <a:endParaRPr kumimoji="1" lang="en-US" altLang="ja-JP">
              <a:solidFill>
                <a:srgbClr val="000000"/>
              </a:solidFill>
            </a:endParaRPr>
          </a:p>
        </p:txBody>
      </p:sp>
      <p:sp>
        <p:nvSpPr>
          <p:cNvPr id="1030" name="Rectangle 6"/>
          <p:cNvSpPr>
            <a:spLocks noGrp="1" noChangeArrowheads="1"/>
          </p:cNvSpPr>
          <p:nvPr>
            <p:ph type="sldNum" sz="quarter" idx="4"/>
          </p:nvPr>
        </p:nvSpPr>
        <p:spPr bwMode="auto">
          <a:xfrm>
            <a:off x="7018121" y="6615113"/>
            <a:ext cx="2133028" cy="239712"/>
          </a:xfrm>
          <a:prstGeom prst="rect">
            <a:avLst/>
          </a:prstGeom>
          <a:noFill/>
          <a:ln w="9525">
            <a:noFill/>
            <a:miter lim="800000"/>
            <a:headEnd/>
            <a:tailEnd/>
          </a:ln>
          <a:effectLst/>
        </p:spPr>
        <p:txBody>
          <a:bodyPr vert="horz" wrap="square" lIns="91430" tIns="45714" rIns="91430" bIns="45714" numCol="1" anchor="t" anchorCtr="0" compatLnSpc="1">
            <a:prstTxWarp prst="textNoShape">
              <a:avLst/>
            </a:prstTxWarp>
          </a:bodyPr>
          <a:lstStyle>
            <a:lvl1pPr algn="r">
              <a:defRPr sz="1261">
                <a:latin typeface="Arial" charset="0"/>
                <a:ea typeface="ＭＳ Ｐゴシック" pitchFamily="50" charset="-128"/>
              </a:defRPr>
            </a:lvl1pPr>
          </a:lstStyle>
          <a:p>
            <a:pPr fontAlgn="base">
              <a:spcBef>
                <a:spcPct val="0"/>
              </a:spcBef>
              <a:spcAft>
                <a:spcPct val="0"/>
              </a:spcAft>
              <a:defRPr/>
            </a:pPr>
            <a:fld id="{3406FB8A-357A-495C-A21F-0FC487DE7005}" type="slidenum">
              <a:rPr kumimoji="1" lang="en-US" altLang="ja-JP">
                <a:solidFill>
                  <a:srgbClr val="000000"/>
                </a:solidFill>
              </a:rPr>
              <a:pPr fontAlgn="base">
                <a:spcBef>
                  <a:spcPct val="0"/>
                </a:spcBef>
                <a:spcAft>
                  <a:spcPct val="0"/>
                </a:spcAft>
                <a:defRPr/>
              </a:pPr>
              <a:t>‹#›</a:t>
            </a:fld>
            <a:endParaRPr kumimoji="1" lang="en-US" altLang="ja-JP">
              <a:solidFill>
                <a:srgbClr val="000000"/>
              </a:solidFill>
            </a:endParaRPr>
          </a:p>
        </p:txBody>
      </p:sp>
    </p:spTree>
    <p:extLst>
      <p:ext uri="{BB962C8B-B14F-4D97-AF65-F5344CB8AC3E}">
        <p14:creationId xmlns:p14="http://schemas.microsoft.com/office/powerpoint/2010/main" val="1408183920"/>
      </p:ext>
    </p:extLst>
  </p:cSld>
  <p:clrMap bg1="lt1" tx1="dk1" bg2="lt2" tx2="dk2" accent1="accent1" accent2="accent2" accent3="accent3" accent4="accent4" accent5="accent5" accent6="accent6" hlink="hlink" folHlink="folHlink"/>
  <p:sldLayoutIdLst>
    <p:sldLayoutId id="2147484276" r:id="rId1"/>
    <p:sldLayoutId id="2147484277" r:id="rId2"/>
    <p:sldLayoutId id="2147484278" r:id="rId3"/>
    <p:sldLayoutId id="2147484279" r:id="rId4"/>
    <p:sldLayoutId id="2147484280" r:id="rId5"/>
    <p:sldLayoutId id="2147484281" r:id="rId6"/>
    <p:sldLayoutId id="2147484282" r:id="rId7"/>
    <p:sldLayoutId id="2147484283" r:id="rId8"/>
    <p:sldLayoutId id="2147484284" r:id="rId9"/>
    <p:sldLayoutId id="2147484285" r:id="rId10"/>
    <p:sldLayoutId id="2147484286" r:id="rId11"/>
    <p:sldLayoutId id="2147484287" r:id="rId12"/>
  </p:sldLayoutIdLst>
  <p:hf hdr="0" ftr="0" dt="0"/>
  <p:txStyles>
    <p:titleStyle>
      <a:lvl1pPr algn="ctr" rtl="0" eaLnBrk="0" fontAlgn="base" hangingPunct="0">
        <a:spcBef>
          <a:spcPct val="0"/>
        </a:spcBef>
        <a:spcAft>
          <a:spcPct val="0"/>
        </a:spcAft>
        <a:defRPr kumimoji="1" sz="3963">
          <a:solidFill>
            <a:schemeClr val="tx2"/>
          </a:solidFill>
          <a:latin typeface="+mj-lt"/>
          <a:ea typeface="+mj-ea"/>
          <a:cs typeface="+mj-cs"/>
        </a:defRPr>
      </a:lvl1pPr>
      <a:lvl2pPr algn="ctr" rtl="0" eaLnBrk="0" fontAlgn="base" hangingPunct="0">
        <a:spcBef>
          <a:spcPct val="0"/>
        </a:spcBef>
        <a:spcAft>
          <a:spcPct val="0"/>
        </a:spcAft>
        <a:defRPr kumimoji="1" sz="3963">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3963">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3963">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3963">
          <a:solidFill>
            <a:schemeClr val="tx2"/>
          </a:solidFill>
          <a:latin typeface="Arial" charset="0"/>
          <a:ea typeface="ＭＳ Ｐゴシック" pitchFamily="50" charset="-128"/>
        </a:defRPr>
      </a:lvl5pPr>
      <a:lvl6pPr marL="411754" algn="ctr" rtl="0" fontAlgn="base">
        <a:spcBef>
          <a:spcPct val="0"/>
        </a:spcBef>
        <a:spcAft>
          <a:spcPct val="0"/>
        </a:spcAft>
        <a:defRPr kumimoji="1" sz="3963">
          <a:solidFill>
            <a:schemeClr val="tx2"/>
          </a:solidFill>
          <a:latin typeface="Arial" charset="0"/>
          <a:ea typeface="ＭＳ Ｐゴシック" pitchFamily="50" charset="-128"/>
        </a:defRPr>
      </a:lvl6pPr>
      <a:lvl7pPr marL="823509" algn="ctr" rtl="0" fontAlgn="base">
        <a:spcBef>
          <a:spcPct val="0"/>
        </a:spcBef>
        <a:spcAft>
          <a:spcPct val="0"/>
        </a:spcAft>
        <a:defRPr kumimoji="1" sz="3963">
          <a:solidFill>
            <a:schemeClr val="tx2"/>
          </a:solidFill>
          <a:latin typeface="Arial" charset="0"/>
          <a:ea typeface="ＭＳ Ｐゴシック" pitchFamily="50" charset="-128"/>
        </a:defRPr>
      </a:lvl7pPr>
      <a:lvl8pPr marL="1235263" algn="ctr" rtl="0" fontAlgn="base">
        <a:spcBef>
          <a:spcPct val="0"/>
        </a:spcBef>
        <a:spcAft>
          <a:spcPct val="0"/>
        </a:spcAft>
        <a:defRPr kumimoji="1" sz="3963">
          <a:solidFill>
            <a:schemeClr val="tx2"/>
          </a:solidFill>
          <a:latin typeface="Arial" charset="0"/>
          <a:ea typeface="ＭＳ Ｐゴシック" pitchFamily="50" charset="-128"/>
        </a:defRPr>
      </a:lvl8pPr>
      <a:lvl9pPr marL="1647017" algn="ctr" rtl="0" fontAlgn="base">
        <a:spcBef>
          <a:spcPct val="0"/>
        </a:spcBef>
        <a:spcAft>
          <a:spcPct val="0"/>
        </a:spcAft>
        <a:defRPr kumimoji="1" sz="3963">
          <a:solidFill>
            <a:schemeClr val="tx2"/>
          </a:solidFill>
          <a:latin typeface="Arial" charset="0"/>
          <a:ea typeface="ＭＳ Ｐゴシック" pitchFamily="50" charset="-128"/>
        </a:defRPr>
      </a:lvl9pPr>
    </p:titleStyle>
    <p:bodyStyle>
      <a:lvl1pPr marL="308816" indent="-308816" algn="l" rtl="0" eaLnBrk="0" fontAlgn="base" hangingPunct="0">
        <a:spcBef>
          <a:spcPct val="20000"/>
        </a:spcBef>
        <a:spcAft>
          <a:spcPct val="0"/>
        </a:spcAft>
        <a:buChar char="•"/>
        <a:defRPr kumimoji="1" sz="2882">
          <a:solidFill>
            <a:schemeClr val="tx1"/>
          </a:solidFill>
          <a:latin typeface="+mn-lt"/>
          <a:ea typeface="+mn-ea"/>
          <a:cs typeface="+mn-cs"/>
        </a:defRPr>
      </a:lvl1pPr>
      <a:lvl2pPr marL="669101" indent="-257346" algn="l" rtl="0" eaLnBrk="0" fontAlgn="base" hangingPunct="0">
        <a:spcBef>
          <a:spcPct val="20000"/>
        </a:spcBef>
        <a:spcAft>
          <a:spcPct val="0"/>
        </a:spcAft>
        <a:buChar char="–"/>
        <a:defRPr kumimoji="1" sz="2522">
          <a:solidFill>
            <a:schemeClr val="tx1"/>
          </a:solidFill>
          <a:latin typeface="+mn-lt"/>
          <a:ea typeface="+mn-ea"/>
        </a:defRPr>
      </a:lvl2pPr>
      <a:lvl3pPr marL="1029386" indent="-205877" algn="l" rtl="0" eaLnBrk="0" fontAlgn="base" hangingPunct="0">
        <a:spcBef>
          <a:spcPct val="20000"/>
        </a:spcBef>
        <a:spcAft>
          <a:spcPct val="0"/>
        </a:spcAft>
        <a:buChar char="•"/>
        <a:defRPr kumimoji="1" sz="2161">
          <a:solidFill>
            <a:schemeClr val="tx1"/>
          </a:solidFill>
          <a:latin typeface="+mn-lt"/>
          <a:ea typeface="+mn-ea"/>
        </a:defRPr>
      </a:lvl3pPr>
      <a:lvl4pPr marL="1441140" indent="-207307" algn="l" rtl="0" eaLnBrk="0" fontAlgn="base" hangingPunct="0">
        <a:spcBef>
          <a:spcPct val="20000"/>
        </a:spcBef>
        <a:spcAft>
          <a:spcPct val="0"/>
        </a:spcAft>
        <a:buChar char="–"/>
        <a:defRPr kumimoji="1" sz="1801">
          <a:solidFill>
            <a:schemeClr val="tx1"/>
          </a:solidFill>
          <a:latin typeface="+mn-lt"/>
          <a:ea typeface="+mn-ea"/>
        </a:defRPr>
      </a:lvl4pPr>
      <a:lvl5pPr marL="1852894" indent="-205877" algn="l" rtl="0" eaLnBrk="0" fontAlgn="base" hangingPunct="0">
        <a:spcBef>
          <a:spcPct val="20000"/>
        </a:spcBef>
        <a:spcAft>
          <a:spcPct val="0"/>
        </a:spcAft>
        <a:buChar char="»"/>
        <a:defRPr kumimoji="1" sz="1801">
          <a:solidFill>
            <a:schemeClr val="tx1"/>
          </a:solidFill>
          <a:latin typeface="+mn-lt"/>
          <a:ea typeface="+mn-ea"/>
        </a:defRPr>
      </a:lvl5pPr>
      <a:lvl6pPr marL="2264649" indent="-205877" algn="l" rtl="0" fontAlgn="base">
        <a:spcBef>
          <a:spcPct val="20000"/>
        </a:spcBef>
        <a:spcAft>
          <a:spcPct val="0"/>
        </a:spcAft>
        <a:buChar char="»"/>
        <a:defRPr kumimoji="1" sz="1801">
          <a:solidFill>
            <a:schemeClr val="tx1"/>
          </a:solidFill>
          <a:latin typeface="+mn-lt"/>
          <a:ea typeface="+mn-ea"/>
        </a:defRPr>
      </a:lvl6pPr>
      <a:lvl7pPr marL="2676403" indent="-205877" algn="l" rtl="0" fontAlgn="base">
        <a:spcBef>
          <a:spcPct val="20000"/>
        </a:spcBef>
        <a:spcAft>
          <a:spcPct val="0"/>
        </a:spcAft>
        <a:buChar char="»"/>
        <a:defRPr kumimoji="1" sz="1801">
          <a:solidFill>
            <a:schemeClr val="tx1"/>
          </a:solidFill>
          <a:latin typeface="+mn-lt"/>
          <a:ea typeface="+mn-ea"/>
        </a:defRPr>
      </a:lvl7pPr>
      <a:lvl8pPr marL="3088157" indent="-205877" algn="l" rtl="0" fontAlgn="base">
        <a:spcBef>
          <a:spcPct val="20000"/>
        </a:spcBef>
        <a:spcAft>
          <a:spcPct val="0"/>
        </a:spcAft>
        <a:buChar char="»"/>
        <a:defRPr kumimoji="1" sz="1801">
          <a:solidFill>
            <a:schemeClr val="tx1"/>
          </a:solidFill>
          <a:latin typeface="+mn-lt"/>
          <a:ea typeface="+mn-ea"/>
        </a:defRPr>
      </a:lvl8pPr>
      <a:lvl9pPr marL="3499912" indent="-205877" algn="l" rtl="0" fontAlgn="base">
        <a:spcBef>
          <a:spcPct val="20000"/>
        </a:spcBef>
        <a:spcAft>
          <a:spcPct val="0"/>
        </a:spcAft>
        <a:buChar char="»"/>
        <a:defRPr kumimoji="1" sz="1801">
          <a:solidFill>
            <a:schemeClr val="tx1"/>
          </a:solidFill>
          <a:latin typeface="+mn-lt"/>
          <a:ea typeface="+mn-ea"/>
        </a:defRPr>
      </a:lvl9pPr>
    </p:bodyStyle>
    <p:otherStyle>
      <a:defPPr>
        <a:defRPr lang="ja-JP"/>
      </a:defPPr>
      <a:lvl1pPr marL="0" algn="l" defTabSz="823509" rtl="0" eaLnBrk="1" latinLnBrk="0" hangingPunct="1">
        <a:defRPr kumimoji="1" sz="1621" kern="1200">
          <a:solidFill>
            <a:schemeClr val="tx1"/>
          </a:solidFill>
          <a:latin typeface="+mn-lt"/>
          <a:ea typeface="+mn-ea"/>
          <a:cs typeface="+mn-cs"/>
        </a:defRPr>
      </a:lvl1pPr>
      <a:lvl2pPr marL="411754" algn="l" defTabSz="823509" rtl="0" eaLnBrk="1" latinLnBrk="0" hangingPunct="1">
        <a:defRPr kumimoji="1" sz="1621" kern="1200">
          <a:solidFill>
            <a:schemeClr val="tx1"/>
          </a:solidFill>
          <a:latin typeface="+mn-lt"/>
          <a:ea typeface="+mn-ea"/>
          <a:cs typeface="+mn-cs"/>
        </a:defRPr>
      </a:lvl2pPr>
      <a:lvl3pPr marL="823509" algn="l" defTabSz="823509" rtl="0" eaLnBrk="1" latinLnBrk="0" hangingPunct="1">
        <a:defRPr kumimoji="1" sz="1621" kern="1200">
          <a:solidFill>
            <a:schemeClr val="tx1"/>
          </a:solidFill>
          <a:latin typeface="+mn-lt"/>
          <a:ea typeface="+mn-ea"/>
          <a:cs typeface="+mn-cs"/>
        </a:defRPr>
      </a:lvl3pPr>
      <a:lvl4pPr marL="1235263" algn="l" defTabSz="823509" rtl="0" eaLnBrk="1" latinLnBrk="0" hangingPunct="1">
        <a:defRPr kumimoji="1" sz="1621" kern="1200">
          <a:solidFill>
            <a:schemeClr val="tx1"/>
          </a:solidFill>
          <a:latin typeface="+mn-lt"/>
          <a:ea typeface="+mn-ea"/>
          <a:cs typeface="+mn-cs"/>
        </a:defRPr>
      </a:lvl4pPr>
      <a:lvl5pPr marL="1647017" algn="l" defTabSz="823509" rtl="0" eaLnBrk="1" latinLnBrk="0" hangingPunct="1">
        <a:defRPr kumimoji="1" sz="1621" kern="1200">
          <a:solidFill>
            <a:schemeClr val="tx1"/>
          </a:solidFill>
          <a:latin typeface="+mn-lt"/>
          <a:ea typeface="+mn-ea"/>
          <a:cs typeface="+mn-cs"/>
        </a:defRPr>
      </a:lvl5pPr>
      <a:lvl6pPr marL="2058772" algn="l" defTabSz="823509" rtl="0" eaLnBrk="1" latinLnBrk="0" hangingPunct="1">
        <a:defRPr kumimoji="1" sz="1621" kern="1200">
          <a:solidFill>
            <a:schemeClr val="tx1"/>
          </a:solidFill>
          <a:latin typeface="+mn-lt"/>
          <a:ea typeface="+mn-ea"/>
          <a:cs typeface="+mn-cs"/>
        </a:defRPr>
      </a:lvl6pPr>
      <a:lvl7pPr marL="2470526" algn="l" defTabSz="823509" rtl="0" eaLnBrk="1" latinLnBrk="0" hangingPunct="1">
        <a:defRPr kumimoji="1" sz="1621" kern="1200">
          <a:solidFill>
            <a:schemeClr val="tx1"/>
          </a:solidFill>
          <a:latin typeface="+mn-lt"/>
          <a:ea typeface="+mn-ea"/>
          <a:cs typeface="+mn-cs"/>
        </a:defRPr>
      </a:lvl7pPr>
      <a:lvl8pPr marL="2882280" algn="l" defTabSz="823509" rtl="0" eaLnBrk="1" latinLnBrk="0" hangingPunct="1">
        <a:defRPr kumimoji="1" sz="1621" kern="1200">
          <a:solidFill>
            <a:schemeClr val="tx1"/>
          </a:solidFill>
          <a:latin typeface="+mn-lt"/>
          <a:ea typeface="+mn-ea"/>
          <a:cs typeface="+mn-cs"/>
        </a:defRPr>
      </a:lvl8pPr>
      <a:lvl9pPr marL="3294035" algn="l" defTabSz="823509" rtl="0" eaLnBrk="1" latinLnBrk="0" hangingPunct="1">
        <a:defRPr kumimoji="1" sz="1621"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9"/>
            <a:ext cx="8229600" cy="1143000"/>
          </a:xfrm>
          <a:prstGeom prst="rect">
            <a:avLst/>
          </a:prstGeom>
          <a:noFill/>
          <a:ln w="9525">
            <a:noFill/>
            <a:miter lim="800000"/>
            <a:headEnd/>
            <a:tailEnd/>
          </a:ln>
        </p:spPr>
        <p:txBody>
          <a:bodyPr vert="horz" wrap="square" lIns="91418" tIns="45708" rIns="91418" bIns="45708" numCol="1" anchor="ctr" anchorCtr="0" compatLnSpc="1">
            <a:prstTxWarp prst="textNoShape">
              <a:avLst/>
            </a:prstTxWarp>
          </a:bodyPr>
          <a:lstStyle/>
          <a:p>
            <a:pPr lvl="0"/>
            <a:r>
              <a:rPr lang="ja-JP" altLang="en-US"/>
              <a:t>マスタ タイトルの書式設定</a:t>
            </a:r>
          </a:p>
        </p:txBody>
      </p:sp>
      <p:sp>
        <p:nvSpPr>
          <p:cNvPr id="13315"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18" tIns="45708" rIns="91418" bIns="45708"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6"/>
            <a:ext cx="2133600" cy="476250"/>
          </a:xfrm>
          <a:prstGeom prst="rect">
            <a:avLst/>
          </a:prstGeom>
          <a:noFill/>
          <a:ln w="9525">
            <a:noFill/>
            <a:miter lim="800000"/>
            <a:headEnd/>
            <a:tailEnd/>
          </a:ln>
          <a:effectLst/>
        </p:spPr>
        <p:txBody>
          <a:bodyPr vert="horz" wrap="square" lIns="91418" tIns="45708" rIns="91418" bIns="45708" numCol="1" anchor="t" anchorCtr="0" compatLnSpc="1">
            <a:prstTxWarp prst="textNoShape">
              <a:avLst/>
            </a:prstTxWarp>
          </a:bodyPr>
          <a:lstStyle>
            <a:lvl1pPr>
              <a:defRPr sz="1292">
                <a:ea typeface="ＭＳ Ｐゴシック" pitchFamily="50" charset="-128"/>
              </a:defRPr>
            </a:lvl1pPr>
          </a:lstStyle>
          <a:p>
            <a:pPr>
              <a:defRPr/>
            </a:pPr>
            <a:fld id="{34F8580D-E00D-412C-89D7-40094E079502}" type="datetime1">
              <a:rPr lang="en-US" altLang="ja-JP" smtClean="0">
                <a:solidFill>
                  <a:srgbClr val="000000"/>
                </a:solidFill>
              </a:rPr>
              <a:t>1/26/2019</a:t>
            </a:fld>
            <a:endParaRPr lang="en-US" altLang="ja-JP">
              <a:solidFill>
                <a:srgbClr val="000000"/>
              </a:solidFill>
            </a:endParaRPr>
          </a:p>
        </p:txBody>
      </p:sp>
      <p:sp>
        <p:nvSpPr>
          <p:cNvPr id="1029" name="Rectangle 5"/>
          <p:cNvSpPr>
            <a:spLocks noGrp="1" noChangeArrowheads="1"/>
          </p:cNvSpPr>
          <p:nvPr>
            <p:ph type="ftr" sz="quarter" idx="3"/>
          </p:nvPr>
        </p:nvSpPr>
        <p:spPr bwMode="auto">
          <a:xfrm>
            <a:off x="3124200" y="6245226"/>
            <a:ext cx="2895600" cy="476250"/>
          </a:xfrm>
          <a:prstGeom prst="rect">
            <a:avLst/>
          </a:prstGeom>
          <a:noFill/>
          <a:ln w="9525">
            <a:noFill/>
            <a:miter lim="800000"/>
            <a:headEnd/>
            <a:tailEnd/>
          </a:ln>
          <a:effectLst/>
        </p:spPr>
        <p:txBody>
          <a:bodyPr vert="horz" wrap="square" lIns="91418" tIns="45708" rIns="91418" bIns="45708" numCol="1" anchor="t" anchorCtr="0" compatLnSpc="1">
            <a:prstTxWarp prst="textNoShape">
              <a:avLst/>
            </a:prstTxWarp>
          </a:bodyPr>
          <a:lstStyle>
            <a:lvl1pPr algn="ctr">
              <a:defRPr sz="1292">
                <a:ea typeface="ＭＳ Ｐゴシック" pitchFamily="50" charset="-128"/>
              </a:defRPr>
            </a:lvl1pPr>
          </a:lstStyle>
          <a:p>
            <a:pPr>
              <a:defRPr/>
            </a:pPr>
            <a:endParaRPr lang="en-US" altLang="ja-JP">
              <a:solidFill>
                <a:srgbClr val="000000"/>
              </a:solidFill>
            </a:endParaRPr>
          </a:p>
        </p:txBody>
      </p:sp>
      <p:sp>
        <p:nvSpPr>
          <p:cNvPr id="1030" name="Rectangle 6"/>
          <p:cNvSpPr>
            <a:spLocks noGrp="1" noChangeArrowheads="1"/>
          </p:cNvSpPr>
          <p:nvPr>
            <p:ph type="sldNum" sz="quarter" idx="4"/>
          </p:nvPr>
        </p:nvSpPr>
        <p:spPr bwMode="auto">
          <a:xfrm>
            <a:off x="7092462" y="6524626"/>
            <a:ext cx="2133600" cy="476250"/>
          </a:xfrm>
          <a:prstGeom prst="rect">
            <a:avLst/>
          </a:prstGeom>
          <a:noFill/>
          <a:ln w="9525">
            <a:noFill/>
            <a:miter lim="800000"/>
            <a:headEnd/>
            <a:tailEnd/>
          </a:ln>
          <a:effectLst/>
        </p:spPr>
        <p:txBody>
          <a:bodyPr vert="horz" wrap="square" lIns="91418" tIns="45708" rIns="91418" bIns="45708" numCol="1" anchor="t" anchorCtr="0" compatLnSpc="1">
            <a:prstTxWarp prst="textNoShape">
              <a:avLst/>
            </a:prstTxWarp>
          </a:bodyPr>
          <a:lstStyle>
            <a:lvl1pPr algn="r">
              <a:defRPr sz="1292">
                <a:ea typeface="ＭＳ Ｐゴシック" pitchFamily="50" charset="-128"/>
              </a:defRPr>
            </a:lvl1pPr>
          </a:lstStyle>
          <a:p>
            <a:pPr>
              <a:defRPr/>
            </a:pPr>
            <a:fld id="{4E7AE4BE-F216-4572-974D-09A2D63C008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979524115"/>
      </p:ext>
    </p:extLst>
  </p:cSld>
  <p:clrMap bg1="lt1" tx1="dk1" bg2="lt2" tx2="dk2" accent1="accent1" accent2="accent2" accent3="accent3" accent4="accent4" accent5="accent5" accent6="accent6" hlink="hlink" folHlink="folHlink"/>
  <p:sldLayoutIdLst>
    <p:sldLayoutId id="2147484289" r:id="rId1"/>
    <p:sldLayoutId id="2147484290" r:id="rId2"/>
    <p:sldLayoutId id="2147484291" r:id="rId3"/>
    <p:sldLayoutId id="2147484292" r:id="rId4"/>
    <p:sldLayoutId id="2147484293" r:id="rId5"/>
    <p:sldLayoutId id="2147484294" r:id="rId6"/>
    <p:sldLayoutId id="2147484295" r:id="rId7"/>
    <p:sldLayoutId id="2147484296" r:id="rId8"/>
    <p:sldLayoutId id="2147484297" r:id="rId9"/>
    <p:sldLayoutId id="2147484298" r:id="rId10"/>
    <p:sldLayoutId id="2147484299" r:id="rId11"/>
  </p:sldLayoutIdLst>
  <p:hf hdr="0" ftr="0" dt="0"/>
  <p:txStyles>
    <p:titleStyle>
      <a:lvl1pPr algn="ctr" rtl="0" eaLnBrk="0" fontAlgn="base" hangingPunct="0">
        <a:spcBef>
          <a:spcPct val="0"/>
        </a:spcBef>
        <a:spcAft>
          <a:spcPct val="0"/>
        </a:spcAft>
        <a:defRPr kumimoji="1" sz="4062">
          <a:solidFill>
            <a:schemeClr val="tx2"/>
          </a:solidFill>
          <a:latin typeface="+mj-lt"/>
          <a:ea typeface="+mj-ea"/>
          <a:cs typeface="+mj-cs"/>
        </a:defRPr>
      </a:lvl1pPr>
      <a:lvl2pPr algn="ctr" rtl="0" eaLnBrk="0" fontAlgn="base" hangingPunct="0">
        <a:spcBef>
          <a:spcPct val="0"/>
        </a:spcBef>
        <a:spcAft>
          <a:spcPct val="0"/>
        </a:spcAft>
        <a:defRPr kumimoji="1" sz="4062">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062">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062">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062">
          <a:solidFill>
            <a:schemeClr val="tx2"/>
          </a:solidFill>
          <a:latin typeface="Arial" charset="0"/>
          <a:ea typeface="ＭＳ Ｐゴシック" pitchFamily="50" charset="-128"/>
        </a:defRPr>
      </a:lvl5pPr>
      <a:lvl6pPr marL="421992" algn="ctr" rtl="0" fontAlgn="base">
        <a:spcBef>
          <a:spcPct val="0"/>
        </a:spcBef>
        <a:spcAft>
          <a:spcPct val="0"/>
        </a:spcAft>
        <a:defRPr kumimoji="1" sz="4062">
          <a:solidFill>
            <a:schemeClr val="tx2"/>
          </a:solidFill>
          <a:latin typeface="Arial" charset="0"/>
          <a:ea typeface="ＭＳ Ｐゴシック" pitchFamily="50" charset="-128"/>
        </a:defRPr>
      </a:lvl6pPr>
      <a:lvl7pPr marL="843984" algn="ctr" rtl="0" fontAlgn="base">
        <a:spcBef>
          <a:spcPct val="0"/>
        </a:spcBef>
        <a:spcAft>
          <a:spcPct val="0"/>
        </a:spcAft>
        <a:defRPr kumimoji="1" sz="4062">
          <a:solidFill>
            <a:schemeClr val="tx2"/>
          </a:solidFill>
          <a:latin typeface="Arial" charset="0"/>
          <a:ea typeface="ＭＳ Ｐゴシック" pitchFamily="50" charset="-128"/>
        </a:defRPr>
      </a:lvl7pPr>
      <a:lvl8pPr marL="1265976" algn="ctr" rtl="0" fontAlgn="base">
        <a:spcBef>
          <a:spcPct val="0"/>
        </a:spcBef>
        <a:spcAft>
          <a:spcPct val="0"/>
        </a:spcAft>
        <a:defRPr kumimoji="1" sz="4062">
          <a:solidFill>
            <a:schemeClr val="tx2"/>
          </a:solidFill>
          <a:latin typeface="Arial" charset="0"/>
          <a:ea typeface="ＭＳ Ｐゴシック" pitchFamily="50" charset="-128"/>
        </a:defRPr>
      </a:lvl8pPr>
      <a:lvl9pPr marL="1687969" algn="ctr" rtl="0" fontAlgn="base">
        <a:spcBef>
          <a:spcPct val="0"/>
        </a:spcBef>
        <a:spcAft>
          <a:spcPct val="0"/>
        </a:spcAft>
        <a:defRPr kumimoji="1" sz="4062">
          <a:solidFill>
            <a:schemeClr val="tx2"/>
          </a:solidFill>
          <a:latin typeface="Arial" charset="0"/>
          <a:ea typeface="ＭＳ Ｐゴシック" pitchFamily="50" charset="-128"/>
        </a:defRPr>
      </a:lvl9pPr>
    </p:titleStyle>
    <p:bodyStyle>
      <a:lvl1pPr marL="316494" indent="-316494" algn="l" rtl="0" eaLnBrk="0" fontAlgn="base" hangingPunct="0">
        <a:spcBef>
          <a:spcPct val="20000"/>
        </a:spcBef>
        <a:spcAft>
          <a:spcPct val="0"/>
        </a:spcAft>
        <a:buChar char="•"/>
        <a:defRPr kumimoji="1" sz="2954">
          <a:solidFill>
            <a:schemeClr val="tx1"/>
          </a:solidFill>
          <a:latin typeface="+mn-lt"/>
          <a:ea typeface="+mn-ea"/>
          <a:cs typeface="+mn-cs"/>
        </a:defRPr>
      </a:lvl1pPr>
      <a:lvl2pPr marL="685737" indent="-263745" algn="l" rtl="0" eaLnBrk="0" fontAlgn="base" hangingPunct="0">
        <a:spcBef>
          <a:spcPct val="20000"/>
        </a:spcBef>
        <a:spcAft>
          <a:spcPct val="0"/>
        </a:spcAft>
        <a:buChar char="–"/>
        <a:defRPr kumimoji="1" sz="2585">
          <a:solidFill>
            <a:schemeClr val="tx1"/>
          </a:solidFill>
          <a:latin typeface="+mn-lt"/>
          <a:ea typeface="+mn-ea"/>
        </a:defRPr>
      </a:lvl2pPr>
      <a:lvl3pPr marL="1054981" indent="-210996" algn="l" rtl="0" eaLnBrk="0" fontAlgn="base" hangingPunct="0">
        <a:spcBef>
          <a:spcPct val="20000"/>
        </a:spcBef>
        <a:spcAft>
          <a:spcPct val="0"/>
        </a:spcAft>
        <a:buChar char="•"/>
        <a:defRPr kumimoji="1" sz="2215">
          <a:solidFill>
            <a:schemeClr val="tx1"/>
          </a:solidFill>
          <a:latin typeface="+mn-lt"/>
          <a:ea typeface="+mn-ea"/>
        </a:defRPr>
      </a:lvl3pPr>
      <a:lvl4pPr marL="1476972" indent="-210996" algn="l" rtl="0" eaLnBrk="0" fontAlgn="base" hangingPunct="0">
        <a:spcBef>
          <a:spcPct val="20000"/>
        </a:spcBef>
        <a:spcAft>
          <a:spcPct val="0"/>
        </a:spcAft>
        <a:buChar char="–"/>
        <a:defRPr kumimoji="1" sz="1846">
          <a:solidFill>
            <a:schemeClr val="tx1"/>
          </a:solidFill>
          <a:latin typeface="+mn-lt"/>
          <a:ea typeface="+mn-ea"/>
        </a:defRPr>
      </a:lvl4pPr>
      <a:lvl5pPr marL="1898963" indent="-210996" algn="l" rtl="0" eaLnBrk="0" fontAlgn="base" hangingPunct="0">
        <a:spcBef>
          <a:spcPct val="20000"/>
        </a:spcBef>
        <a:spcAft>
          <a:spcPct val="0"/>
        </a:spcAft>
        <a:buChar char="»"/>
        <a:defRPr kumimoji="1" sz="1846">
          <a:solidFill>
            <a:schemeClr val="tx1"/>
          </a:solidFill>
          <a:latin typeface="+mn-lt"/>
          <a:ea typeface="+mn-ea"/>
        </a:defRPr>
      </a:lvl5pPr>
      <a:lvl6pPr marL="2320956" indent="-210996" algn="l" rtl="0" fontAlgn="base">
        <a:spcBef>
          <a:spcPct val="20000"/>
        </a:spcBef>
        <a:spcAft>
          <a:spcPct val="0"/>
        </a:spcAft>
        <a:buChar char="»"/>
        <a:defRPr kumimoji="1" sz="1846">
          <a:solidFill>
            <a:schemeClr val="tx1"/>
          </a:solidFill>
          <a:latin typeface="+mn-lt"/>
          <a:ea typeface="+mn-ea"/>
        </a:defRPr>
      </a:lvl6pPr>
      <a:lvl7pPr marL="2742948" indent="-210996" algn="l" rtl="0" fontAlgn="base">
        <a:spcBef>
          <a:spcPct val="20000"/>
        </a:spcBef>
        <a:spcAft>
          <a:spcPct val="0"/>
        </a:spcAft>
        <a:buChar char="»"/>
        <a:defRPr kumimoji="1" sz="1846">
          <a:solidFill>
            <a:schemeClr val="tx1"/>
          </a:solidFill>
          <a:latin typeface="+mn-lt"/>
          <a:ea typeface="+mn-ea"/>
        </a:defRPr>
      </a:lvl7pPr>
      <a:lvl8pPr marL="3164940" indent="-210996" algn="l" rtl="0" fontAlgn="base">
        <a:spcBef>
          <a:spcPct val="20000"/>
        </a:spcBef>
        <a:spcAft>
          <a:spcPct val="0"/>
        </a:spcAft>
        <a:buChar char="»"/>
        <a:defRPr kumimoji="1" sz="1846">
          <a:solidFill>
            <a:schemeClr val="tx1"/>
          </a:solidFill>
          <a:latin typeface="+mn-lt"/>
          <a:ea typeface="+mn-ea"/>
        </a:defRPr>
      </a:lvl8pPr>
      <a:lvl9pPr marL="3586932" indent="-210996" algn="l" rtl="0" fontAlgn="base">
        <a:spcBef>
          <a:spcPct val="20000"/>
        </a:spcBef>
        <a:spcAft>
          <a:spcPct val="0"/>
        </a:spcAft>
        <a:buChar char="»"/>
        <a:defRPr kumimoji="1" sz="1846">
          <a:solidFill>
            <a:schemeClr val="tx1"/>
          </a:solidFill>
          <a:latin typeface="+mn-lt"/>
          <a:ea typeface="+mn-ea"/>
        </a:defRPr>
      </a:lvl9pPr>
    </p:bodyStyle>
    <p:otherStyle>
      <a:defPPr>
        <a:defRPr lang="ja-JP"/>
      </a:defPPr>
      <a:lvl1pPr marL="0" algn="l" defTabSz="843984" rtl="0" eaLnBrk="1" latinLnBrk="0" hangingPunct="1">
        <a:defRPr kumimoji="1" sz="1662" kern="1200">
          <a:solidFill>
            <a:schemeClr val="tx1"/>
          </a:solidFill>
          <a:latin typeface="+mn-lt"/>
          <a:ea typeface="+mn-ea"/>
          <a:cs typeface="+mn-cs"/>
        </a:defRPr>
      </a:lvl1pPr>
      <a:lvl2pPr marL="421992" algn="l" defTabSz="843984" rtl="0" eaLnBrk="1" latinLnBrk="0" hangingPunct="1">
        <a:defRPr kumimoji="1" sz="1662" kern="1200">
          <a:solidFill>
            <a:schemeClr val="tx1"/>
          </a:solidFill>
          <a:latin typeface="+mn-lt"/>
          <a:ea typeface="+mn-ea"/>
          <a:cs typeface="+mn-cs"/>
        </a:defRPr>
      </a:lvl2pPr>
      <a:lvl3pPr marL="843984" algn="l" defTabSz="843984" rtl="0" eaLnBrk="1" latinLnBrk="0" hangingPunct="1">
        <a:defRPr kumimoji="1" sz="1662" kern="1200">
          <a:solidFill>
            <a:schemeClr val="tx1"/>
          </a:solidFill>
          <a:latin typeface="+mn-lt"/>
          <a:ea typeface="+mn-ea"/>
          <a:cs typeface="+mn-cs"/>
        </a:defRPr>
      </a:lvl3pPr>
      <a:lvl4pPr marL="1265976" algn="l" defTabSz="843984" rtl="0" eaLnBrk="1" latinLnBrk="0" hangingPunct="1">
        <a:defRPr kumimoji="1" sz="1662" kern="1200">
          <a:solidFill>
            <a:schemeClr val="tx1"/>
          </a:solidFill>
          <a:latin typeface="+mn-lt"/>
          <a:ea typeface="+mn-ea"/>
          <a:cs typeface="+mn-cs"/>
        </a:defRPr>
      </a:lvl4pPr>
      <a:lvl5pPr marL="1687969" algn="l" defTabSz="843984" rtl="0" eaLnBrk="1" latinLnBrk="0" hangingPunct="1">
        <a:defRPr kumimoji="1" sz="1662" kern="1200">
          <a:solidFill>
            <a:schemeClr val="tx1"/>
          </a:solidFill>
          <a:latin typeface="+mn-lt"/>
          <a:ea typeface="+mn-ea"/>
          <a:cs typeface="+mn-cs"/>
        </a:defRPr>
      </a:lvl5pPr>
      <a:lvl6pPr marL="2109960" algn="l" defTabSz="843984" rtl="0" eaLnBrk="1" latinLnBrk="0" hangingPunct="1">
        <a:defRPr kumimoji="1" sz="1662" kern="1200">
          <a:solidFill>
            <a:schemeClr val="tx1"/>
          </a:solidFill>
          <a:latin typeface="+mn-lt"/>
          <a:ea typeface="+mn-ea"/>
          <a:cs typeface="+mn-cs"/>
        </a:defRPr>
      </a:lvl6pPr>
      <a:lvl7pPr marL="2531952" algn="l" defTabSz="843984" rtl="0" eaLnBrk="1" latinLnBrk="0" hangingPunct="1">
        <a:defRPr kumimoji="1" sz="1662" kern="1200">
          <a:solidFill>
            <a:schemeClr val="tx1"/>
          </a:solidFill>
          <a:latin typeface="+mn-lt"/>
          <a:ea typeface="+mn-ea"/>
          <a:cs typeface="+mn-cs"/>
        </a:defRPr>
      </a:lvl7pPr>
      <a:lvl8pPr marL="2953944" algn="l" defTabSz="843984" rtl="0" eaLnBrk="1" latinLnBrk="0" hangingPunct="1">
        <a:defRPr kumimoji="1" sz="1662" kern="1200">
          <a:solidFill>
            <a:schemeClr val="tx1"/>
          </a:solidFill>
          <a:latin typeface="+mn-lt"/>
          <a:ea typeface="+mn-ea"/>
          <a:cs typeface="+mn-cs"/>
        </a:defRPr>
      </a:lvl8pPr>
      <a:lvl9pPr marL="3375936" algn="l" defTabSz="843984" rtl="0" eaLnBrk="1" latinLnBrk="0" hangingPunct="1">
        <a:defRPr kumimoji="1" sz="1662"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8000">
              <a:schemeClr val="bg1"/>
            </a:gs>
            <a:gs pos="28000">
              <a:schemeClr val="bg1"/>
            </a:gs>
            <a:gs pos="10000">
              <a:schemeClr val="bg1">
                <a:lumMod val="95000"/>
              </a:schemeClr>
            </a:gs>
            <a:gs pos="100000">
              <a:schemeClr val="bg1">
                <a:lumMod val="85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913449" y="274638"/>
            <a:ext cx="7317105" cy="1325562"/>
          </a:xfrm>
          <a:prstGeom prst="rect">
            <a:avLst/>
          </a:prstGeom>
        </p:spPr>
        <p:txBody>
          <a:bodyPr vert="horz" lIns="91440" tIns="45720" rIns="91440" bIns="45720" rtlCol="0" anchor="b">
            <a:normAutofit/>
          </a:bodyPr>
          <a:lstStyle/>
          <a:p>
            <a:r>
              <a:rPr kumimoji="1" lang="ja-JP"/>
              <a:t>マスター タイトルのスタイルを編集するには、ここをクリック</a:t>
            </a:r>
          </a:p>
        </p:txBody>
      </p:sp>
      <p:sp>
        <p:nvSpPr>
          <p:cNvPr id="3" name="テキスト プレースホルダー 2"/>
          <p:cNvSpPr>
            <a:spLocks noGrp="1"/>
          </p:cNvSpPr>
          <p:nvPr>
            <p:ph type="body" idx="1"/>
          </p:nvPr>
        </p:nvSpPr>
        <p:spPr>
          <a:xfrm>
            <a:off x="913449" y="1828800"/>
            <a:ext cx="7317105" cy="4343400"/>
          </a:xfrm>
          <a:prstGeom prst="rect">
            <a:avLst/>
          </a:prstGeom>
        </p:spPr>
        <p:txBody>
          <a:bodyPr vert="horz" lIns="91440" tIns="45720" rIns="91440" bIns="45720" rtlCol="0">
            <a:normAutofit/>
          </a:bodyPr>
          <a:lstStyle/>
          <a:p>
            <a:pPr lvl="0"/>
            <a:r>
              <a:rPr kumimoji="1" lang="ja-JP"/>
              <a:t>マスター テキストのスタイルを編集するには、ここをクリック</a:t>
            </a:r>
          </a:p>
          <a:p>
            <a:pPr lvl="1"/>
            <a:r>
              <a:rPr kumimoji="1" lang="ja-JP"/>
              <a:t>第 2 レベル</a:t>
            </a:r>
          </a:p>
          <a:p>
            <a:pPr lvl="2"/>
            <a:r>
              <a:rPr kumimoji="1" lang="ja-JP"/>
              <a:t>第 3 レベル</a:t>
            </a:r>
          </a:p>
          <a:p>
            <a:pPr lvl="3"/>
            <a:r>
              <a:rPr kumimoji="1" lang="ja-JP"/>
              <a:t>第 4 レベル</a:t>
            </a:r>
          </a:p>
          <a:p>
            <a:pPr lvl="4"/>
            <a:r>
              <a:rPr kumimoji="1" lang="ja-JP"/>
              <a:t>第 5 レベル</a:t>
            </a:r>
          </a:p>
        </p:txBody>
      </p:sp>
      <p:sp>
        <p:nvSpPr>
          <p:cNvPr id="4" name="日付プレースホルダー 3"/>
          <p:cNvSpPr>
            <a:spLocks noGrp="1"/>
          </p:cNvSpPr>
          <p:nvPr>
            <p:ph type="dt" sz="half" idx="2"/>
          </p:nvPr>
        </p:nvSpPr>
        <p:spPr>
          <a:xfrm>
            <a:off x="6115452" y="6448427"/>
            <a:ext cx="1047467" cy="180974"/>
          </a:xfrm>
          <a:prstGeom prst="rect">
            <a:avLst/>
          </a:prstGeom>
        </p:spPr>
        <p:txBody>
          <a:bodyPr vert="horz" lIns="91440" tIns="45720" rIns="91440" bIns="45720" rtlCol="0" anchor="ctr"/>
          <a:lstStyle>
            <a:lvl1pPr algn="r" latinLnBrk="0">
              <a:defRPr kumimoji="1" lang="ja-JP" sz="750">
                <a:solidFill>
                  <a:schemeClr val="tx1"/>
                </a:solidFill>
              </a:defRPr>
            </a:lvl1pPr>
          </a:lstStyle>
          <a:p>
            <a:fld id="{EDF33987-6305-4E2A-BF18-EF013ECE927B}" type="datetimeFigureOut">
              <a:pPr/>
              <a:t>2019/1/26</a:t>
            </a:fld>
            <a:endParaRPr kumimoji="1" lang="ja-JP"/>
          </a:p>
        </p:txBody>
      </p:sp>
      <p:sp>
        <p:nvSpPr>
          <p:cNvPr id="5" name="フッター プレースホルダー 4"/>
          <p:cNvSpPr>
            <a:spLocks noGrp="1"/>
          </p:cNvSpPr>
          <p:nvPr>
            <p:ph type="ftr" sz="quarter" idx="3"/>
          </p:nvPr>
        </p:nvSpPr>
        <p:spPr>
          <a:xfrm>
            <a:off x="906863" y="6448427"/>
            <a:ext cx="4979929" cy="180974"/>
          </a:xfrm>
          <a:prstGeom prst="rect">
            <a:avLst/>
          </a:prstGeom>
        </p:spPr>
        <p:txBody>
          <a:bodyPr vert="horz" lIns="91440" tIns="45720" rIns="91440" bIns="45720" rtlCol="0" anchor="ctr"/>
          <a:lstStyle>
            <a:lvl1pPr algn="l" latinLnBrk="0">
              <a:defRPr kumimoji="1" lang="ja-JP" sz="750" cap="all" baseline="0">
                <a:solidFill>
                  <a:schemeClr val="tx1"/>
                </a:solidFill>
              </a:defRPr>
            </a:lvl1pPr>
          </a:lstStyle>
          <a:p>
            <a:endParaRPr kumimoji="1" lang="ja-JP"/>
          </a:p>
        </p:txBody>
      </p:sp>
      <p:sp>
        <p:nvSpPr>
          <p:cNvPr id="6" name="スライド番号プレースホルダー 5"/>
          <p:cNvSpPr>
            <a:spLocks noGrp="1"/>
          </p:cNvSpPr>
          <p:nvPr>
            <p:ph type="sldNum" sz="quarter" idx="4"/>
          </p:nvPr>
        </p:nvSpPr>
        <p:spPr>
          <a:xfrm>
            <a:off x="7373079" y="6448427"/>
            <a:ext cx="857474" cy="180974"/>
          </a:xfrm>
          <a:prstGeom prst="rect">
            <a:avLst/>
          </a:prstGeom>
        </p:spPr>
        <p:txBody>
          <a:bodyPr vert="horz" lIns="91440" tIns="45720" rIns="91440" bIns="45720" rtlCol="0" anchor="ctr"/>
          <a:lstStyle>
            <a:lvl1pPr algn="r" latinLnBrk="0">
              <a:defRPr kumimoji="1" lang="ja-JP" sz="750">
                <a:solidFill>
                  <a:schemeClr val="tx1"/>
                </a:solidFill>
              </a:defRPr>
            </a:lvl1pPr>
          </a:lstStyle>
          <a:p>
            <a:fld id="{F36C87F6-986D-49E6-AF40-1B3A1EE8064D}" type="slidenum">
              <a:pPr/>
              <a:t>‹#›</a:t>
            </a:fld>
            <a:endParaRPr kumimoji="1" lang="ja-JP"/>
          </a:p>
        </p:txBody>
      </p:sp>
    </p:spTree>
    <p:extLst>
      <p:ext uri="{BB962C8B-B14F-4D97-AF65-F5344CB8AC3E}">
        <p14:creationId xmlns:p14="http://schemas.microsoft.com/office/powerpoint/2010/main" val="1848091380"/>
      </p:ext>
    </p:extLst>
  </p:cSld>
  <p:clrMap bg1="lt1" tx1="dk1" bg2="lt2" tx2="dk2" accent1="accent1" accent2="accent2" accent3="accent3" accent4="accent4" accent5="accent5" accent6="accent6" hlink="hlink" folHlink="folHlink"/>
  <p:sldLayoutIdLst>
    <p:sldLayoutId id="2147484301" r:id="rId1"/>
    <p:sldLayoutId id="2147484302" r:id="rId2"/>
    <p:sldLayoutId id="2147484303" r:id="rId3"/>
    <p:sldLayoutId id="2147484304" r:id="rId4"/>
    <p:sldLayoutId id="2147484305" r:id="rId5"/>
    <p:sldLayoutId id="2147484306" r:id="rId6"/>
    <p:sldLayoutId id="2147484307" r:id="rId7"/>
    <p:sldLayoutId id="2147484308" r:id="rId8"/>
    <p:sldLayoutId id="2147484309" r:id="rId9"/>
    <p:sldLayoutId id="2147484310" r:id="rId10"/>
    <p:sldLayoutId id="214748431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685983" rtl="0" eaLnBrk="1" latinLnBrk="0" hangingPunct="1">
        <a:lnSpc>
          <a:spcPct val="90000"/>
        </a:lnSpc>
        <a:spcBef>
          <a:spcPct val="0"/>
        </a:spcBef>
        <a:buNone/>
        <a:defRPr kumimoji="1" lang="ja-JP" sz="3001" kern="1200" cap="all" baseline="0">
          <a:solidFill>
            <a:schemeClr val="tx1">
              <a:lumMod val="50000"/>
            </a:schemeClr>
          </a:solidFill>
          <a:latin typeface="+mj-lt"/>
          <a:ea typeface="+mj-ea"/>
          <a:cs typeface="+mj-cs"/>
        </a:defRPr>
      </a:lvl1pPr>
    </p:titleStyle>
    <p:bodyStyle>
      <a:lvl1pPr marL="205795" indent="-171496" algn="l" defTabSz="685983" rtl="0" eaLnBrk="1" latinLnBrk="0" hangingPunct="1">
        <a:lnSpc>
          <a:spcPct val="90000"/>
        </a:lnSpc>
        <a:spcBef>
          <a:spcPts val="1350"/>
        </a:spcBef>
        <a:buClr>
          <a:schemeClr val="tx1"/>
        </a:buClr>
        <a:buSzPct val="80000"/>
        <a:buFont typeface="Arial" pitchFamily="34" charset="0"/>
        <a:buChar char="•"/>
        <a:defRPr kumimoji="1" lang="ja-JP" sz="1800" kern="1200">
          <a:solidFill>
            <a:schemeClr val="tx1"/>
          </a:solidFill>
          <a:latin typeface="+mn-lt"/>
          <a:ea typeface="+mn-ea"/>
          <a:cs typeface="+mn-cs"/>
        </a:defRPr>
      </a:lvl1pPr>
      <a:lvl2pPr marL="377291" indent="-171496" algn="l" defTabSz="685983" rtl="0" eaLnBrk="1" latinLnBrk="0" hangingPunct="1">
        <a:lnSpc>
          <a:spcPct val="90000"/>
        </a:lnSpc>
        <a:spcBef>
          <a:spcPts val="450"/>
        </a:spcBef>
        <a:buClr>
          <a:schemeClr val="tx1"/>
        </a:buClr>
        <a:buSzPct val="80000"/>
        <a:buFont typeface="Arial" pitchFamily="34" charset="0"/>
        <a:buChar char="•"/>
        <a:defRPr kumimoji="1" lang="ja-JP" sz="1500" kern="1200">
          <a:solidFill>
            <a:schemeClr val="tx1"/>
          </a:solidFill>
          <a:latin typeface="+mn-lt"/>
          <a:ea typeface="+mn-ea"/>
          <a:cs typeface="+mn-cs"/>
        </a:defRPr>
      </a:lvl2pPr>
      <a:lvl3pPr marL="548786" indent="-171496" algn="l" defTabSz="685983" rtl="0" eaLnBrk="1" latinLnBrk="0" hangingPunct="1">
        <a:lnSpc>
          <a:spcPct val="90000"/>
        </a:lnSpc>
        <a:spcBef>
          <a:spcPts val="450"/>
        </a:spcBef>
        <a:buClr>
          <a:schemeClr val="tx1"/>
        </a:buClr>
        <a:buSzPct val="80000"/>
        <a:buFont typeface="Arial" pitchFamily="34" charset="0"/>
        <a:buChar char="•"/>
        <a:defRPr kumimoji="1" lang="ja-JP" sz="1350" kern="1200">
          <a:solidFill>
            <a:schemeClr val="tx1"/>
          </a:solidFill>
          <a:latin typeface="+mn-lt"/>
          <a:ea typeface="+mn-ea"/>
          <a:cs typeface="+mn-cs"/>
        </a:defRPr>
      </a:lvl3pPr>
      <a:lvl4pPr marL="720282" indent="-171496" algn="l" defTabSz="685983" rtl="0" eaLnBrk="1" latinLnBrk="0" hangingPunct="1">
        <a:lnSpc>
          <a:spcPct val="90000"/>
        </a:lnSpc>
        <a:spcBef>
          <a:spcPts val="450"/>
        </a:spcBef>
        <a:buClr>
          <a:schemeClr val="tx1"/>
        </a:buClr>
        <a:buSzPct val="80000"/>
        <a:buFont typeface="Arial" pitchFamily="34" charset="0"/>
        <a:buChar char="•"/>
        <a:defRPr kumimoji="1" lang="ja-JP" sz="1200" kern="1200">
          <a:solidFill>
            <a:schemeClr val="tx1"/>
          </a:solidFill>
          <a:latin typeface="+mn-lt"/>
          <a:ea typeface="+mn-ea"/>
          <a:cs typeface="+mn-cs"/>
        </a:defRPr>
      </a:lvl4pPr>
      <a:lvl5pPr marL="891778" indent="-171496" algn="l" defTabSz="685983" rtl="0" eaLnBrk="1" latinLnBrk="0" hangingPunct="1">
        <a:lnSpc>
          <a:spcPct val="90000"/>
        </a:lnSpc>
        <a:spcBef>
          <a:spcPts val="450"/>
        </a:spcBef>
        <a:buClr>
          <a:schemeClr val="tx1"/>
        </a:buClr>
        <a:buSzPct val="80000"/>
        <a:buFont typeface="Arial" pitchFamily="34" charset="0"/>
        <a:buChar char="•"/>
        <a:defRPr kumimoji="1" lang="ja-JP" sz="1200" kern="1200">
          <a:solidFill>
            <a:schemeClr val="tx1"/>
          </a:solidFill>
          <a:latin typeface="+mn-lt"/>
          <a:ea typeface="+mn-ea"/>
          <a:cs typeface="+mn-cs"/>
        </a:defRPr>
      </a:lvl5pPr>
      <a:lvl6pPr marL="1063273" indent="-171496" algn="l" defTabSz="685983" rtl="0" eaLnBrk="1" latinLnBrk="0" hangingPunct="1">
        <a:spcBef>
          <a:spcPts val="450"/>
        </a:spcBef>
        <a:buSzPct val="80000"/>
        <a:buFont typeface="Arial" pitchFamily="34" charset="0"/>
        <a:buChar char="•"/>
        <a:defRPr kumimoji="1" lang="ja-JP" sz="1200" kern="1200">
          <a:solidFill>
            <a:schemeClr val="tx1"/>
          </a:solidFill>
          <a:latin typeface="+mn-lt"/>
          <a:ea typeface="+mn-ea"/>
          <a:cs typeface="+mn-cs"/>
        </a:defRPr>
      </a:lvl6pPr>
      <a:lvl7pPr marL="1234769" indent="-171496" algn="l" defTabSz="685983" rtl="0" eaLnBrk="1" latinLnBrk="0" hangingPunct="1">
        <a:spcBef>
          <a:spcPts val="450"/>
        </a:spcBef>
        <a:buSzPct val="80000"/>
        <a:buFont typeface="Arial" pitchFamily="34" charset="0"/>
        <a:buChar char="•"/>
        <a:defRPr kumimoji="1" lang="ja-JP" sz="1200" kern="1200">
          <a:solidFill>
            <a:schemeClr val="tx1"/>
          </a:solidFill>
          <a:latin typeface="+mn-lt"/>
          <a:ea typeface="+mn-ea"/>
          <a:cs typeface="+mn-cs"/>
        </a:defRPr>
      </a:lvl7pPr>
      <a:lvl8pPr marL="1406265" indent="-171496" algn="l" defTabSz="685983" rtl="0" eaLnBrk="1" latinLnBrk="0" hangingPunct="1">
        <a:spcBef>
          <a:spcPts val="450"/>
        </a:spcBef>
        <a:buSzPct val="80000"/>
        <a:buFont typeface="Arial" pitchFamily="34" charset="0"/>
        <a:buChar char="•"/>
        <a:defRPr kumimoji="1" lang="ja-JP" sz="1200" kern="1200">
          <a:solidFill>
            <a:schemeClr val="tx1"/>
          </a:solidFill>
          <a:latin typeface="+mn-lt"/>
          <a:ea typeface="+mn-ea"/>
          <a:cs typeface="+mn-cs"/>
        </a:defRPr>
      </a:lvl8pPr>
      <a:lvl9pPr marL="1577761" indent="-171496" algn="l" defTabSz="685983" rtl="0" eaLnBrk="1" latinLnBrk="0" hangingPunct="1">
        <a:spcBef>
          <a:spcPts val="450"/>
        </a:spcBef>
        <a:buSzPct val="80000"/>
        <a:buFont typeface="Arial" pitchFamily="34" charset="0"/>
        <a:buChar char="•"/>
        <a:defRPr kumimoji="1" lang="ja-JP" sz="1200" kern="1200" baseline="0">
          <a:solidFill>
            <a:schemeClr val="tx1"/>
          </a:solidFill>
          <a:latin typeface="+mn-lt"/>
          <a:ea typeface="+mn-ea"/>
          <a:cs typeface="+mn-cs"/>
        </a:defRPr>
      </a:lvl9pPr>
    </p:bodyStyle>
    <p:otherStyle>
      <a:defPPr>
        <a:defRPr kumimoji="1" lang="ja-JP"/>
      </a:defPPr>
      <a:lvl1pPr marL="0" algn="l" defTabSz="685983" rtl="0" eaLnBrk="1" latinLnBrk="0" hangingPunct="1">
        <a:defRPr kumimoji="1" lang="ja-JP" sz="1350" kern="1200">
          <a:solidFill>
            <a:schemeClr val="tx1"/>
          </a:solidFill>
          <a:latin typeface="+mn-lt"/>
          <a:ea typeface="+mn-ea"/>
          <a:cs typeface="+mn-cs"/>
        </a:defRPr>
      </a:lvl1pPr>
      <a:lvl2pPr marL="342991" algn="l" defTabSz="685983" rtl="0" eaLnBrk="1" latinLnBrk="0" hangingPunct="1">
        <a:defRPr kumimoji="1" lang="ja-JP" sz="1350" kern="1200">
          <a:solidFill>
            <a:schemeClr val="tx1"/>
          </a:solidFill>
          <a:latin typeface="+mn-lt"/>
          <a:ea typeface="+mn-ea"/>
          <a:cs typeface="+mn-cs"/>
        </a:defRPr>
      </a:lvl2pPr>
      <a:lvl3pPr marL="685983" algn="l" defTabSz="685983" rtl="0" eaLnBrk="1" latinLnBrk="0" hangingPunct="1">
        <a:defRPr kumimoji="1" lang="ja-JP" sz="1350" kern="1200">
          <a:solidFill>
            <a:schemeClr val="tx1"/>
          </a:solidFill>
          <a:latin typeface="+mn-lt"/>
          <a:ea typeface="+mn-ea"/>
          <a:cs typeface="+mn-cs"/>
        </a:defRPr>
      </a:lvl3pPr>
      <a:lvl4pPr marL="1028974" algn="l" defTabSz="685983" rtl="0" eaLnBrk="1" latinLnBrk="0" hangingPunct="1">
        <a:defRPr kumimoji="1" lang="ja-JP" sz="1350" kern="1200">
          <a:solidFill>
            <a:schemeClr val="tx1"/>
          </a:solidFill>
          <a:latin typeface="+mn-lt"/>
          <a:ea typeface="+mn-ea"/>
          <a:cs typeface="+mn-cs"/>
        </a:defRPr>
      </a:lvl4pPr>
      <a:lvl5pPr marL="1371966" algn="l" defTabSz="685983" rtl="0" eaLnBrk="1" latinLnBrk="0" hangingPunct="1">
        <a:defRPr kumimoji="1" lang="ja-JP" sz="1350" kern="1200">
          <a:solidFill>
            <a:schemeClr val="tx1"/>
          </a:solidFill>
          <a:latin typeface="+mn-lt"/>
          <a:ea typeface="+mn-ea"/>
          <a:cs typeface="+mn-cs"/>
        </a:defRPr>
      </a:lvl5pPr>
      <a:lvl6pPr marL="1714957" algn="l" defTabSz="685983" rtl="0" eaLnBrk="1" latinLnBrk="0" hangingPunct="1">
        <a:defRPr kumimoji="1" lang="ja-JP" sz="1350" kern="1200">
          <a:solidFill>
            <a:schemeClr val="tx1"/>
          </a:solidFill>
          <a:latin typeface="+mn-lt"/>
          <a:ea typeface="+mn-ea"/>
          <a:cs typeface="+mn-cs"/>
        </a:defRPr>
      </a:lvl6pPr>
      <a:lvl7pPr marL="2057949" algn="l" defTabSz="685983" rtl="0" eaLnBrk="1" latinLnBrk="0" hangingPunct="1">
        <a:defRPr kumimoji="1" lang="ja-JP" sz="1350" kern="1200">
          <a:solidFill>
            <a:schemeClr val="tx1"/>
          </a:solidFill>
          <a:latin typeface="+mn-lt"/>
          <a:ea typeface="+mn-ea"/>
          <a:cs typeface="+mn-cs"/>
        </a:defRPr>
      </a:lvl7pPr>
      <a:lvl8pPr marL="2400940" algn="l" defTabSz="685983" rtl="0" eaLnBrk="1" latinLnBrk="0" hangingPunct="1">
        <a:defRPr kumimoji="1" lang="ja-JP" sz="1350" kern="1200">
          <a:solidFill>
            <a:schemeClr val="tx1"/>
          </a:solidFill>
          <a:latin typeface="+mn-lt"/>
          <a:ea typeface="+mn-ea"/>
          <a:cs typeface="+mn-cs"/>
        </a:defRPr>
      </a:lvl8pPr>
      <a:lvl9pPr marL="2743932" algn="l" defTabSz="685983" rtl="0" eaLnBrk="1" latinLnBrk="0" hangingPunct="1">
        <a:defRPr kumimoji="1" lang="ja-JP"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a:t>
            </a:r>
            <a:r>
              <a:rPr lang="en-US" altLang="ja-JP"/>
              <a:t> </a:t>
            </a:r>
            <a:r>
              <a:rPr lang="ja-JP" altLang="en-US"/>
              <a:t>タイトルの書式設定</a:t>
            </a:r>
          </a:p>
        </p:txBody>
      </p:sp>
      <p:sp>
        <p:nvSpPr>
          <p:cNvPr id="1027" name="Rectangle 3"/>
          <p:cNvSpPr>
            <a:spLocks noGrp="1" noChangeArrowheads="1"/>
          </p:cNvSpPr>
          <p:nvPr>
            <p:ph type="body" idx="1"/>
          </p:nvPr>
        </p:nvSpPr>
        <p:spPr bwMode="auto">
          <a:xfrm>
            <a:off x="457200" y="1600206"/>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a:t>
            </a:r>
            <a:r>
              <a:rPr lang="en-US" altLang="ja-JP"/>
              <a:t> </a:t>
            </a:r>
            <a:r>
              <a:rPr lang="ja-JP" altLang="en-US"/>
              <a:t>テキストの書式設定</a:t>
            </a:r>
            <a:endParaRPr lang="en-US" altLang="ja-JP"/>
          </a:p>
          <a:p>
            <a:pPr lvl="1"/>
            <a:r>
              <a:rPr lang="ja-JP" altLang="en-US"/>
              <a:t>第</a:t>
            </a:r>
            <a:r>
              <a:rPr lang="en-US" altLang="ja-JP"/>
              <a:t> 2 </a:t>
            </a:r>
            <a:r>
              <a:rPr lang="ja-JP" altLang="en-US"/>
              <a:t>レベル</a:t>
            </a:r>
            <a:endParaRPr lang="en-US" altLang="ja-JP"/>
          </a:p>
          <a:p>
            <a:pPr lvl="2"/>
            <a:r>
              <a:rPr lang="ja-JP" altLang="en-US"/>
              <a:t>第</a:t>
            </a:r>
            <a:r>
              <a:rPr lang="en-US" altLang="ja-JP"/>
              <a:t> 3 </a:t>
            </a:r>
            <a:r>
              <a:rPr lang="ja-JP" altLang="en-US"/>
              <a:t>レベル</a:t>
            </a:r>
            <a:endParaRPr lang="en-US" altLang="ja-JP"/>
          </a:p>
          <a:p>
            <a:pPr lvl="3"/>
            <a:r>
              <a:rPr lang="ja-JP" altLang="en-US"/>
              <a:t>第</a:t>
            </a:r>
            <a:r>
              <a:rPr lang="en-US" altLang="ja-JP"/>
              <a:t> 4 </a:t>
            </a:r>
            <a:r>
              <a:rPr lang="ja-JP" altLang="en-US"/>
              <a:t>レベル</a:t>
            </a:r>
            <a:endParaRPr lang="en-US" altLang="ja-JP"/>
          </a:p>
          <a:p>
            <a:pPr lvl="4"/>
            <a:r>
              <a:rPr lang="ja-JP" altLang="en-US"/>
              <a:t>第</a:t>
            </a:r>
            <a:r>
              <a:rPr lang="en-US" altLang="ja-JP"/>
              <a:t> 5 </a:t>
            </a:r>
            <a:r>
              <a:rPr lang="ja-JP" altLang="en-US"/>
              <a:t>レベル</a:t>
            </a:r>
          </a:p>
        </p:txBody>
      </p:sp>
      <p:sp>
        <p:nvSpPr>
          <p:cNvPr id="942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solidFill>
                  <a:schemeClr val="tx1"/>
                </a:solidFill>
                <a:latin typeface="Arial" charset="0"/>
              </a:defRPr>
            </a:lvl1pPr>
          </a:lstStyle>
          <a:p>
            <a:pPr>
              <a:defRPr/>
            </a:pPr>
            <a:endParaRPr lang="en-US" altLang="ja-JP"/>
          </a:p>
        </p:txBody>
      </p:sp>
      <p:sp>
        <p:nvSpPr>
          <p:cNvPr id="942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solidFill>
                  <a:schemeClr val="tx1"/>
                </a:solidFill>
                <a:latin typeface="Arial" charset="0"/>
              </a:defRPr>
            </a:lvl1pPr>
          </a:lstStyle>
          <a:p>
            <a:pPr>
              <a:defRPr/>
            </a:pPr>
            <a:endParaRPr lang="en-US" altLang="ja-JP"/>
          </a:p>
        </p:txBody>
      </p:sp>
      <p:sp>
        <p:nvSpPr>
          <p:cNvPr id="94214" name="Rectangle 6"/>
          <p:cNvSpPr>
            <a:spLocks noGrp="1" noChangeArrowheads="1"/>
          </p:cNvSpPr>
          <p:nvPr>
            <p:ph type="sldNum" sz="quarter" idx="4"/>
          </p:nvPr>
        </p:nvSpPr>
        <p:spPr bwMode="auto">
          <a:xfrm>
            <a:off x="7010400" y="6597650"/>
            <a:ext cx="2133600" cy="331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a:solidFill>
                  <a:schemeClr val="tx1"/>
                </a:solidFill>
              </a:defRPr>
            </a:lvl1pPr>
          </a:lstStyle>
          <a:p>
            <a:pPr>
              <a:defRPr/>
            </a:pPr>
            <a:fld id="{AB53D26D-06B8-446B-9570-C4438D4B95CF}" type="slidenum">
              <a:rPr lang="en-US" altLang="ja-JP"/>
              <a:pPr>
                <a:defRPr/>
              </a:pPr>
              <a:t>‹#›</a:t>
            </a:fld>
            <a:endParaRPr lang="en-US" altLang="ja-JP"/>
          </a:p>
        </p:txBody>
      </p:sp>
    </p:spTree>
    <p:extLst>
      <p:ext uri="{BB962C8B-B14F-4D97-AF65-F5344CB8AC3E}">
        <p14:creationId xmlns:p14="http://schemas.microsoft.com/office/powerpoint/2010/main" val="2039654391"/>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hf hdr="0" ftr="0" dt="0"/>
  <p:txStyles>
    <p:titleStyle>
      <a:lvl1pPr algn="ctr" rtl="0" eaLnBrk="0" fontAlgn="base" hangingPunct="0">
        <a:spcBef>
          <a:spcPct val="0"/>
        </a:spcBef>
        <a:spcAft>
          <a:spcPct val="0"/>
        </a:spcAft>
        <a:defRPr kumimoji="1" sz="3300">
          <a:solidFill>
            <a:schemeClr val="tx2"/>
          </a:solidFill>
          <a:latin typeface="+mj-lt"/>
          <a:ea typeface="+mj-ea"/>
          <a:cs typeface="+mj-cs"/>
        </a:defRPr>
      </a:lvl1pPr>
      <a:lvl2pPr algn="ctr" rtl="0" eaLnBrk="0" fontAlgn="base" hangingPunct="0">
        <a:spcBef>
          <a:spcPct val="0"/>
        </a:spcBef>
        <a:spcAft>
          <a:spcPct val="0"/>
        </a:spcAft>
        <a:defRPr kumimoji="1" sz="33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33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33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3300">
          <a:solidFill>
            <a:schemeClr val="tx2"/>
          </a:solidFill>
          <a:latin typeface="Arial" charset="0"/>
          <a:ea typeface="ＭＳ Ｐゴシック" pitchFamily="50" charset="-128"/>
        </a:defRPr>
      </a:lvl5pPr>
      <a:lvl6pPr marL="342892" algn="ctr" rtl="0" fontAlgn="base">
        <a:spcBef>
          <a:spcPct val="0"/>
        </a:spcBef>
        <a:spcAft>
          <a:spcPct val="0"/>
        </a:spcAft>
        <a:defRPr kumimoji="1" sz="3300">
          <a:solidFill>
            <a:schemeClr val="tx2"/>
          </a:solidFill>
          <a:latin typeface="Arial" charset="0"/>
          <a:ea typeface="ＭＳ Ｐゴシック" pitchFamily="50" charset="-128"/>
        </a:defRPr>
      </a:lvl6pPr>
      <a:lvl7pPr marL="685783" algn="ctr" rtl="0" fontAlgn="base">
        <a:spcBef>
          <a:spcPct val="0"/>
        </a:spcBef>
        <a:spcAft>
          <a:spcPct val="0"/>
        </a:spcAft>
        <a:defRPr kumimoji="1" sz="3300">
          <a:solidFill>
            <a:schemeClr val="tx2"/>
          </a:solidFill>
          <a:latin typeface="Arial" charset="0"/>
          <a:ea typeface="ＭＳ Ｐゴシック" pitchFamily="50" charset="-128"/>
        </a:defRPr>
      </a:lvl7pPr>
      <a:lvl8pPr marL="1028675" algn="ctr" rtl="0" fontAlgn="base">
        <a:spcBef>
          <a:spcPct val="0"/>
        </a:spcBef>
        <a:spcAft>
          <a:spcPct val="0"/>
        </a:spcAft>
        <a:defRPr kumimoji="1" sz="3300">
          <a:solidFill>
            <a:schemeClr val="tx2"/>
          </a:solidFill>
          <a:latin typeface="Arial" charset="0"/>
          <a:ea typeface="ＭＳ Ｐゴシック" pitchFamily="50" charset="-128"/>
        </a:defRPr>
      </a:lvl8pPr>
      <a:lvl9pPr marL="1371566" algn="ctr" rtl="0" fontAlgn="base">
        <a:spcBef>
          <a:spcPct val="0"/>
        </a:spcBef>
        <a:spcAft>
          <a:spcPct val="0"/>
        </a:spcAft>
        <a:defRPr kumimoji="1" sz="3300">
          <a:solidFill>
            <a:schemeClr val="tx2"/>
          </a:solidFill>
          <a:latin typeface="Arial" charset="0"/>
          <a:ea typeface="ＭＳ Ｐゴシック" pitchFamily="50" charset="-128"/>
        </a:defRPr>
      </a:lvl9pPr>
    </p:titleStyle>
    <p:bodyStyle>
      <a:lvl1pPr marL="257168" indent="-257168" algn="l" rtl="0" eaLnBrk="0" fontAlgn="base" hangingPunct="0">
        <a:spcBef>
          <a:spcPct val="20000"/>
        </a:spcBef>
        <a:spcAft>
          <a:spcPct val="0"/>
        </a:spcAft>
        <a:buChar char="•"/>
        <a:defRPr kumimoji="1" sz="2400">
          <a:solidFill>
            <a:schemeClr val="tx1"/>
          </a:solidFill>
          <a:latin typeface="+mn-lt"/>
          <a:ea typeface="+mn-ea"/>
          <a:cs typeface="+mn-cs"/>
        </a:defRPr>
      </a:lvl1pPr>
      <a:lvl2pPr marL="557199" indent="-214308" algn="l" rtl="0" eaLnBrk="0" fontAlgn="base" hangingPunct="0">
        <a:spcBef>
          <a:spcPct val="20000"/>
        </a:spcBef>
        <a:spcAft>
          <a:spcPct val="0"/>
        </a:spcAft>
        <a:buChar char="–"/>
        <a:defRPr kumimoji="1" sz="2100">
          <a:solidFill>
            <a:schemeClr val="tx1"/>
          </a:solidFill>
          <a:latin typeface="+mn-lt"/>
          <a:ea typeface="+mn-ea"/>
        </a:defRPr>
      </a:lvl2pPr>
      <a:lvl3pPr marL="857228" indent="-171446" algn="l" rtl="0" eaLnBrk="0" fontAlgn="base" hangingPunct="0">
        <a:spcBef>
          <a:spcPct val="20000"/>
        </a:spcBef>
        <a:spcAft>
          <a:spcPct val="0"/>
        </a:spcAft>
        <a:buChar char="•"/>
        <a:defRPr kumimoji="1" sz="1800">
          <a:solidFill>
            <a:schemeClr val="tx1"/>
          </a:solidFill>
          <a:latin typeface="+mn-lt"/>
          <a:ea typeface="+mn-ea"/>
        </a:defRPr>
      </a:lvl3pPr>
      <a:lvl4pPr marL="1200120" indent="-171446" algn="l" rtl="0" eaLnBrk="0" fontAlgn="base" hangingPunct="0">
        <a:spcBef>
          <a:spcPct val="20000"/>
        </a:spcBef>
        <a:spcAft>
          <a:spcPct val="0"/>
        </a:spcAft>
        <a:buChar char="–"/>
        <a:defRPr kumimoji="1" sz="1500">
          <a:solidFill>
            <a:schemeClr val="tx1"/>
          </a:solidFill>
          <a:latin typeface="+mn-lt"/>
          <a:ea typeface="+mn-ea"/>
        </a:defRPr>
      </a:lvl4pPr>
      <a:lvl5pPr marL="1543012" indent="-171446" algn="l" rtl="0" eaLnBrk="0" fontAlgn="base" hangingPunct="0">
        <a:spcBef>
          <a:spcPct val="20000"/>
        </a:spcBef>
        <a:spcAft>
          <a:spcPct val="0"/>
        </a:spcAft>
        <a:buChar char="»"/>
        <a:defRPr kumimoji="1" sz="1500">
          <a:solidFill>
            <a:schemeClr val="tx1"/>
          </a:solidFill>
          <a:latin typeface="+mn-lt"/>
          <a:ea typeface="+mn-ea"/>
        </a:defRPr>
      </a:lvl5pPr>
      <a:lvl6pPr marL="1885903" indent="-171446" algn="l" rtl="0" fontAlgn="base">
        <a:spcBef>
          <a:spcPct val="20000"/>
        </a:spcBef>
        <a:spcAft>
          <a:spcPct val="0"/>
        </a:spcAft>
        <a:buChar char="»"/>
        <a:defRPr kumimoji="1" sz="1500">
          <a:solidFill>
            <a:schemeClr val="tx1"/>
          </a:solidFill>
          <a:latin typeface="+mn-lt"/>
          <a:ea typeface="+mn-ea"/>
        </a:defRPr>
      </a:lvl6pPr>
      <a:lvl7pPr marL="2228795" indent="-171446" algn="l" rtl="0" fontAlgn="base">
        <a:spcBef>
          <a:spcPct val="20000"/>
        </a:spcBef>
        <a:spcAft>
          <a:spcPct val="0"/>
        </a:spcAft>
        <a:buChar char="»"/>
        <a:defRPr kumimoji="1" sz="1500">
          <a:solidFill>
            <a:schemeClr val="tx1"/>
          </a:solidFill>
          <a:latin typeface="+mn-lt"/>
          <a:ea typeface="+mn-ea"/>
        </a:defRPr>
      </a:lvl7pPr>
      <a:lvl8pPr marL="2571686" indent="-171446" algn="l" rtl="0" fontAlgn="base">
        <a:spcBef>
          <a:spcPct val="20000"/>
        </a:spcBef>
        <a:spcAft>
          <a:spcPct val="0"/>
        </a:spcAft>
        <a:buChar char="»"/>
        <a:defRPr kumimoji="1" sz="1500">
          <a:solidFill>
            <a:schemeClr val="tx1"/>
          </a:solidFill>
          <a:latin typeface="+mn-lt"/>
          <a:ea typeface="+mn-ea"/>
        </a:defRPr>
      </a:lvl8pPr>
      <a:lvl9pPr marL="2914577" indent="-171446" algn="l" rtl="0" fontAlgn="base">
        <a:spcBef>
          <a:spcPct val="20000"/>
        </a:spcBef>
        <a:spcAft>
          <a:spcPct val="0"/>
        </a:spcAft>
        <a:buChar char="»"/>
        <a:defRPr kumimoji="1" sz="1500">
          <a:solidFill>
            <a:schemeClr val="tx1"/>
          </a:solidFill>
          <a:latin typeface="+mn-lt"/>
          <a:ea typeface="+mn-ea"/>
        </a:defRPr>
      </a:lvl9pPr>
    </p:bodyStyle>
    <p:otherStyle>
      <a:defPPr>
        <a:defRPr lang="ja-JP"/>
      </a:defPPr>
      <a:lvl1pPr marL="0" algn="l" defTabSz="685783" rtl="0" eaLnBrk="1" latinLnBrk="0" hangingPunct="1">
        <a:defRPr kumimoji="1" sz="1350" kern="1200">
          <a:solidFill>
            <a:schemeClr val="tx1"/>
          </a:solidFill>
          <a:latin typeface="+mn-lt"/>
          <a:ea typeface="+mn-ea"/>
          <a:cs typeface="+mn-cs"/>
        </a:defRPr>
      </a:lvl1pPr>
      <a:lvl2pPr marL="342892" algn="l" defTabSz="685783" rtl="0" eaLnBrk="1" latinLnBrk="0" hangingPunct="1">
        <a:defRPr kumimoji="1" sz="1350" kern="1200">
          <a:solidFill>
            <a:schemeClr val="tx1"/>
          </a:solidFill>
          <a:latin typeface="+mn-lt"/>
          <a:ea typeface="+mn-ea"/>
          <a:cs typeface="+mn-cs"/>
        </a:defRPr>
      </a:lvl2pPr>
      <a:lvl3pPr marL="685783" algn="l" defTabSz="685783" rtl="0" eaLnBrk="1" latinLnBrk="0" hangingPunct="1">
        <a:defRPr kumimoji="1" sz="1350" kern="1200">
          <a:solidFill>
            <a:schemeClr val="tx1"/>
          </a:solidFill>
          <a:latin typeface="+mn-lt"/>
          <a:ea typeface="+mn-ea"/>
          <a:cs typeface="+mn-cs"/>
        </a:defRPr>
      </a:lvl3pPr>
      <a:lvl4pPr marL="1028675" algn="l" defTabSz="685783" rtl="0" eaLnBrk="1" latinLnBrk="0" hangingPunct="1">
        <a:defRPr kumimoji="1" sz="1350" kern="1200">
          <a:solidFill>
            <a:schemeClr val="tx1"/>
          </a:solidFill>
          <a:latin typeface="+mn-lt"/>
          <a:ea typeface="+mn-ea"/>
          <a:cs typeface="+mn-cs"/>
        </a:defRPr>
      </a:lvl4pPr>
      <a:lvl5pPr marL="1371566" algn="l" defTabSz="685783" rtl="0" eaLnBrk="1" latinLnBrk="0" hangingPunct="1">
        <a:defRPr kumimoji="1" sz="1350" kern="1200">
          <a:solidFill>
            <a:schemeClr val="tx1"/>
          </a:solidFill>
          <a:latin typeface="+mn-lt"/>
          <a:ea typeface="+mn-ea"/>
          <a:cs typeface="+mn-cs"/>
        </a:defRPr>
      </a:lvl5pPr>
      <a:lvl6pPr marL="1714457" algn="l" defTabSz="685783" rtl="0" eaLnBrk="1" latinLnBrk="0" hangingPunct="1">
        <a:defRPr kumimoji="1" sz="1350" kern="1200">
          <a:solidFill>
            <a:schemeClr val="tx1"/>
          </a:solidFill>
          <a:latin typeface="+mn-lt"/>
          <a:ea typeface="+mn-ea"/>
          <a:cs typeface="+mn-cs"/>
        </a:defRPr>
      </a:lvl6pPr>
      <a:lvl7pPr marL="2057348" algn="l" defTabSz="685783" rtl="0" eaLnBrk="1" latinLnBrk="0" hangingPunct="1">
        <a:defRPr kumimoji="1" sz="1350" kern="1200">
          <a:solidFill>
            <a:schemeClr val="tx1"/>
          </a:solidFill>
          <a:latin typeface="+mn-lt"/>
          <a:ea typeface="+mn-ea"/>
          <a:cs typeface="+mn-cs"/>
        </a:defRPr>
      </a:lvl7pPr>
      <a:lvl8pPr marL="2400240" algn="l" defTabSz="685783" rtl="0" eaLnBrk="1" latinLnBrk="0" hangingPunct="1">
        <a:defRPr kumimoji="1" sz="1350" kern="1200">
          <a:solidFill>
            <a:schemeClr val="tx1"/>
          </a:solidFill>
          <a:latin typeface="+mn-lt"/>
          <a:ea typeface="+mn-ea"/>
          <a:cs typeface="+mn-cs"/>
        </a:defRPr>
      </a:lvl8pPr>
      <a:lvl9pPr marL="2743132" algn="l" defTabSz="685783" rtl="0" eaLnBrk="1" latinLnBrk="0" hangingPunct="1">
        <a:defRPr kumimoji="1"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endParaRPr kumimoji="1"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kumimoji="1"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A26392D8-F49A-4FE7-851A-94BA89A681FA}" type="slidenum">
              <a:rPr kumimoji="1" lang="ja-JP" altLang="en-US" smtClean="0">
                <a:solidFill>
                  <a:prstClr val="black">
                    <a:tint val="75000"/>
                  </a:prstClr>
                </a:solidFill>
              </a:rPr>
              <a:pPr defTabSz="457200"/>
              <a:t>‹#›</a:t>
            </a:fld>
            <a:endParaRPr kumimoji="1" lang="ja-JP" altLang="en-US">
              <a:solidFill>
                <a:prstClr val="black">
                  <a:tint val="75000"/>
                </a:prstClr>
              </a:solidFill>
            </a:endParaRPr>
          </a:p>
        </p:txBody>
      </p:sp>
    </p:spTree>
    <p:extLst>
      <p:ext uri="{BB962C8B-B14F-4D97-AF65-F5344CB8AC3E}">
        <p14:creationId xmlns:p14="http://schemas.microsoft.com/office/powerpoint/2010/main" val="3967717300"/>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3902275050"/>
      </p:ext>
    </p:extLst>
  </p:cSld>
  <p:clrMap bg1="lt1" tx1="dk1" bg2="lt2" tx2="dk2" accent1="accent1" accent2="accent2" accent3="accent3" accent4="accent4" accent5="accent5" accent6="accent6" hlink="hlink" folHlink="folHlink"/>
  <p:sldLayoutIdLst>
    <p:sldLayoutId id="2147484138" r:id="rId1"/>
    <p:sldLayoutId id="2147484139" r:id="rId2"/>
    <p:sldLayoutId id="2147484140" r:id="rId3"/>
    <p:sldLayoutId id="2147484141" r:id="rId4"/>
    <p:sldLayoutId id="2147484142" r:id="rId5"/>
    <p:sldLayoutId id="2147484143" r:id="rId6"/>
    <p:sldLayoutId id="2147484144" r:id="rId7"/>
    <p:sldLayoutId id="2147484145" r:id="rId8"/>
    <p:sldLayoutId id="2147484146" r:id="rId9"/>
    <p:sldLayoutId id="2147484147" r:id="rId10"/>
    <p:sldLayoutId id="2147484148" r:id="rId11"/>
    <p:sldLayoutId id="2147484149" r:id="rId12"/>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77814"/>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ja-JP" altLang="en-US"/>
              <a:t>マスタ タイトルの書式設定</a:t>
            </a:r>
          </a:p>
        </p:txBody>
      </p:sp>
      <p:sp>
        <p:nvSpPr>
          <p:cNvPr id="15363" name="Rectangle 3"/>
          <p:cNvSpPr>
            <a:spLocks noGrp="1" noChangeArrowheads="1"/>
          </p:cNvSpPr>
          <p:nvPr>
            <p:ph type="body" idx="1"/>
          </p:nvPr>
        </p:nvSpPr>
        <p:spPr bwMode="auto">
          <a:xfrm>
            <a:off x="457200" y="1600201"/>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5364" name="Rectangle 4"/>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923"/>
            </a:lvl1pPr>
          </a:lstStyle>
          <a:p>
            <a:endParaRPr lang="en-US" altLang="ja-JP"/>
          </a:p>
        </p:txBody>
      </p:sp>
      <p:sp>
        <p:nvSpPr>
          <p:cNvPr id="15365"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923"/>
            </a:lvl1pPr>
          </a:lstStyle>
          <a:p>
            <a:endParaRPr lang="en-US" altLang="ja-JP"/>
          </a:p>
        </p:txBody>
      </p:sp>
      <p:sp>
        <p:nvSpPr>
          <p:cNvPr id="15366" name="Rectangle 6"/>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923"/>
            </a:lvl1pPr>
          </a:lstStyle>
          <a:p>
            <a:fld id="{85D7B525-7C53-4912-B66C-648EE8FC9EC5}" type="slidenum">
              <a:rPr lang="ja-JP" altLang="en-US"/>
              <a:pPr/>
              <a:t>‹#›</a:t>
            </a:fld>
            <a:endParaRPr lang="en-US" altLang="ja-JP"/>
          </a:p>
        </p:txBody>
      </p:sp>
      <p:sp>
        <p:nvSpPr>
          <p:cNvPr id="15367" name="Rectangle 7" descr="Gold bar"/>
          <p:cNvSpPr>
            <a:spLocks noChangeArrowheads="1"/>
          </p:cNvSpPr>
          <p:nvPr/>
        </p:nvSpPr>
        <p:spPr bwMode="auto">
          <a:xfrm>
            <a:off x="0" y="0"/>
            <a:ext cx="228600" cy="228600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ja-JP" altLang="en-US" sz="2215">
              <a:latin typeface="Times New Roman" pitchFamily="18" charset="0"/>
            </a:endParaRPr>
          </a:p>
        </p:txBody>
      </p:sp>
      <p:sp>
        <p:nvSpPr>
          <p:cNvPr id="15368" name="Line 8"/>
          <p:cNvSpPr>
            <a:spLocks noChangeShapeType="1"/>
          </p:cNvSpPr>
          <p:nvPr/>
        </p:nvSpPr>
        <p:spPr bwMode="auto">
          <a:xfrm>
            <a:off x="457200" y="1447800"/>
            <a:ext cx="8077200"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62"/>
          </a:p>
        </p:txBody>
      </p:sp>
      <p:sp>
        <p:nvSpPr>
          <p:cNvPr id="15369" name="Rectangle 9" descr="Orange bar"/>
          <p:cNvSpPr>
            <a:spLocks noChangeArrowheads="1"/>
          </p:cNvSpPr>
          <p:nvPr/>
        </p:nvSpPr>
        <p:spPr bwMode="auto">
          <a:xfrm>
            <a:off x="0" y="2286000"/>
            <a:ext cx="228600" cy="22860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ja-JP" altLang="en-US" sz="2215">
              <a:latin typeface="Times New Roman" pitchFamily="18" charset="0"/>
            </a:endParaRPr>
          </a:p>
        </p:txBody>
      </p:sp>
      <p:sp>
        <p:nvSpPr>
          <p:cNvPr id="15370" name="Rectangle 10" descr="Slate bar"/>
          <p:cNvSpPr>
            <a:spLocks noChangeArrowheads="1"/>
          </p:cNvSpPr>
          <p:nvPr/>
        </p:nvSpPr>
        <p:spPr bwMode="auto">
          <a:xfrm>
            <a:off x="0" y="4572000"/>
            <a:ext cx="228600" cy="2286000"/>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ja-JP" altLang="en-US" sz="2215">
              <a:latin typeface="Times New Roman" pitchFamily="18" charset="0"/>
            </a:endParaRPr>
          </a:p>
        </p:txBody>
      </p:sp>
    </p:spTree>
    <p:extLst>
      <p:ext uri="{BB962C8B-B14F-4D97-AF65-F5344CB8AC3E}">
        <p14:creationId xmlns:p14="http://schemas.microsoft.com/office/powerpoint/2010/main" val="2539584239"/>
      </p:ext>
    </p:extLst>
  </p:cSld>
  <p:clrMap bg1="lt1" tx1="dk1" bg2="lt2" tx2="dk2" accent1="accent1" accent2="accent2" accent3="accent3" accent4="accent4" accent5="accent5" accent6="accent6" hlink="hlink" folHlink="folHlink"/>
  <p:sldLayoutIdLst>
    <p:sldLayoutId id="2147484151" r:id="rId1"/>
    <p:sldLayoutId id="2147484152" r:id="rId2"/>
    <p:sldLayoutId id="2147484153" r:id="rId3"/>
    <p:sldLayoutId id="2147484154" r:id="rId4"/>
    <p:sldLayoutId id="2147484155" r:id="rId5"/>
    <p:sldLayoutId id="2147484156" r:id="rId6"/>
    <p:sldLayoutId id="2147484157" r:id="rId7"/>
    <p:sldLayoutId id="2147484158" r:id="rId8"/>
    <p:sldLayoutId id="2147484159" r:id="rId9"/>
    <p:sldLayoutId id="2147484160" r:id="rId10"/>
    <p:sldLayoutId id="2147484161" r:id="rId11"/>
    <p:sldLayoutId id="2147484162" r:id="rId12"/>
    <p:sldLayoutId id="2147484163" r:id="rId13"/>
  </p:sldLayoutIdLst>
  <p:hf hdr="0" ftr="0" dt="0"/>
  <p:txStyles>
    <p:titleStyle>
      <a:lvl1pPr algn="l" rtl="0" eaLnBrk="1" fontAlgn="base" hangingPunct="1">
        <a:spcBef>
          <a:spcPct val="0"/>
        </a:spcBef>
        <a:spcAft>
          <a:spcPct val="0"/>
        </a:spcAft>
        <a:defRPr kumimoji="1" sz="4062">
          <a:solidFill>
            <a:schemeClr val="tx2"/>
          </a:solidFill>
          <a:latin typeface="+mj-lt"/>
          <a:ea typeface="+mj-ea"/>
          <a:cs typeface="+mj-cs"/>
        </a:defRPr>
      </a:lvl1pPr>
      <a:lvl2pPr algn="l" rtl="0" eaLnBrk="1" fontAlgn="base" hangingPunct="1">
        <a:spcBef>
          <a:spcPct val="0"/>
        </a:spcBef>
        <a:spcAft>
          <a:spcPct val="0"/>
        </a:spcAft>
        <a:defRPr kumimoji="1" sz="4062">
          <a:solidFill>
            <a:schemeClr val="tx2"/>
          </a:solidFill>
          <a:latin typeface="Times New Roman" pitchFamily="18" charset="0"/>
        </a:defRPr>
      </a:lvl2pPr>
      <a:lvl3pPr algn="l" rtl="0" eaLnBrk="1" fontAlgn="base" hangingPunct="1">
        <a:spcBef>
          <a:spcPct val="0"/>
        </a:spcBef>
        <a:spcAft>
          <a:spcPct val="0"/>
        </a:spcAft>
        <a:defRPr kumimoji="1" sz="4062">
          <a:solidFill>
            <a:schemeClr val="tx2"/>
          </a:solidFill>
          <a:latin typeface="Times New Roman" pitchFamily="18" charset="0"/>
        </a:defRPr>
      </a:lvl3pPr>
      <a:lvl4pPr algn="l" rtl="0" eaLnBrk="1" fontAlgn="base" hangingPunct="1">
        <a:spcBef>
          <a:spcPct val="0"/>
        </a:spcBef>
        <a:spcAft>
          <a:spcPct val="0"/>
        </a:spcAft>
        <a:defRPr kumimoji="1" sz="4062">
          <a:solidFill>
            <a:schemeClr val="tx2"/>
          </a:solidFill>
          <a:latin typeface="Times New Roman" pitchFamily="18" charset="0"/>
        </a:defRPr>
      </a:lvl4pPr>
      <a:lvl5pPr algn="l" rtl="0" eaLnBrk="1" fontAlgn="base" hangingPunct="1">
        <a:spcBef>
          <a:spcPct val="0"/>
        </a:spcBef>
        <a:spcAft>
          <a:spcPct val="0"/>
        </a:spcAft>
        <a:defRPr kumimoji="1" sz="4062">
          <a:solidFill>
            <a:schemeClr val="tx2"/>
          </a:solidFill>
          <a:latin typeface="Times New Roman" pitchFamily="18" charset="0"/>
        </a:defRPr>
      </a:lvl5pPr>
      <a:lvl6pPr marL="422041" algn="l" rtl="0" eaLnBrk="1" fontAlgn="base" hangingPunct="1">
        <a:spcBef>
          <a:spcPct val="0"/>
        </a:spcBef>
        <a:spcAft>
          <a:spcPct val="0"/>
        </a:spcAft>
        <a:defRPr kumimoji="1" sz="4062">
          <a:solidFill>
            <a:schemeClr val="tx2"/>
          </a:solidFill>
          <a:latin typeface="Times New Roman" pitchFamily="18" charset="0"/>
        </a:defRPr>
      </a:lvl6pPr>
      <a:lvl7pPr marL="844083" algn="l" rtl="0" eaLnBrk="1" fontAlgn="base" hangingPunct="1">
        <a:spcBef>
          <a:spcPct val="0"/>
        </a:spcBef>
        <a:spcAft>
          <a:spcPct val="0"/>
        </a:spcAft>
        <a:defRPr kumimoji="1" sz="4062">
          <a:solidFill>
            <a:schemeClr val="tx2"/>
          </a:solidFill>
          <a:latin typeface="Times New Roman" pitchFamily="18" charset="0"/>
        </a:defRPr>
      </a:lvl7pPr>
      <a:lvl8pPr marL="1266124" algn="l" rtl="0" eaLnBrk="1" fontAlgn="base" hangingPunct="1">
        <a:spcBef>
          <a:spcPct val="0"/>
        </a:spcBef>
        <a:spcAft>
          <a:spcPct val="0"/>
        </a:spcAft>
        <a:defRPr kumimoji="1" sz="4062">
          <a:solidFill>
            <a:schemeClr val="tx2"/>
          </a:solidFill>
          <a:latin typeface="Times New Roman" pitchFamily="18" charset="0"/>
        </a:defRPr>
      </a:lvl8pPr>
      <a:lvl9pPr marL="1688165" algn="l" rtl="0" eaLnBrk="1" fontAlgn="base" hangingPunct="1">
        <a:spcBef>
          <a:spcPct val="0"/>
        </a:spcBef>
        <a:spcAft>
          <a:spcPct val="0"/>
        </a:spcAft>
        <a:defRPr kumimoji="1" sz="4062">
          <a:solidFill>
            <a:schemeClr val="tx2"/>
          </a:solidFill>
          <a:latin typeface="Times New Roman" pitchFamily="18" charset="0"/>
        </a:defRPr>
      </a:lvl9pPr>
    </p:titleStyle>
    <p:bodyStyle>
      <a:lvl1pPr marL="316531" indent="-316531" algn="l" rtl="0" eaLnBrk="1" fontAlgn="base" hangingPunct="1">
        <a:spcBef>
          <a:spcPct val="20000"/>
        </a:spcBef>
        <a:spcAft>
          <a:spcPct val="0"/>
        </a:spcAft>
        <a:buClr>
          <a:schemeClr val="bg2"/>
        </a:buClr>
        <a:buSzPct val="75000"/>
        <a:buFont typeface="Wingdings" pitchFamily="2" charset="2"/>
        <a:buChar char="p"/>
        <a:defRPr kumimoji="1" sz="2585">
          <a:solidFill>
            <a:schemeClr val="tx1"/>
          </a:solidFill>
          <a:latin typeface="+mn-lt"/>
          <a:ea typeface="+mn-ea"/>
          <a:cs typeface="+mn-cs"/>
        </a:defRPr>
      </a:lvl1pPr>
      <a:lvl2pPr marL="685817" indent="-263776" algn="l" rtl="0" eaLnBrk="1" fontAlgn="base" hangingPunct="1">
        <a:spcBef>
          <a:spcPct val="20000"/>
        </a:spcBef>
        <a:spcAft>
          <a:spcPct val="0"/>
        </a:spcAft>
        <a:buClr>
          <a:schemeClr val="tx2"/>
        </a:buClr>
        <a:buSzPct val="75000"/>
        <a:buFont typeface="Wingdings" pitchFamily="2" charset="2"/>
        <a:buChar char="n"/>
        <a:defRPr kumimoji="1" sz="2215">
          <a:solidFill>
            <a:schemeClr val="tx1"/>
          </a:solidFill>
          <a:latin typeface="+mn-lt"/>
        </a:defRPr>
      </a:lvl2pPr>
      <a:lvl3pPr marL="1055103" indent="-211021" algn="l" rtl="0" eaLnBrk="1" fontAlgn="base" hangingPunct="1">
        <a:spcBef>
          <a:spcPct val="20000"/>
        </a:spcBef>
        <a:spcAft>
          <a:spcPct val="0"/>
        </a:spcAft>
        <a:buClr>
          <a:schemeClr val="accent1"/>
        </a:buClr>
        <a:buSzPct val="65000"/>
        <a:buFont typeface="Wingdings" pitchFamily="2" charset="2"/>
        <a:buChar char="p"/>
        <a:defRPr kumimoji="1" sz="1846">
          <a:solidFill>
            <a:schemeClr val="tx1"/>
          </a:solidFill>
          <a:latin typeface="+mn-lt"/>
        </a:defRPr>
      </a:lvl3pPr>
      <a:lvl4pPr marL="1477145" indent="-211021" algn="l" rtl="0" eaLnBrk="1" fontAlgn="base" hangingPunct="1">
        <a:spcBef>
          <a:spcPct val="20000"/>
        </a:spcBef>
        <a:spcAft>
          <a:spcPct val="0"/>
        </a:spcAft>
        <a:buClr>
          <a:schemeClr val="bg2"/>
        </a:buClr>
        <a:buFont typeface="Wingdings" pitchFamily="2" charset="2"/>
        <a:buChar char="§"/>
        <a:defRPr kumimoji="1">
          <a:solidFill>
            <a:schemeClr val="tx1"/>
          </a:solidFill>
          <a:latin typeface="+mn-lt"/>
        </a:defRPr>
      </a:lvl4pPr>
      <a:lvl5pPr marL="1899186"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5pPr>
      <a:lvl6pPr marL="2321227"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6pPr>
      <a:lvl7pPr marL="2743269"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7pPr>
      <a:lvl8pPr marL="3165310"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8pPr>
      <a:lvl9pPr marL="3587351"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9pPr>
    </p:bodyStyle>
    <p:otherStyle>
      <a:defPPr>
        <a:defRPr lang="en-US"/>
      </a:defPPr>
      <a:lvl1pPr marL="0" algn="l" defTabSz="844083" rtl="0" eaLnBrk="1" latinLnBrk="0" hangingPunct="1">
        <a:defRPr kumimoji="1" sz="1662" kern="1200">
          <a:solidFill>
            <a:schemeClr val="tx1"/>
          </a:solidFill>
          <a:latin typeface="+mn-lt"/>
          <a:ea typeface="+mn-ea"/>
          <a:cs typeface="+mn-cs"/>
        </a:defRPr>
      </a:lvl1pPr>
      <a:lvl2pPr marL="422041" algn="l" defTabSz="844083" rtl="0" eaLnBrk="1" latinLnBrk="0" hangingPunct="1">
        <a:defRPr kumimoji="1" sz="1662" kern="1200">
          <a:solidFill>
            <a:schemeClr val="tx1"/>
          </a:solidFill>
          <a:latin typeface="+mn-lt"/>
          <a:ea typeface="+mn-ea"/>
          <a:cs typeface="+mn-cs"/>
        </a:defRPr>
      </a:lvl2pPr>
      <a:lvl3pPr marL="844083" algn="l" defTabSz="844083" rtl="0" eaLnBrk="1" latinLnBrk="0" hangingPunct="1">
        <a:defRPr kumimoji="1" sz="1662" kern="1200">
          <a:solidFill>
            <a:schemeClr val="tx1"/>
          </a:solidFill>
          <a:latin typeface="+mn-lt"/>
          <a:ea typeface="+mn-ea"/>
          <a:cs typeface="+mn-cs"/>
        </a:defRPr>
      </a:lvl3pPr>
      <a:lvl4pPr marL="1266124" algn="l" defTabSz="844083" rtl="0" eaLnBrk="1" latinLnBrk="0" hangingPunct="1">
        <a:defRPr kumimoji="1" sz="1662" kern="1200">
          <a:solidFill>
            <a:schemeClr val="tx1"/>
          </a:solidFill>
          <a:latin typeface="+mn-lt"/>
          <a:ea typeface="+mn-ea"/>
          <a:cs typeface="+mn-cs"/>
        </a:defRPr>
      </a:lvl4pPr>
      <a:lvl5pPr marL="1688165" algn="l" defTabSz="844083" rtl="0" eaLnBrk="1" latinLnBrk="0" hangingPunct="1">
        <a:defRPr kumimoji="1" sz="1662" kern="1200">
          <a:solidFill>
            <a:schemeClr val="tx1"/>
          </a:solidFill>
          <a:latin typeface="+mn-lt"/>
          <a:ea typeface="+mn-ea"/>
          <a:cs typeface="+mn-cs"/>
        </a:defRPr>
      </a:lvl5pPr>
      <a:lvl6pPr marL="2110207" algn="l" defTabSz="844083" rtl="0" eaLnBrk="1" latinLnBrk="0" hangingPunct="1">
        <a:defRPr kumimoji="1" sz="1662" kern="1200">
          <a:solidFill>
            <a:schemeClr val="tx1"/>
          </a:solidFill>
          <a:latin typeface="+mn-lt"/>
          <a:ea typeface="+mn-ea"/>
          <a:cs typeface="+mn-cs"/>
        </a:defRPr>
      </a:lvl6pPr>
      <a:lvl7pPr marL="2532248" algn="l" defTabSz="844083" rtl="0" eaLnBrk="1" latinLnBrk="0" hangingPunct="1">
        <a:defRPr kumimoji="1" sz="1662" kern="1200">
          <a:solidFill>
            <a:schemeClr val="tx1"/>
          </a:solidFill>
          <a:latin typeface="+mn-lt"/>
          <a:ea typeface="+mn-ea"/>
          <a:cs typeface="+mn-cs"/>
        </a:defRPr>
      </a:lvl7pPr>
      <a:lvl8pPr marL="2954289" algn="l" defTabSz="844083" rtl="0" eaLnBrk="1" latinLnBrk="0" hangingPunct="1">
        <a:defRPr kumimoji="1" sz="1662" kern="1200">
          <a:solidFill>
            <a:schemeClr val="tx1"/>
          </a:solidFill>
          <a:latin typeface="+mn-lt"/>
          <a:ea typeface="+mn-ea"/>
          <a:cs typeface="+mn-cs"/>
        </a:defRPr>
      </a:lvl8pPr>
      <a:lvl9pPr marL="3376331" algn="l" defTabSz="844083" rtl="0" eaLnBrk="1" latinLnBrk="0" hangingPunct="1">
        <a:defRPr kumimoji="1" sz="1662"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486" y="274638"/>
            <a:ext cx="823045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4" rIns="91430" bIns="45714"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486" y="1600201"/>
            <a:ext cx="823045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4" rIns="91430" bIns="45714"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486" y="6245225"/>
            <a:ext cx="2133028" cy="476250"/>
          </a:xfrm>
          <a:prstGeom prst="rect">
            <a:avLst/>
          </a:prstGeom>
          <a:noFill/>
          <a:ln w="9525">
            <a:noFill/>
            <a:miter lim="800000"/>
            <a:headEnd/>
            <a:tailEnd/>
          </a:ln>
          <a:effectLst/>
        </p:spPr>
        <p:txBody>
          <a:bodyPr vert="horz" wrap="square" lIns="91430" tIns="45714" rIns="91430" bIns="45714" numCol="1" anchor="t" anchorCtr="0" compatLnSpc="1">
            <a:prstTxWarp prst="textNoShape">
              <a:avLst/>
            </a:prstTxWarp>
          </a:bodyPr>
          <a:lstStyle>
            <a:lvl1pPr algn="l" eaLnBrk="1" hangingPunct="1">
              <a:defRPr sz="1261" b="0">
                <a:latin typeface="Arial" charset="0"/>
                <a:ea typeface="ＭＳ Ｐゴシック" pitchFamily="50" charset="-128"/>
              </a:defRPr>
            </a:lvl1pPr>
          </a:lstStyle>
          <a:p>
            <a:pPr>
              <a:defRPr/>
            </a:pPr>
            <a:endParaRPr lang="en-US" altLang="ja-JP"/>
          </a:p>
        </p:txBody>
      </p:sp>
      <p:sp>
        <p:nvSpPr>
          <p:cNvPr id="1029" name="Rectangle 5"/>
          <p:cNvSpPr>
            <a:spLocks noGrp="1" noChangeArrowheads="1"/>
          </p:cNvSpPr>
          <p:nvPr>
            <p:ph type="ftr" sz="quarter" idx="3"/>
          </p:nvPr>
        </p:nvSpPr>
        <p:spPr bwMode="auto">
          <a:xfrm>
            <a:off x="3122342" y="6245225"/>
            <a:ext cx="2899317" cy="476250"/>
          </a:xfrm>
          <a:prstGeom prst="rect">
            <a:avLst/>
          </a:prstGeom>
          <a:noFill/>
          <a:ln w="9525">
            <a:noFill/>
            <a:miter lim="800000"/>
            <a:headEnd/>
            <a:tailEnd/>
          </a:ln>
          <a:effectLst/>
        </p:spPr>
        <p:txBody>
          <a:bodyPr vert="horz" wrap="square" lIns="91430" tIns="45714" rIns="91430" bIns="45714" numCol="1" anchor="t" anchorCtr="0" compatLnSpc="1">
            <a:prstTxWarp prst="textNoShape">
              <a:avLst/>
            </a:prstTxWarp>
          </a:bodyPr>
          <a:lstStyle>
            <a:lvl1pPr algn="ctr" eaLnBrk="1" hangingPunct="1">
              <a:defRPr sz="1261" b="0">
                <a:latin typeface="Arial" charset="0"/>
                <a:ea typeface="ＭＳ Ｐゴシック" pitchFamily="50" charset="-128"/>
              </a:defRPr>
            </a:lvl1pPr>
          </a:lstStyle>
          <a:p>
            <a:pPr>
              <a:defRPr/>
            </a:pPr>
            <a:endParaRPr lang="en-US" altLang="ja-JP"/>
          </a:p>
        </p:txBody>
      </p:sp>
      <p:sp>
        <p:nvSpPr>
          <p:cNvPr id="1030" name="Rectangle 6"/>
          <p:cNvSpPr>
            <a:spLocks noGrp="1" noChangeArrowheads="1"/>
          </p:cNvSpPr>
          <p:nvPr>
            <p:ph type="sldNum" sz="quarter" idx="4"/>
          </p:nvPr>
        </p:nvSpPr>
        <p:spPr bwMode="auto">
          <a:xfrm>
            <a:off x="6939490" y="6457950"/>
            <a:ext cx="2134458" cy="476250"/>
          </a:xfrm>
          <a:prstGeom prst="rect">
            <a:avLst/>
          </a:prstGeom>
          <a:noFill/>
          <a:ln w="9525">
            <a:noFill/>
            <a:miter lim="800000"/>
            <a:headEnd/>
            <a:tailEnd/>
          </a:ln>
          <a:effectLst/>
        </p:spPr>
        <p:txBody>
          <a:bodyPr vert="horz" wrap="square" lIns="91430" tIns="45714" rIns="91430" bIns="45714" numCol="1" anchor="t" anchorCtr="0" compatLnSpc="1">
            <a:prstTxWarp prst="textNoShape">
              <a:avLst/>
            </a:prstTxWarp>
          </a:bodyPr>
          <a:lstStyle>
            <a:lvl1pPr algn="r" eaLnBrk="1" hangingPunct="1">
              <a:defRPr sz="1261" b="0">
                <a:latin typeface="Arial" charset="0"/>
                <a:ea typeface="ＭＳ Ｐゴシック" pitchFamily="50" charset="-128"/>
              </a:defRPr>
            </a:lvl1pPr>
          </a:lstStyle>
          <a:p>
            <a:pPr>
              <a:defRPr/>
            </a:pPr>
            <a:fld id="{3C61F2C7-B9C3-46BA-9632-F13410365640}" type="slidenum">
              <a:rPr lang="en-US" altLang="ja-JP"/>
              <a:pPr>
                <a:defRPr/>
              </a:pPr>
              <a:t>‹#›</a:t>
            </a:fld>
            <a:endParaRPr lang="en-US" altLang="ja-JP" dirty="0"/>
          </a:p>
        </p:txBody>
      </p:sp>
    </p:spTree>
    <p:extLst>
      <p:ext uri="{BB962C8B-B14F-4D97-AF65-F5344CB8AC3E}">
        <p14:creationId xmlns:p14="http://schemas.microsoft.com/office/powerpoint/2010/main" val="1961118085"/>
      </p:ext>
    </p:extLst>
  </p:cSld>
  <p:clrMap bg1="lt1" tx1="dk1" bg2="lt2" tx2="dk2" accent1="accent1" accent2="accent2" accent3="accent3" accent4="accent4" accent5="accent5" accent6="accent6" hlink="hlink" folHlink="folHlink"/>
  <p:sldLayoutIdLst>
    <p:sldLayoutId id="2147484165"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 id="2147484176" r:id="rId12"/>
  </p:sldLayoutIdLst>
  <p:hf hdr="0" ftr="0" dt="0"/>
  <p:txStyles>
    <p:titleStyle>
      <a:lvl1pPr algn="ctr" rtl="0" eaLnBrk="0" fontAlgn="base" hangingPunct="0">
        <a:spcBef>
          <a:spcPct val="0"/>
        </a:spcBef>
        <a:spcAft>
          <a:spcPct val="0"/>
        </a:spcAft>
        <a:defRPr kumimoji="1" sz="3963">
          <a:solidFill>
            <a:schemeClr val="tx2"/>
          </a:solidFill>
          <a:latin typeface="+mj-lt"/>
          <a:ea typeface="+mj-ea"/>
          <a:cs typeface="+mj-cs"/>
        </a:defRPr>
      </a:lvl1pPr>
      <a:lvl2pPr algn="ctr" rtl="0" eaLnBrk="0" fontAlgn="base" hangingPunct="0">
        <a:spcBef>
          <a:spcPct val="0"/>
        </a:spcBef>
        <a:spcAft>
          <a:spcPct val="0"/>
        </a:spcAft>
        <a:defRPr kumimoji="1" sz="3963">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3963">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3963">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3963">
          <a:solidFill>
            <a:schemeClr val="tx2"/>
          </a:solidFill>
          <a:latin typeface="Arial" charset="0"/>
          <a:ea typeface="ＭＳ Ｐゴシック" pitchFamily="50" charset="-128"/>
        </a:defRPr>
      </a:lvl5pPr>
      <a:lvl6pPr marL="411754" algn="ctr" rtl="0" fontAlgn="base">
        <a:spcBef>
          <a:spcPct val="0"/>
        </a:spcBef>
        <a:spcAft>
          <a:spcPct val="0"/>
        </a:spcAft>
        <a:defRPr kumimoji="1" sz="3963">
          <a:solidFill>
            <a:schemeClr val="tx2"/>
          </a:solidFill>
          <a:latin typeface="Arial" charset="0"/>
          <a:ea typeface="ＭＳ Ｐゴシック" pitchFamily="50" charset="-128"/>
        </a:defRPr>
      </a:lvl6pPr>
      <a:lvl7pPr marL="823509" algn="ctr" rtl="0" fontAlgn="base">
        <a:spcBef>
          <a:spcPct val="0"/>
        </a:spcBef>
        <a:spcAft>
          <a:spcPct val="0"/>
        </a:spcAft>
        <a:defRPr kumimoji="1" sz="3963">
          <a:solidFill>
            <a:schemeClr val="tx2"/>
          </a:solidFill>
          <a:latin typeface="Arial" charset="0"/>
          <a:ea typeface="ＭＳ Ｐゴシック" pitchFamily="50" charset="-128"/>
        </a:defRPr>
      </a:lvl7pPr>
      <a:lvl8pPr marL="1235263" algn="ctr" rtl="0" fontAlgn="base">
        <a:spcBef>
          <a:spcPct val="0"/>
        </a:spcBef>
        <a:spcAft>
          <a:spcPct val="0"/>
        </a:spcAft>
        <a:defRPr kumimoji="1" sz="3963">
          <a:solidFill>
            <a:schemeClr val="tx2"/>
          </a:solidFill>
          <a:latin typeface="Arial" charset="0"/>
          <a:ea typeface="ＭＳ Ｐゴシック" pitchFamily="50" charset="-128"/>
        </a:defRPr>
      </a:lvl8pPr>
      <a:lvl9pPr marL="1647017" algn="ctr" rtl="0" fontAlgn="base">
        <a:spcBef>
          <a:spcPct val="0"/>
        </a:spcBef>
        <a:spcAft>
          <a:spcPct val="0"/>
        </a:spcAft>
        <a:defRPr kumimoji="1" sz="3963">
          <a:solidFill>
            <a:schemeClr val="tx2"/>
          </a:solidFill>
          <a:latin typeface="Arial" charset="0"/>
          <a:ea typeface="ＭＳ Ｐゴシック" pitchFamily="50" charset="-128"/>
        </a:defRPr>
      </a:lvl9pPr>
    </p:titleStyle>
    <p:bodyStyle>
      <a:lvl1pPr marL="308816" indent="-308816" algn="l" rtl="0" eaLnBrk="0" fontAlgn="base" hangingPunct="0">
        <a:spcBef>
          <a:spcPct val="20000"/>
        </a:spcBef>
        <a:spcAft>
          <a:spcPct val="0"/>
        </a:spcAft>
        <a:buChar char="•"/>
        <a:defRPr kumimoji="1" sz="2882">
          <a:solidFill>
            <a:schemeClr val="tx1"/>
          </a:solidFill>
          <a:latin typeface="+mn-lt"/>
          <a:ea typeface="+mn-ea"/>
          <a:cs typeface="+mn-cs"/>
        </a:defRPr>
      </a:lvl1pPr>
      <a:lvl2pPr marL="669101" indent="-257346" algn="l" rtl="0" eaLnBrk="0" fontAlgn="base" hangingPunct="0">
        <a:spcBef>
          <a:spcPct val="20000"/>
        </a:spcBef>
        <a:spcAft>
          <a:spcPct val="0"/>
        </a:spcAft>
        <a:buChar char="–"/>
        <a:defRPr kumimoji="1" sz="2522">
          <a:solidFill>
            <a:schemeClr val="tx1"/>
          </a:solidFill>
          <a:latin typeface="+mn-lt"/>
          <a:ea typeface="+mn-ea"/>
        </a:defRPr>
      </a:lvl2pPr>
      <a:lvl3pPr marL="1029386" indent="-205877" algn="l" rtl="0" eaLnBrk="0" fontAlgn="base" hangingPunct="0">
        <a:spcBef>
          <a:spcPct val="20000"/>
        </a:spcBef>
        <a:spcAft>
          <a:spcPct val="0"/>
        </a:spcAft>
        <a:buChar char="•"/>
        <a:defRPr kumimoji="1" sz="2161">
          <a:solidFill>
            <a:schemeClr val="tx1"/>
          </a:solidFill>
          <a:latin typeface="+mn-lt"/>
          <a:ea typeface="+mn-ea"/>
        </a:defRPr>
      </a:lvl3pPr>
      <a:lvl4pPr marL="1441140" indent="-207307" algn="l" rtl="0" eaLnBrk="0" fontAlgn="base" hangingPunct="0">
        <a:spcBef>
          <a:spcPct val="20000"/>
        </a:spcBef>
        <a:spcAft>
          <a:spcPct val="0"/>
        </a:spcAft>
        <a:buChar char="–"/>
        <a:defRPr kumimoji="1" sz="1801">
          <a:solidFill>
            <a:schemeClr val="tx1"/>
          </a:solidFill>
          <a:latin typeface="+mn-lt"/>
          <a:ea typeface="+mn-ea"/>
        </a:defRPr>
      </a:lvl4pPr>
      <a:lvl5pPr marL="1852894" indent="-205877" algn="l" rtl="0" eaLnBrk="0" fontAlgn="base" hangingPunct="0">
        <a:spcBef>
          <a:spcPct val="20000"/>
        </a:spcBef>
        <a:spcAft>
          <a:spcPct val="0"/>
        </a:spcAft>
        <a:buChar char="»"/>
        <a:defRPr kumimoji="1" sz="1801">
          <a:solidFill>
            <a:schemeClr val="tx1"/>
          </a:solidFill>
          <a:latin typeface="+mn-lt"/>
          <a:ea typeface="+mn-ea"/>
        </a:defRPr>
      </a:lvl5pPr>
      <a:lvl6pPr marL="2264649" indent="-205877" algn="l" rtl="0" fontAlgn="base">
        <a:spcBef>
          <a:spcPct val="20000"/>
        </a:spcBef>
        <a:spcAft>
          <a:spcPct val="0"/>
        </a:spcAft>
        <a:buChar char="»"/>
        <a:defRPr kumimoji="1" sz="1801">
          <a:solidFill>
            <a:schemeClr val="tx1"/>
          </a:solidFill>
          <a:latin typeface="+mn-lt"/>
          <a:ea typeface="+mn-ea"/>
        </a:defRPr>
      </a:lvl6pPr>
      <a:lvl7pPr marL="2676403" indent="-205877" algn="l" rtl="0" fontAlgn="base">
        <a:spcBef>
          <a:spcPct val="20000"/>
        </a:spcBef>
        <a:spcAft>
          <a:spcPct val="0"/>
        </a:spcAft>
        <a:buChar char="»"/>
        <a:defRPr kumimoji="1" sz="1801">
          <a:solidFill>
            <a:schemeClr val="tx1"/>
          </a:solidFill>
          <a:latin typeface="+mn-lt"/>
          <a:ea typeface="+mn-ea"/>
        </a:defRPr>
      </a:lvl7pPr>
      <a:lvl8pPr marL="3088157" indent="-205877" algn="l" rtl="0" fontAlgn="base">
        <a:spcBef>
          <a:spcPct val="20000"/>
        </a:spcBef>
        <a:spcAft>
          <a:spcPct val="0"/>
        </a:spcAft>
        <a:buChar char="»"/>
        <a:defRPr kumimoji="1" sz="1801">
          <a:solidFill>
            <a:schemeClr val="tx1"/>
          </a:solidFill>
          <a:latin typeface="+mn-lt"/>
          <a:ea typeface="+mn-ea"/>
        </a:defRPr>
      </a:lvl8pPr>
      <a:lvl9pPr marL="3499912" indent="-205877" algn="l" rtl="0" fontAlgn="base">
        <a:spcBef>
          <a:spcPct val="20000"/>
        </a:spcBef>
        <a:spcAft>
          <a:spcPct val="0"/>
        </a:spcAft>
        <a:buChar char="»"/>
        <a:defRPr kumimoji="1" sz="1801">
          <a:solidFill>
            <a:schemeClr val="tx1"/>
          </a:solidFill>
          <a:latin typeface="+mn-lt"/>
          <a:ea typeface="+mn-ea"/>
        </a:defRPr>
      </a:lvl9pPr>
    </p:bodyStyle>
    <p:otherStyle>
      <a:defPPr>
        <a:defRPr lang="ja-JP"/>
      </a:defPPr>
      <a:lvl1pPr marL="0" algn="l" defTabSz="823509" rtl="0" eaLnBrk="1" latinLnBrk="0" hangingPunct="1">
        <a:defRPr kumimoji="1" sz="1621" kern="1200">
          <a:solidFill>
            <a:schemeClr val="tx1"/>
          </a:solidFill>
          <a:latin typeface="+mn-lt"/>
          <a:ea typeface="+mn-ea"/>
          <a:cs typeface="+mn-cs"/>
        </a:defRPr>
      </a:lvl1pPr>
      <a:lvl2pPr marL="411754" algn="l" defTabSz="823509" rtl="0" eaLnBrk="1" latinLnBrk="0" hangingPunct="1">
        <a:defRPr kumimoji="1" sz="1621" kern="1200">
          <a:solidFill>
            <a:schemeClr val="tx1"/>
          </a:solidFill>
          <a:latin typeface="+mn-lt"/>
          <a:ea typeface="+mn-ea"/>
          <a:cs typeface="+mn-cs"/>
        </a:defRPr>
      </a:lvl2pPr>
      <a:lvl3pPr marL="823509" algn="l" defTabSz="823509" rtl="0" eaLnBrk="1" latinLnBrk="0" hangingPunct="1">
        <a:defRPr kumimoji="1" sz="1621" kern="1200">
          <a:solidFill>
            <a:schemeClr val="tx1"/>
          </a:solidFill>
          <a:latin typeface="+mn-lt"/>
          <a:ea typeface="+mn-ea"/>
          <a:cs typeface="+mn-cs"/>
        </a:defRPr>
      </a:lvl3pPr>
      <a:lvl4pPr marL="1235263" algn="l" defTabSz="823509" rtl="0" eaLnBrk="1" latinLnBrk="0" hangingPunct="1">
        <a:defRPr kumimoji="1" sz="1621" kern="1200">
          <a:solidFill>
            <a:schemeClr val="tx1"/>
          </a:solidFill>
          <a:latin typeface="+mn-lt"/>
          <a:ea typeface="+mn-ea"/>
          <a:cs typeface="+mn-cs"/>
        </a:defRPr>
      </a:lvl4pPr>
      <a:lvl5pPr marL="1647017" algn="l" defTabSz="823509" rtl="0" eaLnBrk="1" latinLnBrk="0" hangingPunct="1">
        <a:defRPr kumimoji="1" sz="1621" kern="1200">
          <a:solidFill>
            <a:schemeClr val="tx1"/>
          </a:solidFill>
          <a:latin typeface="+mn-lt"/>
          <a:ea typeface="+mn-ea"/>
          <a:cs typeface="+mn-cs"/>
        </a:defRPr>
      </a:lvl5pPr>
      <a:lvl6pPr marL="2058772" algn="l" defTabSz="823509" rtl="0" eaLnBrk="1" latinLnBrk="0" hangingPunct="1">
        <a:defRPr kumimoji="1" sz="1621" kern="1200">
          <a:solidFill>
            <a:schemeClr val="tx1"/>
          </a:solidFill>
          <a:latin typeface="+mn-lt"/>
          <a:ea typeface="+mn-ea"/>
          <a:cs typeface="+mn-cs"/>
        </a:defRPr>
      </a:lvl6pPr>
      <a:lvl7pPr marL="2470526" algn="l" defTabSz="823509" rtl="0" eaLnBrk="1" latinLnBrk="0" hangingPunct="1">
        <a:defRPr kumimoji="1" sz="1621" kern="1200">
          <a:solidFill>
            <a:schemeClr val="tx1"/>
          </a:solidFill>
          <a:latin typeface="+mn-lt"/>
          <a:ea typeface="+mn-ea"/>
          <a:cs typeface="+mn-cs"/>
        </a:defRPr>
      </a:lvl7pPr>
      <a:lvl8pPr marL="2882280" algn="l" defTabSz="823509" rtl="0" eaLnBrk="1" latinLnBrk="0" hangingPunct="1">
        <a:defRPr kumimoji="1" sz="1621" kern="1200">
          <a:solidFill>
            <a:schemeClr val="tx1"/>
          </a:solidFill>
          <a:latin typeface="+mn-lt"/>
          <a:ea typeface="+mn-ea"/>
          <a:cs typeface="+mn-cs"/>
        </a:defRPr>
      </a:lvl8pPr>
      <a:lvl9pPr marL="3294035" algn="l" defTabSz="823509" rtl="0" eaLnBrk="1" latinLnBrk="0" hangingPunct="1">
        <a:defRPr kumimoji="1" sz="1621"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02C5854-7D26-4682-A2CE-373ED3E5E52D}" type="slidenum">
              <a:rPr kumimoji="1" lang="ja-JP" altLang="en-US" smtClean="0"/>
              <a:pPr/>
              <a:t>‹#›</a:t>
            </a:fld>
            <a:endParaRPr kumimoji="1" lang="ja-JP" altLang="en-US"/>
          </a:p>
        </p:txBody>
      </p:sp>
    </p:spTree>
    <p:extLst>
      <p:ext uri="{BB962C8B-B14F-4D97-AF65-F5344CB8AC3E}">
        <p14:creationId xmlns:p14="http://schemas.microsoft.com/office/powerpoint/2010/main" val="2269669062"/>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Lst>
  <p:hf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486" y="274638"/>
            <a:ext cx="823045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3075" name="Rectangle 3"/>
          <p:cNvSpPr>
            <a:spLocks noGrp="1" noChangeArrowheads="1"/>
          </p:cNvSpPr>
          <p:nvPr>
            <p:ph type="body" idx="1"/>
          </p:nvPr>
        </p:nvSpPr>
        <p:spPr bwMode="auto">
          <a:xfrm>
            <a:off x="457486" y="1600201"/>
            <a:ext cx="823045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82308" name="Rectangle 4"/>
          <p:cNvSpPr>
            <a:spLocks noGrp="1" noChangeArrowheads="1"/>
          </p:cNvSpPr>
          <p:nvPr>
            <p:ph type="dt" sz="half" idx="2"/>
          </p:nvPr>
        </p:nvSpPr>
        <p:spPr bwMode="auto">
          <a:xfrm>
            <a:off x="457486" y="6245225"/>
            <a:ext cx="213302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61" b="0">
                <a:latin typeface="Arial" charset="0"/>
                <a:ea typeface="ＭＳ Ｐゴシック" pitchFamily="50" charset="-128"/>
              </a:defRPr>
            </a:lvl1pPr>
          </a:lstStyle>
          <a:p>
            <a:pPr>
              <a:defRPr/>
            </a:pPr>
            <a:endParaRPr lang="en-US" altLang="ja-JP"/>
          </a:p>
        </p:txBody>
      </p:sp>
      <p:sp>
        <p:nvSpPr>
          <p:cNvPr id="482309" name="Rectangle 5"/>
          <p:cNvSpPr>
            <a:spLocks noGrp="1" noChangeArrowheads="1"/>
          </p:cNvSpPr>
          <p:nvPr>
            <p:ph type="ftr" sz="quarter" idx="3"/>
          </p:nvPr>
        </p:nvSpPr>
        <p:spPr bwMode="auto">
          <a:xfrm>
            <a:off x="3125201" y="6245225"/>
            <a:ext cx="289359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61" b="0">
                <a:latin typeface="Arial" charset="0"/>
                <a:ea typeface="ＭＳ Ｐゴシック" pitchFamily="50" charset="-128"/>
              </a:defRPr>
            </a:lvl1pPr>
          </a:lstStyle>
          <a:p>
            <a:pPr>
              <a:defRPr/>
            </a:pPr>
            <a:endParaRPr lang="en-US" altLang="ja-JP"/>
          </a:p>
        </p:txBody>
      </p:sp>
      <p:sp>
        <p:nvSpPr>
          <p:cNvPr id="482310" name="Rectangle 6"/>
          <p:cNvSpPr>
            <a:spLocks noGrp="1" noChangeArrowheads="1"/>
          </p:cNvSpPr>
          <p:nvPr>
            <p:ph type="sldNum" sz="quarter" idx="4"/>
          </p:nvPr>
        </p:nvSpPr>
        <p:spPr bwMode="auto">
          <a:xfrm>
            <a:off x="6553486" y="6245225"/>
            <a:ext cx="213445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61" b="0">
                <a:latin typeface="Arial" charset="0"/>
                <a:ea typeface="ＭＳ Ｐゴシック" pitchFamily="50" charset="-128"/>
              </a:defRPr>
            </a:lvl1pPr>
          </a:lstStyle>
          <a:p>
            <a:pPr>
              <a:defRPr/>
            </a:pPr>
            <a:fld id="{FD57506A-A5F9-43E5-8BD3-6C9D5DC6C409}" type="slidenum">
              <a:rPr lang="en-US" altLang="ja-JP"/>
              <a:pPr>
                <a:defRPr/>
              </a:pPr>
              <a:t>‹#›</a:t>
            </a:fld>
            <a:endParaRPr lang="en-US" altLang="ja-JP" dirty="0"/>
          </a:p>
        </p:txBody>
      </p:sp>
    </p:spTree>
    <p:extLst>
      <p:ext uri="{BB962C8B-B14F-4D97-AF65-F5344CB8AC3E}">
        <p14:creationId xmlns:p14="http://schemas.microsoft.com/office/powerpoint/2010/main" val="1491121836"/>
      </p:ext>
    </p:extLst>
  </p:cSld>
  <p:clrMap bg1="lt1" tx1="dk1" bg2="lt2" tx2="dk2" accent1="accent1" accent2="accent2" accent3="accent3" accent4="accent4" accent5="accent5" accent6="accent6" hlink="hlink" folHlink="folHlink"/>
  <p:sldLayoutIdLst>
    <p:sldLayoutId id="2147484204" r:id="rId1"/>
    <p:sldLayoutId id="2147484205" r:id="rId2"/>
    <p:sldLayoutId id="2147484206" r:id="rId3"/>
    <p:sldLayoutId id="2147484207" r:id="rId4"/>
    <p:sldLayoutId id="2147484208" r:id="rId5"/>
    <p:sldLayoutId id="2147484209" r:id="rId6"/>
    <p:sldLayoutId id="2147484210" r:id="rId7"/>
    <p:sldLayoutId id="2147484211" r:id="rId8"/>
    <p:sldLayoutId id="2147484212" r:id="rId9"/>
    <p:sldLayoutId id="2147484213" r:id="rId10"/>
    <p:sldLayoutId id="2147484214" r:id="rId11"/>
    <p:sldLayoutId id="2147484215" r:id="rId12"/>
  </p:sldLayoutIdLst>
  <p:hf hdr="0" ftr="0" dt="0"/>
  <p:txStyles>
    <p:titleStyle>
      <a:lvl1pPr algn="ctr" rtl="0" eaLnBrk="0" fontAlgn="base" hangingPunct="0">
        <a:spcBef>
          <a:spcPct val="0"/>
        </a:spcBef>
        <a:spcAft>
          <a:spcPct val="0"/>
        </a:spcAft>
        <a:defRPr kumimoji="1" sz="3963">
          <a:solidFill>
            <a:schemeClr val="tx2"/>
          </a:solidFill>
          <a:latin typeface="+mj-lt"/>
          <a:ea typeface="+mj-ea"/>
          <a:cs typeface="+mj-cs"/>
        </a:defRPr>
      </a:lvl1pPr>
      <a:lvl2pPr algn="ctr" rtl="0" eaLnBrk="0" fontAlgn="base" hangingPunct="0">
        <a:spcBef>
          <a:spcPct val="0"/>
        </a:spcBef>
        <a:spcAft>
          <a:spcPct val="0"/>
        </a:spcAft>
        <a:defRPr kumimoji="1" sz="3963">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3963">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3963">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3963">
          <a:solidFill>
            <a:schemeClr val="tx2"/>
          </a:solidFill>
          <a:latin typeface="Arial" charset="0"/>
          <a:ea typeface="ＭＳ Ｐゴシック" pitchFamily="50" charset="-128"/>
        </a:defRPr>
      </a:lvl5pPr>
      <a:lvl6pPr marL="411754" algn="ctr" rtl="0" fontAlgn="base">
        <a:spcBef>
          <a:spcPct val="0"/>
        </a:spcBef>
        <a:spcAft>
          <a:spcPct val="0"/>
        </a:spcAft>
        <a:defRPr kumimoji="1" sz="3963">
          <a:solidFill>
            <a:schemeClr val="tx2"/>
          </a:solidFill>
          <a:latin typeface="Arial" charset="0"/>
          <a:ea typeface="ＭＳ Ｐゴシック" pitchFamily="50" charset="-128"/>
        </a:defRPr>
      </a:lvl6pPr>
      <a:lvl7pPr marL="823509" algn="ctr" rtl="0" fontAlgn="base">
        <a:spcBef>
          <a:spcPct val="0"/>
        </a:spcBef>
        <a:spcAft>
          <a:spcPct val="0"/>
        </a:spcAft>
        <a:defRPr kumimoji="1" sz="3963">
          <a:solidFill>
            <a:schemeClr val="tx2"/>
          </a:solidFill>
          <a:latin typeface="Arial" charset="0"/>
          <a:ea typeface="ＭＳ Ｐゴシック" pitchFamily="50" charset="-128"/>
        </a:defRPr>
      </a:lvl7pPr>
      <a:lvl8pPr marL="1235263" algn="ctr" rtl="0" fontAlgn="base">
        <a:spcBef>
          <a:spcPct val="0"/>
        </a:spcBef>
        <a:spcAft>
          <a:spcPct val="0"/>
        </a:spcAft>
        <a:defRPr kumimoji="1" sz="3963">
          <a:solidFill>
            <a:schemeClr val="tx2"/>
          </a:solidFill>
          <a:latin typeface="Arial" charset="0"/>
          <a:ea typeface="ＭＳ Ｐゴシック" pitchFamily="50" charset="-128"/>
        </a:defRPr>
      </a:lvl8pPr>
      <a:lvl9pPr marL="1647017" algn="ctr" rtl="0" fontAlgn="base">
        <a:spcBef>
          <a:spcPct val="0"/>
        </a:spcBef>
        <a:spcAft>
          <a:spcPct val="0"/>
        </a:spcAft>
        <a:defRPr kumimoji="1" sz="3963">
          <a:solidFill>
            <a:schemeClr val="tx2"/>
          </a:solidFill>
          <a:latin typeface="Arial" charset="0"/>
          <a:ea typeface="ＭＳ Ｐゴシック" pitchFamily="50" charset="-128"/>
        </a:defRPr>
      </a:lvl9pPr>
    </p:titleStyle>
    <p:bodyStyle>
      <a:lvl1pPr marL="308816" indent="-308816" algn="l" rtl="0" eaLnBrk="0" fontAlgn="base" hangingPunct="0">
        <a:spcBef>
          <a:spcPct val="20000"/>
        </a:spcBef>
        <a:spcAft>
          <a:spcPct val="0"/>
        </a:spcAft>
        <a:buChar char="•"/>
        <a:defRPr kumimoji="1" sz="2882">
          <a:solidFill>
            <a:schemeClr val="tx1"/>
          </a:solidFill>
          <a:latin typeface="+mn-lt"/>
          <a:ea typeface="+mn-ea"/>
          <a:cs typeface="+mn-cs"/>
        </a:defRPr>
      </a:lvl1pPr>
      <a:lvl2pPr marL="669101" indent="-257346" algn="l" rtl="0" eaLnBrk="0" fontAlgn="base" hangingPunct="0">
        <a:spcBef>
          <a:spcPct val="20000"/>
        </a:spcBef>
        <a:spcAft>
          <a:spcPct val="0"/>
        </a:spcAft>
        <a:buChar char="–"/>
        <a:defRPr kumimoji="1" sz="2522">
          <a:solidFill>
            <a:schemeClr val="tx1"/>
          </a:solidFill>
          <a:latin typeface="+mn-lt"/>
          <a:ea typeface="+mn-ea"/>
        </a:defRPr>
      </a:lvl2pPr>
      <a:lvl3pPr marL="1029386" indent="-205877" algn="l" rtl="0" eaLnBrk="0" fontAlgn="base" hangingPunct="0">
        <a:spcBef>
          <a:spcPct val="20000"/>
        </a:spcBef>
        <a:spcAft>
          <a:spcPct val="0"/>
        </a:spcAft>
        <a:buChar char="•"/>
        <a:defRPr kumimoji="1" sz="2161">
          <a:solidFill>
            <a:schemeClr val="tx1"/>
          </a:solidFill>
          <a:latin typeface="+mn-lt"/>
          <a:ea typeface="+mn-ea"/>
        </a:defRPr>
      </a:lvl3pPr>
      <a:lvl4pPr marL="1441140" indent="-205877" algn="l" rtl="0" eaLnBrk="0" fontAlgn="base" hangingPunct="0">
        <a:spcBef>
          <a:spcPct val="20000"/>
        </a:spcBef>
        <a:spcAft>
          <a:spcPct val="0"/>
        </a:spcAft>
        <a:buChar char="–"/>
        <a:defRPr kumimoji="1" sz="1801">
          <a:solidFill>
            <a:schemeClr val="tx1"/>
          </a:solidFill>
          <a:latin typeface="+mn-lt"/>
          <a:ea typeface="+mn-ea"/>
        </a:defRPr>
      </a:lvl4pPr>
      <a:lvl5pPr marL="1852894" indent="-205877" algn="l" rtl="0" eaLnBrk="0" fontAlgn="base" hangingPunct="0">
        <a:spcBef>
          <a:spcPct val="20000"/>
        </a:spcBef>
        <a:spcAft>
          <a:spcPct val="0"/>
        </a:spcAft>
        <a:buChar char="»"/>
        <a:defRPr kumimoji="1" sz="1801">
          <a:solidFill>
            <a:schemeClr val="tx1"/>
          </a:solidFill>
          <a:latin typeface="+mn-lt"/>
          <a:ea typeface="+mn-ea"/>
        </a:defRPr>
      </a:lvl5pPr>
      <a:lvl6pPr marL="2264649" indent="-205877" algn="l" rtl="0" fontAlgn="base">
        <a:spcBef>
          <a:spcPct val="20000"/>
        </a:spcBef>
        <a:spcAft>
          <a:spcPct val="0"/>
        </a:spcAft>
        <a:buChar char="»"/>
        <a:defRPr kumimoji="1" sz="1801">
          <a:solidFill>
            <a:schemeClr val="tx1"/>
          </a:solidFill>
          <a:latin typeface="+mn-lt"/>
          <a:ea typeface="+mn-ea"/>
        </a:defRPr>
      </a:lvl6pPr>
      <a:lvl7pPr marL="2676403" indent="-205877" algn="l" rtl="0" fontAlgn="base">
        <a:spcBef>
          <a:spcPct val="20000"/>
        </a:spcBef>
        <a:spcAft>
          <a:spcPct val="0"/>
        </a:spcAft>
        <a:buChar char="»"/>
        <a:defRPr kumimoji="1" sz="1801">
          <a:solidFill>
            <a:schemeClr val="tx1"/>
          </a:solidFill>
          <a:latin typeface="+mn-lt"/>
          <a:ea typeface="+mn-ea"/>
        </a:defRPr>
      </a:lvl7pPr>
      <a:lvl8pPr marL="3088157" indent="-205877" algn="l" rtl="0" fontAlgn="base">
        <a:spcBef>
          <a:spcPct val="20000"/>
        </a:spcBef>
        <a:spcAft>
          <a:spcPct val="0"/>
        </a:spcAft>
        <a:buChar char="»"/>
        <a:defRPr kumimoji="1" sz="1801">
          <a:solidFill>
            <a:schemeClr val="tx1"/>
          </a:solidFill>
          <a:latin typeface="+mn-lt"/>
          <a:ea typeface="+mn-ea"/>
        </a:defRPr>
      </a:lvl8pPr>
      <a:lvl9pPr marL="3499912" indent="-205877" algn="l" rtl="0" fontAlgn="base">
        <a:spcBef>
          <a:spcPct val="20000"/>
        </a:spcBef>
        <a:spcAft>
          <a:spcPct val="0"/>
        </a:spcAft>
        <a:buChar char="»"/>
        <a:defRPr kumimoji="1" sz="1801">
          <a:solidFill>
            <a:schemeClr val="tx1"/>
          </a:solidFill>
          <a:latin typeface="+mn-lt"/>
          <a:ea typeface="+mn-ea"/>
        </a:defRPr>
      </a:lvl9pPr>
    </p:bodyStyle>
    <p:otherStyle>
      <a:defPPr>
        <a:defRPr lang="ja-JP"/>
      </a:defPPr>
      <a:lvl1pPr marL="0" algn="l" defTabSz="823509" rtl="0" eaLnBrk="1" latinLnBrk="0" hangingPunct="1">
        <a:defRPr kumimoji="1" sz="1621" kern="1200">
          <a:solidFill>
            <a:schemeClr val="tx1"/>
          </a:solidFill>
          <a:latin typeface="+mn-lt"/>
          <a:ea typeface="+mn-ea"/>
          <a:cs typeface="+mn-cs"/>
        </a:defRPr>
      </a:lvl1pPr>
      <a:lvl2pPr marL="411754" algn="l" defTabSz="823509" rtl="0" eaLnBrk="1" latinLnBrk="0" hangingPunct="1">
        <a:defRPr kumimoji="1" sz="1621" kern="1200">
          <a:solidFill>
            <a:schemeClr val="tx1"/>
          </a:solidFill>
          <a:latin typeface="+mn-lt"/>
          <a:ea typeface="+mn-ea"/>
          <a:cs typeface="+mn-cs"/>
        </a:defRPr>
      </a:lvl2pPr>
      <a:lvl3pPr marL="823509" algn="l" defTabSz="823509" rtl="0" eaLnBrk="1" latinLnBrk="0" hangingPunct="1">
        <a:defRPr kumimoji="1" sz="1621" kern="1200">
          <a:solidFill>
            <a:schemeClr val="tx1"/>
          </a:solidFill>
          <a:latin typeface="+mn-lt"/>
          <a:ea typeface="+mn-ea"/>
          <a:cs typeface="+mn-cs"/>
        </a:defRPr>
      </a:lvl3pPr>
      <a:lvl4pPr marL="1235263" algn="l" defTabSz="823509" rtl="0" eaLnBrk="1" latinLnBrk="0" hangingPunct="1">
        <a:defRPr kumimoji="1" sz="1621" kern="1200">
          <a:solidFill>
            <a:schemeClr val="tx1"/>
          </a:solidFill>
          <a:latin typeface="+mn-lt"/>
          <a:ea typeface="+mn-ea"/>
          <a:cs typeface="+mn-cs"/>
        </a:defRPr>
      </a:lvl4pPr>
      <a:lvl5pPr marL="1647017" algn="l" defTabSz="823509" rtl="0" eaLnBrk="1" latinLnBrk="0" hangingPunct="1">
        <a:defRPr kumimoji="1" sz="1621" kern="1200">
          <a:solidFill>
            <a:schemeClr val="tx1"/>
          </a:solidFill>
          <a:latin typeface="+mn-lt"/>
          <a:ea typeface="+mn-ea"/>
          <a:cs typeface="+mn-cs"/>
        </a:defRPr>
      </a:lvl5pPr>
      <a:lvl6pPr marL="2058772" algn="l" defTabSz="823509" rtl="0" eaLnBrk="1" latinLnBrk="0" hangingPunct="1">
        <a:defRPr kumimoji="1" sz="1621" kern="1200">
          <a:solidFill>
            <a:schemeClr val="tx1"/>
          </a:solidFill>
          <a:latin typeface="+mn-lt"/>
          <a:ea typeface="+mn-ea"/>
          <a:cs typeface="+mn-cs"/>
        </a:defRPr>
      </a:lvl6pPr>
      <a:lvl7pPr marL="2470526" algn="l" defTabSz="823509" rtl="0" eaLnBrk="1" latinLnBrk="0" hangingPunct="1">
        <a:defRPr kumimoji="1" sz="1621" kern="1200">
          <a:solidFill>
            <a:schemeClr val="tx1"/>
          </a:solidFill>
          <a:latin typeface="+mn-lt"/>
          <a:ea typeface="+mn-ea"/>
          <a:cs typeface="+mn-cs"/>
        </a:defRPr>
      </a:lvl7pPr>
      <a:lvl8pPr marL="2882280" algn="l" defTabSz="823509" rtl="0" eaLnBrk="1" latinLnBrk="0" hangingPunct="1">
        <a:defRPr kumimoji="1" sz="1621" kern="1200">
          <a:solidFill>
            <a:schemeClr val="tx1"/>
          </a:solidFill>
          <a:latin typeface="+mn-lt"/>
          <a:ea typeface="+mn-ea"/>
          <a:cs typeface="+mn-cs"/>
        </a:defRPr>
      </a:lvl8pPr>
      <a:lvl9pPr marL="3294035" algn="l" defTabSz="823509" rtl="0" eaLnBrk="1" latinLnBrk="0" hangingPunct="1">
        <a:defRPr kumimoji="1" sz="1621"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089">
                <a:solidFill>
                  <a:schemeClr val="tx1">
                    <a:tint val="75000"/>
                  </a:schemeClr>
                </a:solidFill>
              </a:defRPr>
            </a:lvl1pPr>
          </a:lstStyle>
          <a:p>
            <a:fld id="{C8CACA91-C405-4114-9BD3-40A5972791F6}" type="datetime1">
              <a:rPr lang="en-US" altLang="ja-JP" smtClean="0">
                <a:solidFill>
                  <a:prstClr val="black">
                    <a:tint val="75000"/>
                  </a:prstClr>
                </a:solidFill>
              </a:rPr>
              <a:t>1/26/2019</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089">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089">
                <a:solidFill>
                  <a:schemeClr val="tx1">
                    <a:tint val="75000"/>
                  </a:schemeClr>
                </a:solidFill>
              </a:defRPr>
            </a:lvl1pPr>
          </a:lstStyle>
          <a:p>
            <a:fld id="{4123E6EC-3C73-4250-ACD4-8B7A5CE2B60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8901950"/>
      </p:ext>
    </p:extLst>
  </p:cSld>
  <p:clrMap bg1="lt1" tx1="dk1" bg2="lt2" tx2="dk2" accent1="accent1" accent2="accent2" accent3="accent3" accent4="accent4" accent5="accent5" accent6="accent6" hlink="hlink" folHlink="folHlink"/>
  <p:sldLayoutIdLst>
    <p:sldLayoutId id="2147484217" r:id="rId1"/>
    <p:sldLayoutId id="2147484218" r:id="rId2"/>
    <p:sldLayoutId id="2147484219" r:id="rId3"/>
    <p:sldLayoutId id="2147484220" r:id="rId4"/>
    <p:sldLayoutId id="2147484221" r:id="rId5"/>
    <p:sldLayoutId id="2147484222" r:id="rId6"/>
    <p:sldLayoutId id="2147484223" r:id="rId7"/>
    <p:sldLayoutId id="2147484224" r:id="rId8"/>
    <p:sldLayoutId id="2147484225" r:id="rId9"/>
    <p:sldLayoutId id="2147484226" r:id="rId10"/>
    <p:sldLayoutId id="2147484227" r:id="rId11"/>
  </p:sldLayoutIdLst>
  <p:hf hdr="0" ftr="0" dt="0"/>
  <p:txStyles>
    <p:titleStyle>
      <a:lvl1pPr algn="ctr" defTabSz="829452" rtl="0" eaLnBrk="1" latinLnBrk="0" hangingPunct="1">
        <a:spcBef>
          <a:spcPct val="0"/>
        </a:spcBef>
        <a:buNone/>
        <a:defRPr kumimoji="1" sz="3991" kern="1200">
          <a:solidFill>
            <a:schemeClr val="tx1"/>
          </a:solidFill>
          <a:latin typeface="+mj-lt"/>
          <a:ea typeface="+mj-ea"/>
          <a:cs typeface="+mj-cs"/>
        </a:defRPr>
      </a:lvl1pPr>
    </p:titleStyle>
    <p:bodyStyle>
      <a:lvl1pPr marL="311045" indent="-311045" algn="l" defTabSz="829452" rtl="0" eaLnBrk="1" latinLnBrk="0" hangingPunct="1">
        <a:spcBef>
          <a:spcPct val="20000"/>
        </a:spcBef>
        <a:buFont typeface="Arial" pitchFamily="34" charset="0"/>
        <a:buChar char="•"/>
        <a:defRPr kumimoji="1" sz="2903" kern="1200">
          <a:solidFill>
            <a:schemeClr val="tx1"/>
          </a:solidFill>
          <a:latin typeface="+mn-lt"/>
          <a:ea typeface="+mn-ea"/>
          <a:cs typeface="+mn-cs"/>
        </a:defRPr>
      </a:lvl1pPr>
      <a:lvl2pPr marL="673930" indent="-259204" algn="l" defTabSz="829452" rtl="0" eaLnBrk="1" latinLnBrk="0" hangingPunct="1">
        <a:spcBef>
          <a:spcPct val="20000"/>
        </a:spcBef>
        <a:buFont typeface="Arial" pitchFamily="34" charset="0"/>
        <a:buChar char="–"/>
        <a:defRPr kumimoji="1" sz="2540" kern="1200">
          <a:solidFill>
            <a:schemeClr val="tx1"/>
          </a:solidFill>
          <a:latin typeface="+mn-lt"/>
          <a:ea typeface="+mn-ea"/>
          <a:cs typeface="+mn-cs"/>
        </a:defRPr>
      </a:lvl2pPr>
      <a:lvl3pPr marL="1036815" indent="-207363" algn="l" defTabSz="829452" rtl="0" eaLnBrk="1" latinLnBrk="0" hangingPunct="1">
        <a:spcBef>
          <a:spcPct val="20000"/>
        </a:spcBef>
        <a:buFont typeface="Arial" pitchFamily="34" charset="0"/>
        <a:buChar char="•"/>
        <a:defRPr kumimoji="1" sz="2177" kern="1200">
          <a:solidFill>
            <a:schemeClr val="tx1"/>
          </a:solidFill>
          <a:latin typeface="+mn-lt"/>
          <a:ea typeface="+mn-ea"/>
          <a:cs typeface="+mn-cs"/>
        </a:defRPr>
      </a:lvl3pPr>
      <a:lvl4pPr marL="1451541" indent="-207363" algn="l" defTabSz="829452" rtl="0" eaLnBrk="1" latinLnBrk="0" hangingPunct="1">
        <a:spcBef>
          <a:spcPct val="20000"/>
        </a:spcBef>
        <a:buFont typeface="Arial" pitchFamily="34" charset="0"/>
        <a:buChar char="–"/>
        <a:defRPr kumimoji="1" sz="1814" kern="1200">
          <a:solidFill>
            <a:schemeClr val="tx1"/>
          </a:solidFill>
          <a:latin typeface="+mn-lt"/>
          <a:ea typeface="+mn-ea"/>
          <a:cs typeface="+mn-cs"/>
        </a:defRPr>
      </a:lvl4pPr>
      <a:lvl5pPr marL="1866268" indent="-207363" algn="l" defTabSz="829452" rtl="0" eaLnBrk="1" latinLnBrk="0" hangingPunct="1">
        <a:spcBef>
          <a:spcPct val="20000"/>
        </a:spcBef>
        <a:buFont typeface="Arial" pitchFamily="34" charset="0"/>
        <a:buChar char="»"/>
        <a:defRPr kumimoji="1" sz="1814" kern="1200">
          <a:solidFill>
            <a:schemeClr val="tx1"/>
          </a:solidFill>
          <a:latin typeface="+mn-lt"/>
          <a:ea typeface="+mn-ea"/>
          <a:cs typeface="+mn-cs"/>
        </a:defRPr>
      </a:lvl5pPr>
      <a:lvl6pPr marL="2280994" indent="-207363" algn="l" defTabSz="829452" rtl="0" eaLnBrk="1" latinLnBrk="0" hangingPunct="1">
        <a:spcBef>
          <a:spcPct val="20000"/>
        </a:spcBef>
        <a:buFont typeface="Arial" pitchFamily="34" charset="0"/>
        <a:buChar char="•"/>
        <a:defRPr kumimoji="1" sz="1814" kern="1200">
          <a:solidFill>
            <a:schemeClr val="tx1"/>
          </a:solidFill>
          <a:latin typeface="+mn-lt"/>
          <a:ea typeface="+mn-ea"/>
          <a:cs typeface="+mn-cs"/>
        </a:defRPr>
      </a:lvl6pPr>
      <a:lvl7pPr marL="2695720" indent="-207363" algn="l" defTabSz="829452" rtl="0" eaLnBrk="1" latinLnBrk="0" hangingPunct="1">
        <a:spcBef>
          <a:spcPct val="20000"/>
        </a:spcBef>
        <a:buFont typeface="Arial" pitchFamily="34" charset="0"/>
        <a:buChar char="•"/>
        <a:defRPr kumimoji="1" sz="1814" kern="1200">
          <a:solidFill>
            <a:schemeClr val="tx1"/>
          </a:solidFill>
          <a:latin typeface="+mn-lt"/>
          <a:ea typeface="+mn-ea"/>
          <a:cs typeface="+mn-cs"/>
        </a:defRPr>
      </a:lvl7pPr>
      <a:lvl8pPr marL="3110446" indent="-207363" algn="l" defTabSz="829452" rtl="0" eaLnBrk="1" latinLnBrk="0" hangingPunct="1">
        <a:spcBef>
          <a:spcPct val="20000"/>
        </a:spcBef>
        <a:buFont typeface="Arial" pitchFamily="34" charset="0"/>
        <a:buChar char="•"/>
        <a:defRPr kumimoji="1" sz="1814" kern="1200">
          <a:solidFill>
            <a:schemeClr val="tx1"/>
          </a:solidFill>
          <a:latin typeface="+mn-lt"/>
          <a:ea typeface="+mn-ea"/>
          <a:cs typeface="+mn-cs"/>
        </a:defRPr>
      </a:lvl8pPr>
      <a:lvl9pPr marL="3525172" indent="-207363" algn="l" defTabSz="829452" rtl="0" eaLnBrk="1" latinLnBrk="0" hangingPunct="1">
        <a:spcBef>
          <a:spcPct val="20000"/>
        </a:spcBef>
        <a:buFont typeface="Arial" pitchFamily="34" charset="0"/>
        <a:buChar char="•"/>
        <a:defRPr kumimoji="1" sz="1814" kern="1200">
          <a:solidFill>
            <a:schemeClr val="tx1"/>
          </a:solidFill>
          <a:latin typeface="+mn-lt"/>
          <a:ea typeface="+mn-ea"/>
          <a:cs typeface="+mn-cs"/>
        </a:defRPr>
      </a:lvl9pPr>
    </p:bodyStyle>
    <p:otherStyle>
      <a:defPPr>
        <a:defRPr lang="en-US"/>
      </a:defPPr>
      <a:lvl1pPr marL="0" algn="l" defTabSz="829452" rtl="0" eaLnBrk="1" latinLnBrk="0" hangingPunct="1">
        <a:defRPr kumimoji="1" sz="1633" kern="1200">
          <a:solidFill>
            <a:schemeClr val="tx1"/>
          </a:solidFill>
          <a:latin typeface="+mn-lt"/>
          <a:ea typeface="+mn-ea"/>
          <a:cs typeface="+mn-cs"/>
        </a:defRPr>
      </a:lvl1pPr>
      <a:lvl2pPr marL="414726" algn="l" defTabSz="829452" rtl="0" eaLnBrk="1" latinLnBrk="0" hangingPunct="1">
        <a:defRPr kumimoji="1" sz="1633" kern="1200">
          <a:solidFill>
            <a:schemeClr val="tx1"/>
          </a:solidFill>
          <a:latin typeface="+mn-lt"/>
          <a:ea typeface="+mn-ea"/>
          <a:cs typeface="+mn-cs"/>
        </a:defRPr>
      </a:lvl2pPr>
      <a:lvl3pPr marL="829452" algn="l" defTabSz="829452" rtl="0" eaLnBrk="1" latinLnBrk="0" hangingPunct="1">
        <a:defRPr kumimoji="1" sz="1633" kern="1200">
          <a:solidFill>
            <a:schemeClr val="tx1"/>
          </a:solidFill>
          <a:latin typeface="+mn-lt"/>
          <a:ea typeface="+mn-ea"/>
          <a:cs typeface="+mn-cs"/>
        </a:defRPr>
      </a:lvl3pPr>
      <a:lvl4pPr marL="1244178" algn="l" defTabSz="829452" rtl="0" eaLnBrk="1" latinLnBrk="0" hangingPunct="1">
        <a:defRPr kumimoji="1" sz="1633" kern="1200">
          <a:solidFill>
            <a:schemeClr val="tx1"/>
          </a:solidFill>
          <a:latin typeface="+mn-lt"/>
          <a:ea typeface="+mn-ea"/>
          <a:cs typeface="+mn-cs"/>
        </a:defRPr>
      </a:lvl4pPr>
      <a:lvl5pPr marL="1658904" algn="l" defTabSz="829452" rtl="0" eaLnBrk="1" latinLnBrk="0" hangingPunct="1">
        <a:defRPr kumimoji="1" sz="1633" kern="1200">
          <a:solidFill>
            <a:schemeClr val="tx1"/>
          </a:solidFill>
          <a:latin typeface="+mn-lt"/>
          <a:ea typeface="+mn-ea"/>
          <a:cs typeface="+mn-cs"/>
        </a:defRPr>
      </a:lvl5pPr>
      <a:lvl6pPr marL="2073631" algn="l" defTabSz="829452" rtl="0" eaLnBrk="1" latinLnBrk="0" hangingPunct="1">
        <a:defRPr kumimoji="1" sz="1633" kern="1200">
          <a:solidFill>
            <a:schemeClr val="tx1"/>
          </a:solidFill>
          <a:latin typeface="+mn-lt"/>
          <a:ea typeface="+mn-ea"/>
          <a:cs typeface="+mn-cs"/>
        </a:defRPr>
      </a:lvl6pPr>
      <a:lvl7pPr marL="2488357" algn="l" defTabSz="829452" rtl="0" eaLnBrk="1" latinLnBrk="0" hangingPunct="1">
        <a:defRPr kumimoji="1" sz="1633" kern="1200">
          <a:solidFill>
            <a:schemeClr val="tx1"/>
          </a:solidFill>
          <a:latin typeface="+mn-lt"/>
          <a:ea typeface="+mn-ea"/>
          <a:cs typeface="+mn-cs"/>
        </a:defRPr>
      </a:lvl7pPr>
      <a:lvl8pPr marL="2903083" algn="l" defTabSz="829452" rtl="0" eaLnBrk="1" latinLnBrk="0" hangingPunct="1">
        <a:defRPr kumimoji="1" sz="1633" kern="1200">
          <a:solidFill>
            <a:schemeClr val="tx1"/>
          </a:solidFill>
          <a:latin typeface="+mn-lt"/>
          <a:ea typeface="+mn-ea"/>
          <a:cs typeface="+mn-cs"/>
        </a:defRPr>
      </a:lvl8pPr>
      <a:lvl9pPr marL="3317809" algn="l" defTabSz="829452" rtl="0" eaLnBrk="1" latinLnBrk="0" hangingPunct="1">
        <a:defRPr kumimoji="1" sz="16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0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67.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3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3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5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7.xml"/><Relationship Id="rId1" Type="http://schemas.openxmlformats.org/officeDocument/2006/relationships/slideLayout" Target="../slideLayouts/slideLayout10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1.xml"/></Relationships>
</file>

<file path=ppt/slides/_rels/slide58.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notesSlide" Target="../notesSlides/notesSlide30.xml"/><Relationship Id="rId1" Type="http://schemas.openxmlformats.org/officeDocument/2006/relationships/slideLayout" Target="../slideLayouts/slideLayout163.xml"/><Relationship Id="rId6" Type="http://schemas.openxmlformats.org/officeDocument/2006/relationships/image" Target="../media/image19.jpg"/><Relationship Id="rId5" Type="http://schemas.openxmlformats.org/officeDocument/2006/relationships/image" Target="../media/image18.jpg"/><Relationship Id="rId10" Type="http://schemas.openxmlformats.org/officeDocument/2006/relationships/image" Target="../media/image23.jpg"/><Relationship Id="rId4" Type="http://schemas.openxmlformats.org/officeDocument/2006/relationships/image" Target="../media/image17.jpg"/><Relationship Id="rId9" Type="http://schemas.openxmlformats.org/officeDocument/2006/relationships/image" Target="../media/image22.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8.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0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24.png"/><Relationship Id="rId4" Type="http://schemas.openxmlformats.org/officeDocument/2006/relationships/notesSlide" Target="../notesSlides/notesSlide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6525" y="4597400"/>
            <a:ext cx="2657475" cy="2124075"/>
          </a:xfrm>
          <a:prstGeom prst="rect">
            <a:avLst/>
          </a:prstGeom>
        </p:spPr>
      </p:pic>
      <p:sp>
        <p:nvSpPr>
          <p:cNvPr id="2" name="タイトル 1"/>
          <p:cNvSpPr>
            <a:spLocks noGrp="1"/>
          </p:cNvSpPr>
          <p:nvPr>
            <p:ph type="ctrTitle"/>
          </p:nvPr>
        </p:nvSpPr>
        <p:spPr>
          <a:xfrm>
            <a:off x="292769" y="1363579"/>
            <a:ext cx="8594558" cy="2142547"/>
          </a:xfrm>
        </p:spPr>
        <p:txBody>
          <a:bodyPr>
            <a:noAutofit/>
          </a:bodyPr>
          <a:lstStyle/>
          <a:p>
            <a:r>
              <a:rPr lang="ja-JP" altLang="en-US" sz="2000" dirty="0"/>
              <a:t>地域を基盤としたソーシャルワーク</a:t>
            </a:r>
            <a:br>
              <a:rPr lang="en-US" altLang="ja-JP" sz="3600" dirty="0"/>
            </a:br>
            <a:r>
              <a:rPr lang="ja-JP" altLang="en-US" sz="3600" dirty="0"/>
              <a:t>チームアプローチ</a:t>
            </a:r>
            <a:br>
              <a:rPr lang="en-US" altLang="ja-JP" sz="3600" dirty="0"/>
            </a:br>
            <a:r>
              <a:rPr lang="ja-JP" altLang="en-US" sz="3600" dirty="0"/>
              <a:t>～多職種連携・チームアプローチの展開～</a:t>
            </a:r>
            <a:br>
              <a:rPr lang="en-US" altLang="ja-JP" sz="3600" dirty="0"/>
            </a:br>
            <a:r>
              <a:rPr lang="ja-JP" altLang="en-US" sz="3600" dirty="0"/>
              <a:t>（新現任研修用）</a:t>
            </a:r>
          </a:p>
        </p:txBody>
      </p:sp>
      <p:sp>
        <p:nvSpPr>
          <p:cNvPr id="3" name="サブタイトル 2"/>
          <p:cNvSpPr>
            <a:spLocks noGrp="1"/>
          </p:cNvSpPr>
          <p:nvPr>
            <p:ph type="subTitle" idx="1"/>
          </p:nvPr>
        </p:nvSpPr>
        <p:spPr>
          <a:xfrm>
            <a:off x="0" y="4773613"/>
            <a:ext cx="7315200" cy="1295400"/>
          </a:xfrm>
        </p:spPr>
        <p:txBody>
          <a:bodyPr/>
          <a:lstStyle/>
          <a:p>
            <a:r>
              <a:rPr kumimoji="1" lang="ja-JP" altLang="en-US" dirty="0"/>
              <a:t>名古屋市総合リハビリテーションセンター</a:t>
            </a:r>
            <a:endParaRPr kumimoji="1" lang="en-US" altLang="ja-JP" dirty="0"/>
          </a:p>
          <a:p>
            <a:r>
              <a:rPr kumimoji="1" lang="ja-JP" altLang="en-US" dirty="0"/>
              <a:t>鈴木　智敦</a:t>
            </a:r>
          </a:p>
        </p:txBody>
      </p:sp>
      <p:sp>
        <p:nvSpPr>
          <p:cNvPr id="4" name="スライド番号プレースホルダー 3"/>
          <p:cNvSpPr>
            <a:spLocks noGrp="1"/>
          </p:cNvSpPr>
          <p:nvPr>
            <p:ph type="sldNum" sz="quarter" idx="4"/>
          </p:nvPr>
        </p:nvSpPr>
        <p:spPr/>
        <p:txBody>
          <a:bodyPr/>
          <a:lstStyle/>
          <a:p>
            <a:fld id="{A26392D8-F49A-4FE7-851A-94BA89A681FA}" type="slidenum">
              <a:rPr kumimoji="1" lang="ja-JP" altLang="en-US" smtClean="0">
                <a:solidFill>
                  <a:prstClr val="black">
                    <a:tint val="75000"/>
                  </a:prstClr>
                </a:solidFill>
              </a:rPr>
              <a:pPr/>
              <a:t>1</a:t>
            </a:fld>
            <a:endParaRPr kumimoji="1" lang="ja-JP" altLang="en-US">
              <a:solidFill>
                <a:prstClr val="black">
                  <a:tint val="75000"/>
                </a:prstClr>
              </a:solidFill>
            </a:endParaRPr>
          </a:p>
        </p:txBody>
      </p:sp>
    </p:spTree>
    <p:extLst>
      <p:ext uri="{BB962C8B-B14F-4D97-AF65-F5344CB8AC3E}">
        <p14:creationId xmlns:p14="http://schemas.microsoft.com/office/powerpoint/2010/main" val="12484432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スライド番号プレースホルダー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2882">
                <a:solidFill>
                  <a:schemeClr val="tx1"/>
                </a:solidFill>
                <a:latin typeface="Arial" panose="020B0604020202020204" pitchFamily="34" charset="0"/>
                <a:ea typeface="ＭＳ Ｐゴシック" panose="020B0600070205080204" pitchFamily="50" charset="-128"/>
              </a:defRPr>
            </a:lvl1pPr>
            <a:lvl2pPr marL="669101" indent="-257346">
              <a:spcBef>
                <a:spcPct val="20000"/>
              </a:spcBef>
              <a:buChar char="–"/>
              <a:defRPr kumimoji="1" sz="2522">
                <a:solidFill>
                  <a:schemeClr val="tx1"/>
                </a:solidFill>
                <a:latin typeface="Arial" panose="020B0604020202020204" pitchFamily="34" charset="0"/>
                <a:ea typeface="ＭＳ Ｐゴシック" panose="020B0600070205080204" pitchFamily="50" charset="-128"/>
              </a:defRPr>
            </a:lvl2pPr>
            <a:lvl3pPr marL="1029386" indent="-205877">
              <a:spcBef>
                <a:spcPct val="20000"/>
              </a:spcBef>
              <a:buChar char="•"/>
              <a:defRPr kumimoji="1" sz="2161">
                <a:solidFill>
                  <a:schemeClr val="tx1"/>
                </a:solidFill>
                <a:latin typeface="Arial" panose="020B0604020202020204" pitchFamily="34" charset="0"/>
                <a:ea typeface="ＭＳ Ｐゴシック" panose="020B0600070205080204" pitchFamily="50" charset="-128"/>
              </a:defRPr>
            </a:lvl3pPr>
            <a:lvl4pPr marL="1441140" indent="-205877">
              <a:spcBef>
                <a:spcPct val="20000"/>
              </a:spcBef>
              <a:buChar char="–"/>
              <a:defRPr kumimoji="1" sz="1801">
                <a:solidFill>
                  <a:schemeClr val="tx1"/>
                </a:solidFill>
                <a:latin typeface="Arial" panose="020B0604020202020204" pitchFamily="34" charset="0"/>
                <a:ea typeface="ＭＳ Ｐゴシック" panose="020B0600070205080204" pitchFamily="50" charset="-128"/>
              </a:defRPr>
            </a:lvl4pPr>
            <a:lvl5pPr marL="1852894" indent="-205877">
              <a:spcBef>
                <a:spcPct val="20000"/>
              </a:spcBef>
              <a:buChar char="»"/>
              <a:defRPr kumimoji="1" sz="1801">
                <a:solidFill>
                  <a:schemeClr val="tx1"/>
                </a:solidFill>
                <a:latin typeface="Arial" panose="020B0604020202020204" pitchFamily="34" charset="0"/>
                <a:ea typeface="ＭＳ Ｐゴシック" panose="020B0600070205080204" pitchFamily="50" charset="-128"/>
              </a:defRPr>
            </a:lvl5pPr>
            <a:lvl6pPr marL="2264649"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6pPr>
            <a:lvl7pPr marL="2676403"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7pPr>
            <a:lvl8pPr marL="3088157"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8pPr>
            <a:lvl9pPr marL="3499912"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9pPr>
          </a:lstStyle>
          <a:p>
            <a:pPr defTabSz="823509" fontAlgn="base">
              <a:spcBef>
                <a:spcPct val="0"/>
              </a:spcBef>
              <a:spcAft>
                <a:spcPct val="0"/>
              </a:spcAft>
              <a:buNone/>
            </a:pPr>
            <a:fld id="{83A0CAF4-EE2E-4909-A43D-E31F7B81E1A7}" type="slidenum">
              <a:rPr lang="en-US" altLang="ja-JP" sz="1261">
                <a:solidFill>
                  <a:srgbClr val="000000"/>
                </a:solidFill>
              </a:rPr>
              <a:pPr defTabSz="823509" fontAlgn="base">
                <a:spcBef>
                  <a:spcPct val="0"/>
                </a:spcBef>
                <a:spcAft>
                  <a:spcPct val="0"/>
                </a:spcAft>
                <a:buNone/>
              </a:pPr>
              <a:t>10</a:t>
            </a:fld>
            <a:endParaRPr lang="en-US" altLang="ja-JP" sz="1261">
              <a:solidFill>
                <a:srgbClr val="000000"/>
              </a:solidFill>
            </a:endParaRPr>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rcRect b="51497"/>
          <a:stretch>
            <a:fillRect/>
          </a:stretch>
        </p:blipFill>
        <p:spPr bwMode="auto">
          <a:xfrm>
            <a:off x="227314" y="3473320"/>
            <a:ext cx="6096000" cy="302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図 7"/>
          <p:cNvPicPr>
            <a:picLocks noChangeAspect="1"/>
          </p:cNvPicPr>
          <p:nvPr/>
        </p:nvPicPr>
        <p:blipFill>
          <a:blip r:embed="rId3">
            <a:extLst>
              <a:ext uri="{28A0092B-C50C-407E-A947-70E740481C1C}">
                <a14:useLocalDpi xmlns:a14="http://schemas.microsoft.com/office/drawing/2010/main" val="0"/>
              </a:ext>
            </a:extLst>
          </a:blip>
          <a:srcRect t="50415"/>
          <a:stretch>
            <a:fillRect/>
          </a:stretch>
        </p:blipFill>
        <p:spPr bwMode="auto">
          <a:xfrm>
            <a:off x="227314" y="356697"/>
            <a:ext cx="6096000" cy="303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図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17745" y="3813575"/>
            <a:ext cx="2436113" cy="2340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p:cNvSpPr txBox="1"/>
          <p:nvPr/>
        </p:nvSpPr>
        <p:spPr>
          <a:xfrm>
            <a:off x="0" y="0"/>
            <a:ext cx="2938625" cy="584775"/>
          </a:xfrm>
          <a:prstGeom prst="rect">
            <a:avLst/>
          </a:prstGeom>
          <a:noFill/>
        </p:spPr>
        <p:txBody>
          <a:bodyPr wrap="none" rtlCol="0">
            <a:spAutoFit/>
          </a:bodyPr>
          <a:lstStyle/>
          <a:p>
            <a:r>
              <a:rPr kumimoji="1" lang="ja-JP" altLang="en-US" sz="3200" dirty="0"/>
              <a:t>視点の違いとは</a:t>
            </a:r>
          </a:p>
        </p:txBody>
      </p:sp>
      <p:sp>
        <p:nvSpPr>
          <p:cNvPr id="11" name="スマイル 10"/>
          <p:cNvSpPr/>
          <p:nvPr/>
        </p:nvSpPr>
        <p:spPr>
          <a:xfrm>
            <a:off x="8570976" y="0"/>
            <a:ext cx="463296" cy="536448"/>
          </a:xfrm>
          <a:prstGeom prst="smileyFace">
            <a:avLst/>
          </a:prstGeom>
          <a:solidFill>
            <a:srgbClr val="FF0000"/>
          </a:solidFill>
          <a:ln w="25400" cap="rnd"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ＭＳ Ｐゴシック"/>
              <a:ea typeface="ＭＳ Ｐゴシック"/>
              <a:cs typeface="+mn-cs"/>
            </a:endParaRPr>
          </a:p>
        </p:txBody>
      </p:sp>
      <p:sp>
        <p:nvSpPr>
          <p:cNvPr id="10" name="四角形: 角を丸くする 9"/>
          <p:cNvSpPr/>
          <p:nvPr/>
        </p:nvSpPr>
        <p:spPr bwMode="auto">
          <a:xfrm>
            <a:off x="6517745" y="584775"/>
            <a:ext cx="2436113" cy="1938528"/>
          </a:xfrm>
          <a:prstGeom prst="roundRect">
            <a:avLst>
              <a:gd name="adj" fmla="val 7862"/>
            </a:avLst>
          </a:prstGeom>
          <a:solidFill>
            <a:srgbClr val="FF99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2000" b="0" i="0" u="none" strike="noStrike" kern="0" cap="none" spc="0" normalizeH="0" baseline="0" noProof="0" dirty="0">
                <a:ln>
                  <a:noFill/>
                </a:ln>
                <a:solidFill>
                  <a:srgbClr val="000000"/>
                </a:solidFill>
                <a:effectLst/>
                <a:uLnTx/>
                <a:uFillTx/>
              </a:rPr>
              <a:t>他者・多職種から見てもらうことで、違った視点から見ることが出来、違ったアセスメンと支え方が導入できます。</a:t>
            </a:r>
          </a:p>
        </p:txBody>
      </p:sp>
    </p:spTree>
    <p:extLst>
      <p:ext uri="{BB962C8B-B14F-4D97-AF65-F5344CB8AC3E}">
        <p14:creationId xmlns:p14="http://schemas.microsoft.com/office/powerpoint/2010/main" val="93492252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3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20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xit" presetSubtype="0" fill="hold" nodeType="clickEffect">
                                  <p:stCondLst>
                                    <p:cond delay="0"/>
                                  </p:stCondLst>
                                  <p:childTnLst>
                                    <p:animEffect transition="out" filter="fade">
                                      <p:cBhvr>
                                        <p:cTn id="11" dur="1000"/>
                                        <p:tgtEl>
                                          <p:spTgt spid="8"/>
                                        </p:tgtEl>
                                      </p:cBhvr>
                                    </p:animEffect>
                                    <p:anim calcmode="lin" valueType="num">
                                      <p:cBhvr>
                                        <p:cTn id="12" dur="1000"/>
                                        <p:tgtEl>
                                          <p:spTgt spid="8"/>
                                        </p:tgtEl>
                                        <p:attrNameLst>
                                          <p:attrName>ppt_x</p:attrName>
                                        </p:attrNameLst>
                                      </p:cBhvr>
                                      <p:tavLst>
                                        <p:tav tm="0">
                                          <p:val>
                                            <p:strVal val="ppt_x"/>
                                          </p:val>
                                        </p:tav>
                                        <p:tav tm="100000">
                                          <p:val>
                                            <p:strVal val="ppt_x"/>
                                          </p:val>
                                        </p:tav>
                                      </p:tavLst>
                                    </p:anim>
                                    <p:anim calcmode="lin" valueType="num">
                                      <p:cBhvr>
                                        <p:cTn id="13" dur="1000"/>
                                        <p:tgtEl>
                                          <p:spTgt spid="8"/>
                                        </p:tgtEl>
                                        <p:attrNameLst>
                                          <p:attrName>ppt_y</p:attrName>
                                        </p:attrNameLst>
                                      </p:cBhvr>
                                      <p:tavLst>
                                        <p:tav tm="0">
                                          <p:val>
                                            <p:strVal val="ppt_y"/>
                                          </p:val>
                                        </p:tav>
                                        <p:tav tm="100000">
                                          <p:val>
                                            <p:strVal val="ppt_y+.1"/>
                                          </p:val>
                                        </p:tav>
                                      </p:tavLst>
                                    </p:anim>
                                    <p:set>
                                      <p:cBhvr>
                                        <p:cTn id="14" dur="1" fill="hold">
                                          <p:stCondLst>
                                            <p:cond delay="999"/>
                                          </p:stCondLst>
                                        </p:cTn>
                                        <p:tgtEl>
                                          <p:spTgt spid="8"/>
                                        </p:tgtEl>
                                        <p:attrNameLst>
                                          <p:attrName>style.visibility</p:attrName>
                                        </p:attrNameLst>
                                      </p:cBhvr>
                                      <p:to>
                                        <p:strVal val="hidden"/>
                                      </p:to>
                                    </p:set>
                                  </p:childTnLst>
                                </p:cTn>
                              </p:par>
                              <p:par>
                                <p:cTn id="15" presetID="6" presetClass="entr" presetSubtype="32"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out)">
                                      <p:cBhvr>
                                        <p:cTn id="17" dur="20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6392" y="3576907"/>
            <a:ext cx="4283968" cy="2141984"/>
          </a:xfrm>
          <a:prstGeom prst="rect">
            <a:avLst/>
          </a:prstGeom>
        </p:spPr>
      </p:pic>
      <p:sp>
        <p:nvSpPr>
          <p:cNvPr id="4" name="思考の吹き出し: 雲形 3"/>
          <p:cNvSpPr/>
          <p:nvPr/>
        </p:nvSpPr>
        <p:spPr>
          <a:xfrm>
            <a:off x="6595842" y="1920723"/>
            <a:ext cx="2442074" cy="1656184"/>
          </a:xfrm>
          <a:prstGeom prst="cloudCallout">
            <a:avLst>
              <a:gd name="adj1" fmla="val -47258"/>
              <a:gd name="adj2" fmla="val 66628"/>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チーム</a:t>
            </a:r>
            <a:endPar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アプローチ</a:t>
            </a:r>
          </a:p>
        </p:txBody>
      </p:sp>
      <p:sp>
        <p:nvSpPr>
          <p:cNvPr id="5" name="思考の吹き出し: 雲形 4"/>
          <p:cNvSpPr/>
          <p:nvPr/>
        </p:nvSpPr>
        <p:spPr>
          <a:xfrm>
            <a:off x="1735037" y="1700808"/>
            <a:ext cx="1748459" cy="1550023"/>
          </a:xfrm>
          <a:prstGeom prst="cloudCallout">
            <a:avLst>
              <a:gd name="adj1" fmla="val 40762"/>
              <a:gd name="adj2" fmla="val 85149"/>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連携</a:t>
            </a:r>
          </a:p>
        </p:txBody>
      </p:sp>
      <p:sp>
        <p:nvSpPr>
          <p:cNvPr id="6" name="思考の吹き出し: 雲形 5"/>
          <p:cNvSpPr/>
          <p:nvPr/>
        </p:nvSpPr>
        <p:spPr>
          <a:xfrm>
            <a:off x="5238018" y="1813499"/>
            <a:ext cx="1748458" cy="1401157"/>
          </a:xfrm>
          <a:prstGeom prst="cloudCallout">
            <a:avLst>
              <a:gd name="adj1" fmla="val -36877"/>
              <a:gd name="adj2" fmla="val 95286"/>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チーム</a:t>
            </a:r>
          </a:p>
        </p:txBody>
      </p:sp>
      <p:sp>
        <p:nvSpPr>
          <p:cNvPr id="7" name="思考の吹き出し: 雲形 6"/>
          <p:cNvSpPr/>
          <p:nvPr/>
        </p:nvSpPr>
        <p:spPr>
          <a:xfrm>
            <a:off x="0" y="2348880"/>
            <a:ext cx="1735037" cy="1656184"/>
          </a:xfrm>
          <a:prstGeom prst="cloudCallout">
            <a:avLst>
              <a:gd name="adj1" fmla="val 80031"/>
              <a:gd name="adj2" fmla="val 47026"/>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協働</a:t>
            </a:r>
          </a:p>
        </p:txBody>
      </p:sp>
      <p:sp>
        <p:nvSpPr>
          <p:cNvPr id="9" name="思考の吹き出し: 雲形 8"/>
          <p:cNvSpPr/>
          <p:nvPr/>
        </p:nvSpPr>
        <p:spPr>
          <a:xfrm>
            <a:off x="3483496" y="1638325"/>
            <a:ext cx="1944216" cy="1422426"/>
          </a:xfrm>
          <a:prstGeom prst="cloudCallout">
            <a:avLst>
              <a:gd name="adj1" fmla="val -6209"/>
              <a:gd name="adj2" fmla="val 100634"/>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多職種</a:t>
            </a:r>
            <a:endPar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連携</a:t>
            </a:r>
          </a:p>
        </p:txBody>
      </p:sp>
      <p:sp>
        <p:nvSpPr>
          <p:cNvPr id="10" name="タイトル 1"/>
          <p:cNvSpPr>
            <a:spLocks noGrp="1"/>
          </p:cNvSpPr>
          <p:nvPr>
            <p:ph type="title"/>
          </p:nvPr>
        </p:nvSpPr>
        <p:spPr>
          <a:xfrm>
            <a:off x="457200" y="274638"/>
            <a:ext cx="8229600" cy="778098"/>
          </a:xfrm>
        </p:spPr>
        <p:txBody>
          <a:bodyPr>
            <a:normAutofit/>
          </a:bodyPr>
          <a:lstStyle/>
          <a:p>
            <a:r>
              <a:rPr kumimoji="1" lang="ja-JP" altLang="en-US" sz="3200" dirty="0"/>
              <a:t>ところで</a:t>
            </a:r>
            <a:r>
              <a:rPr kumimoji="1" lang="en-US" altLang="ja-JP" sz="3200" dirty="0"/>
              <a:t>…</a:t>
            </a:r>
            <a:r>
              <a:rPr kumimoji="1" lang="ja-JP" altLang="en-US" sz="3200" dirty="0"/>
              <a:t>そもそも連携・チームとは？</a:t>
            </a:r>
          </a:p>
        </p:txBody>
      </p:sp>
      <p:grpSp>
        <p:nvGrpSpPr>
          <p:cNvPr id="11" name="グループ化 10"/>
          <p:cNvGrpSpPr>
            <a:grpSpLocks/>
          </p:cNvGrpSpPr>
          <p:nvPr/>
        </p:nvGrpSpPr>
        <p:grpSpPr bwMode="auto">
          <a:xfrm>
            <a:off x="250958" y="5478848"/>
            <a:ext cx="8456801" cy="1262949"/>
            <a:chOff x="399505" y="5215553"/>
            <a:chExt cx="9390946" cy="1401145"/>
          </a:xfrm>
        </p:grpSpPr>
        <p:sp>
          <p:nvSpPr>
            <p:cNvPr id="12" name="コンテンツ プレースホルダー 2"/>
            <p:cNvSpPr txBox="1">
              <a:spLocks/>
            </p:cNvSpPr>
            <p:nvPr/>
          </p:nvSpPr>
          <p:spPr bwMode="auto">
            <a:xfrm>
              <a:off x="650851" y="5784006"/>
              <a:ext cx="9139600" cy="832692"/>
            </a:xfrm>
            <a:prstGeom prst="rect">
              <a:avLst/>
            </a:prstGeom>
            <a:noFill/>
            <a:ln w="25400">
              <a:solidFill>
                <a:srgbClr val="92D050"/>
              </a:solidFill>
              <a:miter lim="800000"/>
              <a:headEnd/>
              <a:tailEnd/>
            </a:ln>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marR="0" lvl="0" indent="0" algn="l" defTabSz="823509" rtl="0" eaLnBrk="0" fontAlgn="base" latinLnBrk="0" hangingPunct="0">
                <a:lnSpc>
                  <a:spcPct val="100000"/>
                </a:lnSpc>
                <a:spcBef>
                  <a:spcPct val="20000"/>
                </a:spcBef>
                <a:spcAft>
                  <a:spcPct val="0"/>
                </a:spcAft>
                <a:buClrTx/>
                <a:buSzTx/>
                <a:buFontTx/>
                <a:buNone/>
                <a:tabLst/>
                <a:defRPr/>
              </a:pPr>
              <a:r>
                <a:rPr kumimoji="1" lang="ja-JP" altLang="en-US" sz="1801" b="0" i="0" u="none" strike="noStrike" kern="0" cap="none" spc="0" normalizeH="0" baseline="0" noProof="0" dirty="0">
                  <a:ln>
                    <a:noFill/>
                  </a:ln>
                  <a:solidFill>
                    <a:srgbClr val="000000"/>
                  </a:solidFill>
                  <a:effectLst/>
                  <a:uLnTx/>
                  <a:uFillTx/>
                  <a:latin typeface="Arial"/>
                  <a:ea typeface="ＭＳ Ｐゴシック"/>
                  <a:cs typeface="+mn-cs"/>
                </a:rPr>
                <a:t>多職種連携、地域連携、地域医療連携、医療介護福祉連携、産官学連携、教育連携、他部門連携、大学連携、官民連携、産学連携、公民連携</a:t>
              </a:r>
              <a:r>
                <a:rPr kumimoji="1" lang="en-US" altLang="ja-JP" sz="1801" b="0" i="0" u="none" strike="noStrike" kern="0" cap="none" spc="0" normalizeH="0" baseline="0" noProof="0" dirty="0">
                  <a:ln>
                    <a:noFill/>
                  </a:ln>
                  <a:solidFill>
                    <a:srgbClr val="000000"/>
                  </a:solidFill>
                  <a:effectLst/>
                  <a:uLnTx/>
                  <a:uFillTx/>
                  <a:latin typeface="Arial"/>
                  <a:ea typeface="ＭＳ Ｐゴシック"/>
                  <a:cs typeface="+mn-cs"/>
                </a:rPr>
                <a:t>……</a:t>
              </a:r>
            </a:p>
          </p:txBody>
        </p:sp>
        <p:sp>
          <p:nvSpPr>
            <p:cNvPr id="13" name="Text Box 2"/>
            <p:cNvSpPr txBox="1">
              <a:spLocks noChangeArrowheads="1"/>
            </p:cNvSpPr>
            <p:nvPr/>
          </p:nvSpPr>
          <p:spPr bwMode="auto">
            <a:xfrm>
              <a:off x="399505" y="5215553"/>
              <a:ext cx="1648013" cy="461155"/>
            </a:xfrm>
            <a:prstGeom prst="rect">
              <a:avLst/>
            </a:prstGeom>
            <a:solidFill>
              <a:srgbClr val="3399FF"/>
            </a:solidFill>
            <a:ln>
              <a:noFill/>
            </a:ln>
            <a:scene3d>
              <a:camera prst="orthographicFront"/>
              <a:lightRig rig="threePt" dir="t"/>
            </a:scene3d>
            <a:sp3d>
              <a:bevelT/>
            </a:sp3d>
            <a:extLst/>
          </p:spPr>
          <p:txBody>
            <a:bodyPr wrap="square" lIns="82340" tIns="41170" rIns="82340" bIns="41170">
              <a:spAutoFit/>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l" defTabSz="823509" rtl="0" eaLnBrk="0" fontAlgn="base" latinLnBrk="0" hangingPunct="0">
                <a:lnSpc>
                  <a:spcPct val="100000"/>
                </a:lnSpc>
                <a:spcBef>
                  <a:spcPct val="20000"/>
                </a:spcBef>
                <a:spcAft>
                  <a:spcPct val="0"/>
                </a:spcAft>
                <a:buClrTx/>
                <a:buSzTx/>
                <a:buFontTx/>
                <a:buNone/>
                <a:tabLst/>
                <a:defRPr/>
              </a:pPr>
              <a:r>
                <a:rPr kumimoji="1" lang="ja-JP" altLang="en-US" sz="2161" b="1" i="0" u="none" strike="noStrike" kern="0" cap="none" spc="0" normalizeH="0" baseline="0" noProof="0" dirty="0">
                  <a:ln>
                    <a:noFill/>
                  </a:ln>
                  <a:solidFill>
                    <a:srgbClr val="000000"/>
                  </a:solidFill>
                  <a:effectLst/>
                  <a:uLnTx/>
                  <a:uFillTx/>
                  <a:latin typeface="Arial"/>
                  <a:ea typeface="ＭＳ Ｐゴシック"/>
                  <a:cs typeface="+mn-cs"/>
                </a:rPr>
                <a:t>こんなに</a:t>
              </a:r>
              <a:endParaRPr kumimoji="1" lang="en-US" altLang="ja-JP" sz="2161" b="1" i="0" u="none" strike="noStrike" kern="0" cap="none" spc="0" normalizeH="0" baseline="0" noProof="0" dirty="0">
                <a:ln>
                  <a:noFill/>
                </a:ln>
                <a:solidFill>
                  <a:srgbClr val="000000"/>
                </a:solidFill>
                <a:effectLst/>
                <a:uLnTx/>
                <a:uFillTx/>
                <a:latin typeface="Arial"/>
                <a:ea typeface="ＭＳ Ｐゴシック"/>
                <a:cs typeface="+mn-cs"/>
              </a:endParaRPr>
            </a:p>
          </p:txBody>
        </p:sp>
      </p:grpSp>
      <p:sp>
        <p:nvSpPr>
          <p:cNvPr id="2" name="スライド番号プレースホルダー 1"/>
          <p:cNvSpPr>
            <a:spLocks noGrp="1"/>
          </p:cNvSpPr>
          <p:nvPr>
            <p:ph type="sldNum" sz="quarter" idx="12"/>
          </p:nvPr>
        </p:nvSpPr>
        <p:spPr/>
        <p:txBody>
          <a:bodyPr/>
          <a:lstStyle/>
          <a:p>
            <a:fld id="{902C5854-7D26-4682-A2CE-373ED3E5E52D}" type="slidenum">
              <a:rPr kumimoji="1" lang="ja-JP" altLang="en-US" smtClean="0"/>
              <a:pPr/>
              <a:t>11</a:t>
            </a:fld>
            <a:endParaRPr kumimoji="1" lang="ja-JP" altLang="en-US"/>
          </a:p>
        </p:txBody>
      </p:sp>
    </p:spTree>
    <p:extLst>
      <p:ext uri="{BB962C8B-B14F-4D97-AF65-F5344CB8AC3E}">
        <p14:creationId xmlns:p14="http://schemas.microsoft.com/office/powerpoint/2010/main" val="339396457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3200" dirty="0"/>
              <a:t>連携関連用語の段階整理</a:t>
            </a:r>
          </a:p>
        </p:txBody>
      </p:sp>
      <p:sp>
        <p:nvSpPr>
          <p:cNvPr id="3" name="コンテンツ プレースホルダー 2"/>
          <p:cNvSpPr>
            <a:spLocks noGrp="1"/>
          </p:cNvSpPr>
          <p:nvPr>
            <p:ph idx="1"/>
          </p:nvPr>
        </p:nvSpPr>
        <p:spPr>
          <a:xfrm>
            <a:off x="179512" y="1194816"/>
            <a:ext cx="8784976" cy="4985145"/>
          </a:xfrm>
        </p:spPr>
        <p:txBody>
          <a:bodyPr>
            <a:noAutofit/>
          </a:bodyPr>
          <a:lstStyle/>
          <a:p>
            <a:pPr marL="0" indent="0">
              <a:buNone/>
            </a:pPr>
            <a:r>
              <a:rPr lang="ja-JP" altLang="en-US" sz="2400" dirty="0">
                <a:latin typeface="+mn-ea"/>
              </a:rPr>
              <a:t>海外の研究者が用いる</a:t>
            </a:r>
            <a:endParaRPr lang="en-US" altLang="ja-JP" sz="2400" dirty="0">
              <a:latin typeface="+mn-ea"/>
            </a:endParaRPr>
          </a:p>
          <a:p>
            <a:pPr marL="0" indent="0">
              <a:buNone/>
            </a:pPr>
            <a:r>
              <a:rPr lang="ja-JP" altLang="en-US" sz="2400" dirty="0">
                <a:latin typeface="+mn-ea"/>
              </a:rPr>
              <a:t>　“</a:t>
            </a:r>
            <a:r>
              <a:rPr lang="en-US" altLang="ja-JP" sz="2400" dirty="0">
                <a:latin typeface="+mn-ea"/>
              </a:rPr>
              <a:t>linkage”“ coordination”“ cooperation”“ collaboration” </a:t>
            </a:r>
            <a:r>
              <a:rPr lang="ja-JP" altLang="en-US" sz="2400" dirty="0">
                <a:latin typeface="+mn-ea"/>
              </a:rPr>
              <a:t>などの用語は，いずれも「連携」と訳されることがある。（野中）</a:t>
            </a:r>
            <a:endParaRPr kumimoji="1" lang="ja-JP" altLang="en-US" dirty="0"/>
          </a:p>
        </p:txBody>
      </p:sp>
      <p:sp>
        <p:nvSpPr>
          <p:cNvPr id="5" name="四角形: 角を丸くする 3"/>
          <p:cNvSpPr/>
          <p:nvPr/>
        </p:nvSpPr>
        <p:spPr>
          <a:xfrm>
            <a:off x="7740352" y="116632"/>
            <a:ext cx="1224136" cy="50405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参考</a:t>
            </a:r>
          </a:p>
        </p:txBody>
      </p:sp>
      <p:graphicFrame>
        <p:nvGraphicFramePr>
          <p:cNvPr id="4" name="表 3"/>
          <p:cNvGraphicFramePr>
            <a:graphicFrameLocks noGrp="1"/>
          </p:cNvGraphicFramePr>
          <p:nvPr/>
        </p:nvGraphicFramePr>
        <p:xfrm>
          <a:off x="296876" y="2497610"/>
          <a:ext cx="8667612" cy="3595624"/>
        </p:xfrm>
        <a:graphic>
          <a:graphicData uri="http://schemas.openxmlformats.org/drawingml/2006/table">
            <a:tbl>
              <a:tblPr firstRow="1" bandRow="1">
                <a:tableStyleId>{5940675A-B579-460E-94D1-54222C63F5DA}</a:tableStyleId>
              </a:tblPr>
              <a:tblGrid>
                <a:gridCol w="1721608">
                  <a:extLst>
                    <a:ext uri="{9D8B030D-6E8A-4147-A177-3AD203B41FA5}">
                      <a16:colId xmlns:a16="http://schemas.microsoft.com/office/drawing/2014/main" val="1158335701"/>
                    </a:ext>
                  </a:extLst>
                </a:gridCol>
                <a:gridCol w="2850392">
                  <a:extLst>
                    <a:ext uri="{9D8B030D-6E8A-4147-A177-3AD203B41FA5}">
                      <a16:colId xmlns:a16="http://schemas.microsoft.com/office/drawing/2014/main" val="387964411"/>
                    </a:ext>
                  </a:extLst>
                </a:gridCol>
                <a:gridCol w="890016">
                  <a:extLst>
                    <a:ext uri="{9D8B030D-6E8A-4147-A177-3AD203B41FA5}">
                      <a16:colId xmlns:a16="http://schemas.microsoft.com/office/drawing/2014/main" val="2210023692"/>
                    </a:ext>
                  </a:extLst>
                </a:gridCol>
                <a:gridCol w="3205596">
                  <a:extLst>
                    <a:ext uri="{9D8B030D-6E8A-4147-A177-3AD203B41FA5}">
                      <a16:colId xmlns:a16="http://schemas.microsoft.com/office/drawing/2014/main" val="3877849045"/>
                    </a:ext>
                  </a:extLst>
                </a:gridCol>
              </a:tblGrid>
              <a:tr h="396240">
                <a:tc>
                  <a:txBody>
                    <a:bodyPr/>
                    <a:lstStyle/>
                    <a:p>
                      <a:r>
                        <a:rPr kumimoji="1" lang="ja-JP" altLang="en-US" sz="2000" dirty="0"/>
                        <a:t>段階</a:t>
                      </a:r>
                    </a:p>
                  </a:txBody>
                  <a:tcPr/>
                </a:tc>
                <a:tc>
                  <a:txBody>
                    <a:bodyPr/>
                    <a:lstStyle/>
                    <a:p>
                      <a:r>
                        <a:rPr kumimoji="1" lang="ja-JP" altLang="en-US" sz="2000" dirty="0"/>
                        <a:t>言語</a:t>
                      </a:r>
                    </a:p>
                  </a:txBody>
                  <a:tcPr/>
                </a:tc>
                <a:tc>
                  <a:txBody>
                    <a:bodyPr/>
                    <a:lstStyle/>
                    <a:p>
                      <a:r>
                        <a:rPr kumimoji="1" lang="ja-JP" altLang="en-US" sz="2000" dirty="0"/>
                        <a:t>意味</a:t>
                      </a:r>
                    </a:p>
                  </a:txBody>
                  <a:tcPr/>
                </a:tc>
                <a:tc>
                  <a:txBody>
                    <a:bodyPr/>
                    <a:lstStyle/>
                    <a:p>
                      <a:r>
                        <a:rPr kumimoji="1" lang="ja-JP" altLang="en-US" sz="2000" dirty="0"/>
                        <a:t>和訳</a:t>
                      </a:r>
                    </a:p>
                  </a:txBody>
                  <a:tcPr/>
                </a:tc>
                <a:extLst>
                  <a:ext uri="{0D108BD9-81ED-4DB2-BD59-A6C34878D82A}">
                    <a16:rowId xmlns:a16="http://schemas.microsoft.com/office/drawing/2014/main" val="2884766589"/>
                  </a:ext>
                </a:extLst>
              </a:tr>
              <a:tr h="822960">
                <a:tc>
                  <a:txBody>
                    <a:bodyPr/>
                    <a:lstStyle/>
                    <a:p>
                      <a:r>
                        <a:rPr kumimoji="1" lang="ja-JP" altLang="en-US" sz="2000" dirty="0"/>
                        <a:t>第１段階</a:t>
                      </a:r>
                    </a:p>
                  </a:txBody>
                  <a:tcPr/>
                </a:tc>
                <a:tc>
                  <a:txBody>
                    <a:bodyPr/>
                    <a:lstStyle/>
                    <a:p>
                      <a:r>
                        <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Linkage</a:t>
                      </a:r>
                    </a:p>
                    <a:p>
                      <a:r>
                        <a:rPr kumimoji="1" lang="ja-JP" altLang="en-US"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（リンケージ）</a:t>
                      </a:r>
                      <a:endParaRPr kumimoji="1" lang="ja-JP" altLang="en-US" sz="2000" dirty="0"/>
                    </a:p>
                  </a:txBody>
                  <a:tcPr/>
                </a:tc>
                <a:tc>
                  <a:txBody>
                    <a:bodyPr/>
                    <a:lstStyle/>
                    <a:p>
                      <a:r>
                        <a:rPr kumimoji="1" lang="ja-JP" altLang="en-US" sz="2000" dirty="0"/>
                        <a:t>連結</a:t>
                      </a:r>
                    </a:p>
                  </a:txBody>
                  <a:tcPr/>
                </a:tc>
                <a:tc>
                  <a:txBody>
                    <a:bodyPr/>
                    <a:lstStyle/>
                    <a:p>
                      <a:r>
                        <a:rPr kumimoji="1" lang="ja-JP" altLang="en-US" sz="2000" dirty="0"/>
                        <a:t>結合、連鎖、連携、つながり</a:t>
                      </a:r>
                    </a:p>
                  </a:txBody>
                  <a:tcPr/>
                </a:tc>
                <a:extLst>
                  <a:ext uri="{0D108BD9-81ED-4DB2-BD59-A6C34878D82A}">
                    <a16:rowId xmlns:a16="http://schemas.microsoft.com/office/drawing/2014/main" val="823767420"/>
                  </a:ext>
                </a:extLst>
              </a:tr>
              <a:tr h="822960">
                <a:tc>
                  <a:txBody>
                    <a:bodyPr/>
                    <a:lstStyle/>
                    <a:p>
                      <a:r>
                        <a:rPr kumimoji="1" lang="ja-JP" altLang="en-US" sz="2000" dirty="0"/>
                        <a:t>第２段階</a:t>
                      </a:r>
                    </a:p>
                  </a:txBody>
                  <a:tcPr/>
                </a:tc>
                <a:tc>
                  <a:txBody>
                    <a:bodyPr/>
                    <a:lstStyle/>
                    <a:p>
                      <a:r>
                        <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Coordination</a:t>
                      </a:r>
                    </a:p>
                    <a:p>
                      <a:r>
                        <a:rPr kumimoji="1" lang="ja-JP" altLang="en-US"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（コーディネーション）</a:t>
                      </a:r>
                      <a:endParaRPr kumimoji="1" lang="ja-JP" altLang="en-US" sz="2000" dirty="0"/>
                    </a:p>
                  </a:txBody>
                  <a:tcPr/>
                </a:tc>
                <a:tc>
                  <a:txBody>
                    <a:bodyPr/>
                    <a:lstStyle/>
                    <a:p>
                      <a:r>
                        <a:rPr kumimoji="1" lang="ja-JP" altLang="en-US" sz="2000" dirty="0"/>
                        <a:t>調整</a:t>
                      </a:r>
                    </a:p>
                  </a:txBody>
                  <a:tcPr/>
                </a:tc>
                <a:tc>
                  <a:txBody>
                    <a:bodyPr/>
                    <a:lstStyle/>
                    <a:p>
                      <a:r>
                        <a:rPr kumimoji="1" lang="ja-JP" altLang="en-US" sz="2000" dirty="0"/>
                        <a:t>同等（にする）、調整（すること）</a:t>
                      </a:r>
                    </a:p>
                  </a:txBody>
                  <a:tcPr/>
                </a:tc>
                <a:extLst>
                  <a:ext uri="{0D108BD9-81ED-4DB2-BD59-A6C34878D82A}">
                    <a16:rowId xmlns:a16="http://schemas.microsoft.com/office/drawing/2014/main" val="584904686"/>
                  </a:ext>
                </a:extLst>
              </a:tr>
              <a:tr h="822960">
                <a:tc>
                  <a:txBody>
                    <a:bodyPr/>
                    <a:lstStyle/>
                    <a:p>
                      <a:r>
                        <a:rPr kumimoji="1" lang="ja-JP" altLang="en-US" sz="2000" dirty="0"/>
                        <a:t>第３段階</a:t>
                      </a:r>
                    </a:p>
                  </a:txBody>
                  <a:tcPr/>
                </a:tc>
                <a:tc>
                  <a:txBody>
                    <a:bodyPr/>
                    <a:lstStyle/>
                    <a:p>
                      <a:r>
                        <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Cooperation</a:t>
                      </a:r>
                    </a:p>
                    <a:p>
                      <a:r>
                        <a:rPr kumimoji="1" lang="ja-JP" altLang="en-US"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（コーオペレイション）</a:t>
                      </a:r>
                      <a:endParaRPr kumimoji="1" lang="ja-JP" altLang="en-US" sz="2000" dirty="0"/>
                    </a:p>
                  </a:txBody>
                  <a:tcPr/>
                </a:tc>
                <a:tc>
                  <a:txBody>
                    <a:bodyPr/>
                    <a:lstStyle/>
                    <a:p>
                      <a:r>
                        <a:rPr kumimoji="1" lang="ja-JP" altLang="en-US" sz="2000" dirty="0"/>
                        <a:t>連携</a:t>
                      </a:r>
                    </a:p>
                  </a:txBody>
                  <a:tcPr/>
                </a:tc>
                <a:tc>
                  <a:txBody>
                    <a:bodyPr/>
                    <a:lstStyle/>
                    <a:p>
                      <a:r>
                        <a:rPr kumimoji="1" lang="ja-JP" altLang="en-US" sz="2000" dirty="0"/>
                        <a:t>協力、協働、提携、協調性、援助</a:t>
                      </a:r>
                    </a:p>
                  </a:txBody>
                  <a:tcPr/>
                </a:tc>
                <a:extLst>
                  <a:ext uri="{0D108BD9-81ED-4DB2-BD59-A6C34878D82A}">
                    <a16:rowId xmlns:a16="http://schemas.microsoft.com/office/drawing/2014/main" val="2072700132"/>
                  </a:ext>
                </a:extLst>
              </a:tr>
              <a:tr h="730504">
                <a:tc>
                  <a:txBody>
                    <a:bodyPr/>
                    <a:lstStyle/>
                    <a:p>
                      <a:r>
                        <a:rPr kumimoji="1" lang="ja-JP" altLang="en-US" sz="2000" dirty="0"/>
                        <a:t>第４段階</a:t>
                      </a:r>
                    </a:p>
                  </a:txBody>
                  <a:tcPr/>
                </a:tc>
                <a:tc>
                  <a:txBody>
                    <a:bodyPr/>
                    <a:lstStyle/>
                    <a:p>
                      <a:r>
                        <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Collaboration</a:t>
                      </a:r>
                    </a:p>
                    <a:p>
                      <a:r>
                        <a:rPr kumimoji="1" lang="ja-JP" altLang="en-US"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（コラボレーション）</a:t>
                      </a:r>
                      <a:endParaRPr kumimoji="1" lang="ja-JP" altLang="en-US" sz="2000" dirty="0"/>
                    </a:p>
                  </a:txBody>
                  <a:tcPr/>
                </a:tc>
                <a:tc>
                  <a:txBody>
                    <a:bodyPr/>
                    <a:lstStyle/>
                    <a:p>
                      <a:r>
                        <a:rPr kumimoji="1" lang="ja-JP" altLang="en-US" sz="2000" dirty="0"/>
                        <a:t>協働</a:t>
                      </a:r>
                    </a:p>
                  </a:txBody>
                  <a:tcPr/>
                </a:tc>
                <a:tc>
                  <a:txBody>
                    <a:bodyPr/>
                    <a:lstStyle/>
                    <a:p>
                      <a:r>
                        <a:rPr kumimoji="1" lang="ja-JP" altLang="en-US" sz="2000" dirty="0"/>
                        <a:t>協力、協働、援助、共同研究、共同制作</a:t>
                      </a:r>
                    </a:p>
                  </a:txBody>
                  <a:tcPr/>
                </a:tc>
                <a:extLst>
                  <a:ext uri="{0D108BD9-81ED-4DB2-BD59-A6C34878D82A}">
                    <a16:rowId xmlns:a16="http://schemas.microsoft.com/office/drawing/2014/main" val="1576896335"/>
                  </a:ext>
                </a:extLst>
              </a:tr>
            </a:tbl>
          </a:graphicData>
        </a:graphic>
      </p:graphicFrame>
      <p:sp>
        <p:nvSpPr>
          <p:cNvPr id="6" name="スライド番号プレースホルダー 5"/>
          <p:cNvSpPr>
            <a:spLocks noGrp="1"/>
          </p:cNvSpPr>
          <p:nvPr>
            <p:ph type="sldNum" sz="quarter" idx="12"/>
          </p:nvPr>
        </p:nvSpPr>
        <p:spPr/>
        <p:txBody>
          <a:bodyPr/>
          <a:lstStyle/>
          <a:p>
            <a:fld id="{902C5854-7D26-4682-A2CE-373ED3E5E52D}" type="slidenum">
              <a:rPr kumimoji="1" lang="ja-JP" altLang="en-US" smtClean="0"/>
              <a:pPr/>
              <a:t>12</a:t>
            </a:fld>
            <a:endParaRPr kumimoji="1" lang="ja-JP" altLang="en-US"/>
          </a:p>
        </p:txBody>
      </p:sp>
    </p:spTree>
    <p:extLst>
      <p:ext uri="{BB962C8B-B14F-4D97-AF65-F5344CB8AC3E}">
        <p14:creationId xmlns:p14="http://schemas.microsoft.com/office/powerpoint/2010/main" val="1482640029"/>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564606"/>
          </a:xfrm>
        </p:spPr>
        <p:txBody>
          <a:bodyPr/>
          <a:lstStyle/>
          <a:p>
            <a:r>
              <a:rPr kumimoji="1" lang="ja-JP" altLang="en-US" dirty="0"/>
              <a:t>筒井による定義</a:t>
            </a:r>
          </a:p>
        </p:txBody>
      </p:sp>
      <p:sp>
        <p:nvSpPr>
          <p:cNvPr id="4" name="スライド番号プレースホルダー 3"/>
          <p:cNvSpPr>
            <a:spLocks noGrp="1"/>
          </p:cNvSpPr>
          <p:nvPr>
            <p:ph type="sldNum" sz="quarter" idx="12"/>
          </p:nvPr>
        </p:nvSpPr>
        <p:spPr/>
        <p:txBody>
          <a:bodyPr/>
          <a:lstStyle/>
          <a:p>
            <a:pPr>
              <a:defRPr/>
            </a:pPr>
            <a:fld id="{59AC8D88-6B9E-431F-A9C5-11DD14C0AC29}" type="slidenum">
              <a:rPr lang="en-US" altLang="ja-JP" smtClean="0"/>
              <a:pPr>
                <a:defRPr/>
              </a:pPr>
              <a:t>13</a:t>
            </a:fld>
            <a:endParaRPr lang="en-US" altLang="ja-JP"/>
          </a:p>
        </p:txBody>
      </p:sp>
      <p:graphicFrame>
        <p:nvGraphicFramePr>
          <p:cNvPr id="5" name="表 4"/>
          <p:cNvGraphicFramePr>
            <a:graphicFrameLocks noGrp="1"/>
          </p:cNvGraphicFramePr>
          <p:nvPr>
            <p:extLst>
              <p:ext uri="{D42A27DB-BD31-4B8C-83A1-F6EECF244321}">
                <p14:modId xmlns:p14="http://schemas.microsoft.com/office/powerpoint/2010/main" val="3265628039"/>
              </p:ext>
            </p:extLst>
          </p:nvPr>
        </p:nvGraphicFramePr>
        <p:xfrm>
          <a:off x="238194" y="986372"/>
          <a:ext cx="8667612" cy="4369496"/>
        </p:xfrm>
        <a:graphic>
          <a:graphicData uri="http://schemas.openxmlformats.org/drawingml/2006/table">
            <a:tbl>
              <a:tblPr firstRow="1" bandRow="1"/>
              <a:tblGrid>
                <a:gridCol w="1300276">
                  <a:extLst>
                    <a:ext uri="{9D8B030D-6E8A-4147-A177-3AD203B41FA5}">
                      <a16:colId xmlns:a16="http://schemas.microsoft.com/office/drawing/2014/main" val="1158335701"/>
                    </a:ext>
                  </a:extLst>
                </a:gridCol>
                <a:gridCol w="2933322">
                  <a:extLst>
                    <a:ext uri="{9D8B030D-6E8A-4147-A177-3AD203B41FA5}">
                      <a16:colId xmlns:a16="http://schemas.microsoft.com/office/drawing/2014/main" val="387964411"/>
                    </a:ext>
                  </a:extLst>
                </a:gridCol>
                <a:gridCol w="4434014">
                  <a:extLst>
                    <a:ext uri="{9D8B030D-6E8A-4147-A177-3AD203B41FA5}">
                      <a16:colId xmlns:a16="http://schemas.microsoft.com/office/drawing/2014/main" val="2210023692"/>
                    </a:ext>
                  </a:extLst>
                </a:gridCol>
              </a:tblGrid>
              <a:tr h="415864">
                <a:tc>
                  <a:txBody>
                    <a:bodyPr/>
                    <a:lstStyle>
                      <a:lvl1pPr marL="0" algn="l" defTabSz="685783" rtl="0" eaLnBrk="1" latinLnBrk="0" hangingPunct="1">
                        <a:defRPr kumimoji="1" sz="1350" kern="1200">
                          <a:solidFill>
                            <a:schemeClr val="tx1"/>
                          </a:solidFill>
                          <a:latin typeface="Calibri"/>
                        </a:defRPr>
                      </a:lvl1pPr>
                      <a:lvl2pPr marL="342892" algn="l" defTabSz="685783" rtl="0" eaLnBrk="1" latinLnBrk="0" hangingPunct="1">
                        <a:defRPr kumimoji="1" sz="1350" kern="1200">
                          <a:solidFill>
                            <a:schemeClr val="tx1"/>
                          </a:solidFill>
                          <a:latin typeface="Calibri"/>
                        </a:defRPr>
                      </a:lvl2pPr>
                      <a:lvl3pPr marL="685783" algn="l" defTabSz="685783" rtl="0" eaLnBrk="1" latinLnBrk="0" hangingPunct="1">
                        <a:defRPr kumimoji="1" sz="1350" kern="1200">
                          <a:solidFill>
                            <a:schemeClr val="tx1"/>
                          </a:solidFill>
                          <a:latin typeface="Calibri"/>
                        </a:defRPr>
                      </a:lvl3pPr>
                      <a:lvl4pPr marL="1028675" algn="l" defTabSz="685783" rtl="0" eaLnBrk="1" latinLnBrk="0" hangingPunct="1">
                        <a:defRPr kumimoji="1" sz="1350" kern="1200">
                          <a:solidFill>
                            <a:schemeClr val="tx1"/>
                          </a:solidFill>
                          <a:latin typeface="Calibri"/>
                        </a:defRPr>
                      </a:lvl4pPr>
                      <a:lvl5pPr marL="1371566" algn="l" defTabSz="685783" rtl="0" eaLnBrk="1" latinLnBrk="0" hangingPunct="1">
                        <a:defRPr kumimoji="1" sz="1350" kern="1200">
                          <a:solidFill>
                            <a:schemeClr val="tx1"/>
                          </a:solidFill>
                          <a:latin typeface="Calibri"/>
                        </a:defRPr>
                      </a:lvl5pPr>
                      <a:lvl6pPr marL="1714457" algn="l" defTabSz="685783" rtl="0" eaLnBrk="1" latinLnBrk="0" hangingPunct="1">
                        <a:defRPr kumimoji="1" sz="1350" kern="1200">
                          <a:solidFill>
                            <a:schemeClr val="tx1"/>
                          </a:solidFill>
                          <a:latin typeface="Calibri"/>
                        </a:defRPr>
                      </a:lvl6pPr>
                      <a:lvl7pPr marL="2057348" algn="l" defTabSz="685783" rtl="0" eaLnBrk="1" latinLnBrk="0" hangingPunct="1">
                        <a:defRPr kumimoji="1" sz="1350" kern="1200">
                          <a:solidFill>
                            <a:schemeClr val="tx1"/>
                          </a:solidFill>
                          <a:latin typeface="Calibri"/>
                        </a:defRPr>
                      </a:lvl7pPr>
                      <a:lvl8pPr marL="2400240" algn="l" defTabSz="685783" rtl="0" eaLnBrk="1" latinLnBrk="0" hangingPunct="1">
                        <a:defRPr kumimoji="1" sz="1350" kern="1200">
                          <a:solidFill>
                            <a:schemeClr val="tx1"/>
                          </a:solidFill>
                          <a:latin typeface="Calibri"/>
                        </a:defRPr>
                      </a:lvl8pPr>
                      <a:lvl9pPr marL="2743132" algn="l" defTabSz="685783" rtl="0" eaLnBrk="1" latinLnBrk="0" hangingPunct="1">
                        <a:defRPr kumimoji="1" sz="1350" kern="1200">
                          <a:solidFill>
                            <a:schemeClr val="tx1"/>
                          </a:solidFill>
                          <a:latin typeface="Calibri"/>
                        </a:defRPr>
                      </a:lvl9pPr>
                    </a:lstStyle>
                    <a:p>
                      <a:r>
                        <a:rPr kumimoji="1" lang="ja-JP" altLang="en-US" sz="2000" dirty="0"/>
                        <a:t>段階</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685783" rtl="0" eaLnBrk="1" latinLnBrk="0" hangingPunct="1">
                        <a:defRPr kumimoji="1" sz="1350" kern="1200">
                          <a:solidFill>
                            <a:schemeClr val="tx1"/>
                          </a:solidFill>
                          <a:latin typeface="Calibri"/>
                        </a:defRPr>
                      </a:lvl1pPr>
                      <a:lvl2pPr marL="342892" algn="l" defTabSz="685783" rtl="0" eaLnBrk="1" latinLnBrk="0" hangingPunct="1">
                        <a:defRPr kumimoji="1" sz="1350" kern="1200">
                          <a:solidFill>
                            <a:schemeClr val="tx1"/>
                          </a:solidFill>
                          <a:latin typeface="Calibri"/>
                        </a:defRPr>
                      </a:lvl2pPr>
                      <a:lvl3pPr marL="685783" algn="l" defTabSz="685783" rtl="0" eaLnBrk="1" latinLnBrk="0" hangingPunct="1">
                        <a:defRPr kumimoji="1" sz="1350" kern="1200">
                          <a:solidFill>
                            <a:schemeClr val="tx1"/>
                          </a:solidFill>
                          <a:latin typeface="Calibri"/>
                        </a:defRPr>
                      </a:lvl3pPr>
                      <a:lvl4pPr marL="1028675" algn="l" defTabSz="685783" rtl="0" eaLnBrk="1" latinLnBrk="0" hangingPunct="1">
                        <a:defRPr kumimoji="1" sz="1350" kern="1200">
                          <a:solidFill>
                            <a:schemeClr val="tx1"/>
                          </a:solidFill>
                          <a:latin typeface="Calibri"/>
                        </a:defRPr>
                      </a:lvl4pPr>
                      <a:lvl5pPr marL="1371566" algn="l" defTabSz="685783" rtl="0" eaLnBrk="1" latinLnBrk="0" hangingPunct="1">
                        <a:defRPr kumimoji="1" sz="1350" kern="1200">
                          <a:solidFill>
                            <a:schemeClr val="tx1"/>
                          </a:solidFill>
                          <a:latin typeface="Calibri"/>
                        </a:defRPr>
                      </a:lvl5pPr>
                      <a:lvl6pPr marL="1714457" algn="l" defTabSz="685783" rtl="0" eaLnBrk="1" latinLnBrk="0" hangingPunct="1">
                        <a:defRPr kumimoji="1" sz="1350" kern="1200">
                          <a:solidFill>
                            <a:schemeClr val="tx1"/>
                          </a:solidFill>
                          <a:latin typeface="Calibri"/>
                        </a:defRPr>
                      </a:lvl6pPr>
                      <a:lvl7pPr marL="2057348" algn="l" defTabSz="685783" rtl="0" eaLnBrk="1" latinLnBrk="0" hangingPunct="1">
                        <a:defRPr kumimoji="1" sz="1350" kern="1200">
                          <a:solidFill>
                            <a:schemeClr val="tx1"/>
                          </a:solidFill>
                          <a:latin typeface="Calibri"/>
                        </a:defRPr>
                      </a:lvl7pPr>
                      <a:lvl8pPr marL="2400240" algn="l" defTabSz="685783" rtl="0" eaLnBrk="1" latinLnBrk="0" hangingPunct="1">
                        <a:defRPr kumimoji="1" sz="1350" kern="1200">
                          <a:solidFill>
                            <a:schemeClr val="tx1"/>
                          </a:solidFill>
                          <a:latin typeface="Calibri"/>
                        </a:defRPr>
                      </a:lvl8pPr>
                      <a:lvl9pPr marL="2743132" algn="l" defTabSz="685783" rtl="0" eaLnBrk="1" latinLnBrk="0" hangingPunct="1">
                        <a:defRPr kumimoji="1" sz="1350" kern="1200">
                          <a:solidFill>
                            <a:schemeClr val="tx1"/>
                          </a:solidFill>
                          <a:latin typeface="Calibri"/>
                        </a:defRPr>
                      </a:lvl9pPr>
                    </a:lstStyle>
                    <a:p>
                      <a:r>
                        <a:rPr kumimoji="1" lang="ja-JP" altLang="en-US" sz="2000" dirty="0"/>
                        <a:t>言語・訳</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685783" rtl="0" eaLnBrk="1" latinLnBrk="0" hangingPunct="1">
                        <a:defRPr kumimoji="1" sz="1350" kern="1200">
                          <a:solidFill>
                            <a:schemeClr val="tx1"/>
                          </a:solidFill>
                          <a:latin typeface="Calibri"/>
                        </a:defRPr>
                      </a:lvl1pPr>
                      <a:lvl2pPr marL="342892" algn="l" defTabSz="685783" rtl="0" eaLnBrk="1" latinLnBrk="0" hangingPunct="1">
                        <a:defRPr kumimoji="1" sz="1350" kern="1200">
                          <a:solidFill>
                            <a:schemeClr val="tx1"/>
                          </a:solidFill>
                          <a:latin typeface="Calibri"/>
                        </a:defRPr>
                      </a:lvl2pPr>
                      <a:lvl3pPr marL="685783" algn="l" defTabSz="685783" rtl="0" eaLnBrk="1" latinLnBrk="0" hangingPunct="1">
                        <a:defRPr kumimoji="1" sz="1350" kern="1200">
                          <a:solidFill>
                            <a:schemeClr val="tx1"/>
                          </a:solidFill>
                          <a:latin typeface="Calibri"/>
                        </a:defRPr>
                      </a:lvl3pPr>
                      <a:lvl4pPr marL="1028675" algn="l" defTabSz="685783" rtl="0" eaLnBrk="1" latinLnBrk="0" hangingPunct="1">
                        <a:defRPr kumimoji="1" sz="1350" kern="1200">
                          <a:solidFill>
                            <a:schemeClr val="tx1"/>
                          </a:solidFill>
                          <a:latin typeface="Calibri"/>
                        </a:defRPr>
                      </a:lvl4pPr>
                      <a:lvl5pPr marL="1371566" algn="l" defTabSz="685783" rtl="0" eaLnBrk="1" latinLnBrk="0" hangingPunct="1">
                        <a:defRPr kumimoji="1" sz="1350" kern="1200">
                          <a:solidFill>
                            <a:schemeClr val="tx1"/>
                          </a:solidFill>
                          <a:latin typeface="Calibri"/>
                        </a:defRPr>
                      </a:lvl5pPr>
                      <a:lvl6pPr marL="1714457" algn="l" defTabSz="685783" rtl="0" eaLnBrk="1" latinLnBrk="0" hangingPunct="1">
                        <a:defRPr kumimoji="1" sz="1350" kern="1200">
                          <a:solidFill>
                            <a:schemeClr val="tx1"/>
                          </a:solidFill>
                          <a:latin typeface="Calibri"/>
                        </a:defRPr>
                      </a:lvl6pPr>
                      <a:lvl7pPr marL="2057348" algn="l" defTabSz="685783" rtl="0" eaLnBrk="1" latinLnBrk="0" hangingPunct="1">
                        <a:defRPr kumimoji="1" sz="1350" kern="1200">
                          <a:solidFill>
                            <a:schemeClr val="tx1"/>
                          </a:solidFill>
                          <a:latin typeface="Calibri"/>
                        </a:defRPr>
                      </a:lvl7pPr>
                      <a:lvl8pPr marL="2400240" algn="l" defTabSz="685783" rtl="0" eaLnBrk="1" latinLnBrk="0" hangingPunct="1">
                        <a:defRPr kumimoji="1" sz="1350" kern="1200">
                          <a:solidFill>
                            <a:schemeClr val="tx1"/>
                          </a:solidFill>
                          <a:latin typeface="Calibri"/>
                        </a:defRPr>
                      </a:lvl8pPr>
                      <a:lvl9pPr marL="2743132" algn="l" defTabSz="685783" rtl="0" eaLnBrk="1" latinLnBrk="0" hangingPunct="1">
                        <a:defRPr kumimoji="1" sz="1350" kern="1200">
                          <a:solidFill>
                            <a:schemeClr val="tx1"/>
                          </a:solidFill>
                          <a:latin typeface="Calibri"/>
                        </a:defRPr>
                      </a:lvl9pPr>
                    </a:lstStyle>
                    <a:p>
                      <a:r>
                        <a:rPr kumimoji="1" lang="ja-JP" altLang="en-US" sz="2000" dirty="0"/>
                        <a:t>状態</a:t>
                      </a:r>
                    </a:p>
                  </a:txBody>
                  <a:tcP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84766589"/>
                  </a:ext>
                </a:extLst>
              </a:tr>
              <a:tr h="1310640">
                <a:tc>
                  <a:txBody>
                    <a:bodyPr/>
                    <a:lstStyle>
                      <a:lvl1pPr marL="0" algn="l" defTabSz="685783" rtl="0" eaLnBrk="1" latinLnBrk="0" hangingPunct="1">
                        <a:defRPr kumimoji="1" sz="1350" kern="1200">
                          <a:solidFill>
                            <a:schemeClr val="tx1"/>
                          </a:solidFill>
                          <a:latin typeface="Calibri"/>
                        </a:defRPr>
                      </a:lvl1pPr>
                      <a:lvl2pPr marL="342892" algn="l" defTabSz="685783" rtl="0" eaLnBrk="1" latinLnBrk="0" hangingPunct="1">
                        <a:defRPr kumimoji="1" sz="1350" kern="1200">
                          <a:solidFill>
                            <a:schemeClr val="tx1"/>
                          </a:solidFill>
                          <a:latin typeface="Calibri"/>
                        </a:defRPr>
                      </a:lvl2pPr>
                      <a:lvl3pPr marL="685783" algn="l" defTabSz="685783" rtl="0" eaLnBrk="1" latinLnBrk="0" hangingPunct="1">
                        <a:defRPr kumimoji="1" sz="1350" kern="1200">
                          <a:solidFill>
                            <a:schemeClr val="tx1"/>
                          </a:solidFill>
                          <a:latin typeface="Calibri"/>
                        </a:defRPr>
                      </a:lvl3pPr>
                      <a:lvl4pPr marL="1028675" algn="l" defTabSz="685783" rtl="0" eaLnBrk="1" latinLnBrk="0" hangingPunct="1">
                        <a:defRPr kumimoji="1" sz="1350" kern="1200">
                          <a:solidFill>
                            <a:schemeClr val="tx1"/>
                          </a:solidFill>
                          <a:latin typeface="Calibri"/>
                        </a:defRPr>
                      </a:lvl4pPr>
                      <a:lvl5pPr marL="1371566" algn="l" defTabSz="685783" rtl="0" eaLnBrk="1" latinLnBrk="0" hangingPunct="1">
                        <a:defRPr kumimoji="1" sz="1350" kern="1200">
                          <a:solidFill>
                            <a:schemeClr val="tx1"/>
                          </a:solidFill>
                          <a:latin typeface="Calibri"/>
                        </a:defRPr>
                      </a:lvl5pPr>
                      <a:lvl6pPr marL="1714457" algn="l" defTabSz="685783" rtl="0" eaLnBrk="1" latinLnBrk="0" hangingPunct="1">
                        <a:defRPr kumimoji="1" sz="1350" kern="1200">
                          <a:solidFill>
                            <a:schemeClr val="tx1"/>
                          </a:solidFill>
                          <a:latin typeface="Calibri"/>
                        </a:defRPr>
                      </a:lvl6pPr>
                      <a:lvl7pPr marL="2057348" algn="l" defTabSz="685783" rtl="0" eaLnBrk="1" latinLnBrk="0" hangingPunct="1">
                        <a:defRPr kumimoji="1" sz="1350" kern="1200">
                          <a:solidFill>
                            <a:schemeClr val="tx1"/>
                          </a:solidFill>
                          <a:latin typeface="Calibri"/>
                        </a:defRPr>
                      </a:lvl7pPr>
                      <a:lvl8pPr marL="2400240" algn="l" defTabSz="685783" rtl="0" eaLnBrk="1" latinLnBrk="0" hangingPunct="1">
                        <a:defRPr kumimoji="1" sz="1350" kern="1200">
                          <a:solidFill>
                            <a:schemeClr val="tx1"/>
                          </a:solidFill>
                          <a:latin typeface="Calibri"/>
                        </a:defRPr>
                      </a:lvl8pPr>
                      <a:lvl9pPr marL="2743132" algn="l" defTabSz="685783" rtl="0" eaLnBrk="1" latinLnBrk="0" hangingPunct="1">
                        <a:defRPr kumimoji="1" sz="1350" kern="1200">
                          <a:solidFill>
                            <a:schemeClr val="tx1"/>
                          </a:solidFill>
                          <a:latin typeface="Calibri"/>
                        </a:defRPr>
                      </a:lvl9pPr>
                    </a:lstStyle>
                    <a:p>
                      <a:r>
                        <a:rPr kumimoji="1" lang="ja-JP" altLang="en-US" sz="2000" dirty="0"/>
                        <a:t>第１段階</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685783" rtl="0" eaLnBrk="1" latinLnBrk="0" hangingPunct="1">
                        <a:defRPr kumimoji="1" sz="1350" kern="1200">
                          <a:solidFill>
                            <a:schemeClr val="tx1"/>
                          </a:solidFill>
                          <a:latin typeface="Calibri"/>
                        </a:defRPr>
                      </a:lvl1pPr>
                      <a:lvl2pPr marL="342892" algn="l" defTabSz="685783" rtl="0" eaLnBrk="1" latinLnBrk="0" hangingPunct="1">
                        <a:defRPr kumimoji="1" sz="1350" kern="1200">
                          <a:solidFill>
                            <a:schemeClr val="tx1"/>
                          </a:solidFill>
                          <a:latin typeface="Calibri"/>
                        </a:defRPr>
                      </a:lvl2pPr>
                      <a:lvl3pPr marL="685783" algn="l" defTabSz="685783" rtl="0" eaLnBrk="1" latinLnBrk="0" hangingPunct="1">
                        <a:defRPr kumimoji="1" sz="1350" kern="1200">
                          <a:solidFill>
                            <a:schemeClr val="tx1"/>
                          </a:solidFill>
                          <a:latin typeface="Calibri"/>
                        </a:defRPr>
                      </a:lvl3pPr>
                      <a:lvl4pPr marL="1028675" algn="l" defTabSz="685783" rtl="0" eaLnBrk="1" latinLnBrk="0" hangingPunct="1">
                        <a:defRPr kumimoji="1" sz="1350" kern="1200">
                          <a:solidFill>
                            <a:schemeClr val="tx1"/>
                          </a:solidFill>
                          <a:latin typeface="Calibri"/>
                        </a:defRPr>
                      </a:lvl4pPr>
                      <a:lvl5pPr marL="1371566" algn="l" defTabSz="685783" rtl="0" eaLnBrk="1" latinLnBrk="0" hangingPunct="1">
                        <a:defRPr kumimoji="1" sz="1350" kern="1200">
                          <a:solidFill>
                            <a:schemeClr val="tx1"/>
                          </a:solidFill>
                          <a:latin typeface="Calibri"/>
                        </a:defRPr>
                      </a:lvl5pPr>
                      <a:lvl6pPr marL="1714457" algn="l" defTabSz="685783" rtl="0" eaLnBrk="1" latinLnBrk="0" hangingPunct="1">
                        <a:defRPr kumimoji="1" sz="1350" kern="1200">
                          <a:solidFill>
                            <a:schemeClr val="tx1"/>
                          </a:solidFill>
                          <a:latin typeface="Calibri"/>
                        </a:defRPr>
                      </a:lvl6pPr>
                      <a:lvl7pPr marL="2057348" algn="l" defTabSz="685783" rtl="0" eaLnBrk="1" latinLnBrk="0" hangingPunct="1">
                        <a:defRPr kumimoji="1" sz="1350" kern="1200">
                          <a:solidFill>
                            <a:schemeClr val="tx1"/>
                          </a:solidFill>
                          <a:latin typeface="Calibri"/>
                        </a:defRPr>
                      </a:lvl7pPr>
                      <a:lvl8pPr marL="2400240" algn="l" defTabSz="685783" rtl="0" eaLnBrk="1" latinLnBrk="0" hangingPunct="1">
                        <a:defRPr kumimoji="1" sz="1350" kern="1200">
                          <a:solidFill>
                            <a:schemeClr val="tx1"/>
                          </a:solidFill>
                          <a:latin typeface="Calibri"/>
                        </a:defRPr>
                      </a:lvl8pPr>
                      <a:lvl9pPr marL="2743132" algn="l" defTabSz="685783" rtl="0" eaLnBrk="1" latinLnBrk="0" hangingPunct="1">
                        <a:defRPr kumimoji="1" sz="1350" kern="1200">
                          <a:solidFill>
                            <a:schemeClr val="tx1"/>
                          </a:solidFill>
                          <a:latin typeface="Calibri"/>
                        </a:defRPr>
                      </a:lvl9pPr>
                    </a:lstStyle>
                    <a:p>
                      <a:r>
                        <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Linkage</a:t>
                      </a:r>
                    </a:p>
                    <a:p>
                      <a:r>
                        <a:rPr kumimoji="1" lang="ja-JP" altLang="en-US"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（リンケージ）</a:t>
                      </a:r>
                      <a:endPar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r>
                        <a:rPr kumimoji="1" lang="ja-JP" altLang="en-US" sz="2000" dirty="0"/>
                        <a:t>つながり・連携</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685783" rtl="0" eaLnBrk="1" latinLnBrk="0" hangingPunct="1">
                        <a:defRPr kumimoji="1" sz="1350" kern="1200">
                          <a:solidFill>
                            <a:schemeClr val="tx1"/>
                          </a:solidFill>
                          <a:latin typeface="Calibri"/>
                        </a:defRPr>
                      </a:lvl1pPr>
                      <a:lvl2pPr marL="342892" algn="l" defTabSz="685783" rtl="0" eaLnBrk="1" latinLnBrk="0" hangingPunct="1">
                        <a:defRPr kumimoji="1" sz="1350" kern="1200">
                          <a:solidFill>
                            <a:schemeClr val="tx1"/>
                          </a:solidFill>
                          <a:latin typeface="Calibri"/>
                        </a:defRPr>
                      </a:lvl2pPr>
                      <a:lvl3pPr marL="685783" algn="l" defTabSz="685783" rtl="0" eaLnBrk="1" latinLnBrk="0" hangingPunct="1">
                        <a:defRPr kumimoji="1" sz="1350" kern="1200">
                          <a:solidFill>
                            <a:schemeClr val="tx1"/>
                          </a:solidFill>
                          <a:latin typeface="Calibri"/>
                        </a:defRPr>
                      </a:lvl3pPr>
                      <a:lvl4pPr marL="1028675" algn="l" defTabSz="685783" rtl="0" eaLnBrk="1" latinLnBrk="0" hangingPunct="1">
                        <a:defRPr kumimoji="1" sz="1350" kern="1200">
                          <a:solidFill>
                            <a:schemeClr val="tx1"/>
                          </a:solidFill>
                          <a:latin typeface="Calibri"/>
                        </a:defRPr>
                      </a:lvl4pPr>
                      <a:lvl5pPr marL="1371566" algn="l" defTabSz="685783" rtl="0" eaLnBrk="1" latinLnBrk="0" hangingPunct="1">
                        <a:defRPr kumimoji="1" sz="1350" kern="1200">
                          <a:solidFill>
                            <a:schemeClr val="tx1"/>
                          </a:solidFill>
                          <a:latin typeface="Calibri"/>
                        </a:defRPr>
                      </a:lvl5pPr>
                      <a:lvl6pPr marL="1714457" algn="l" defTabSz="685783" rtl="0" eaLnBrk="1" latinLnBrk="0" hangingPunct="1">
                        <a:defRPr kumimoji="1" sz="1350" kern="1200">
                          <a:solidFill>
                            <a:schemeClr val="tx1"/>
                          </a:solidFill>
                          <a:latin typeface="Calibri"/>
                        </a:defRPr>
                      </a:lvl6pPr>
                      <a:lvl7pPr marL="2057348" algn="l" defTabSz="685783" rtl="0" eaLnBrk="1" latinLnBrk="0" hangingPunct="1">
                        <a:defRPr kumimoji="1" sz="1350" kern="1200">
                          <a:solidFill>
                            <a:schemeClr val="tx1"/>
                          </a:solidFill>
                          <a:latin typeface="Calibri"/>
                        </a:defRPr>
                      </a:lvl7pPr>
                      <a:lvl8pPr marL="2400240" algn="l" defTabSz="685783" rtl="0" eaLnBrk="1" latinLnBrk="0" hangingPunct="1">
                        <a:defRPr kumimoji="1" sz="1350" kern="1200">
                          <a:solidFill>
                            <a:schemeClr val="tx1"/>
                          </a:solidFill>
                          <a:latin typeface="Calibri"/>
                        </a:defRPr>
                      </a:lvl8pPr>
                      <a:lvl9pPr marL="2743132" algn="l" defTabSz="685783" rtl="0" eaLnBrk="1" latinLnBrk="0" hangingPunct="1">
                        <a:defRPr kumimoji="1" sz="1350" kern="1200">
                          <a:solidFill>
                            <a:schemeClr val="tx1"/>
                          </a:solidFill>
                          <a:latin typeface="Calibri"/>
                        </a:defRPr>
                      </a:lvl9pPr>
                    </a:lstStyle>
                    <a:p>
                      <a:r>
                        <a:rPr kumimoji="1" lang="ja-JP" altLang="en-US" sz="2000" dirty="0"/>
                        <a:t>システムの中で、個人がゆるやかにヘルスケアのニーズに対処し、この段階では特定の決まりごとや全体的な調整がなされることがないシステム。</a:t>
                      </a:r>
                    </a:p>
                  </a:txBody>
                  <a:tcP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23767420"/>
                  </a:ext>
                </a:extLst>
              </a:tr>
              <a:tr h="1332352">
                <a:tc>
                  <a:txBody>
                    <a:bodyPr/>
                    <a:lstStyle>
                      <a:lvl1pPr marL="0" algn="l" defTabSz="685783" rtl="0" eaLnBrk="1" latinLnBrk="0" hangingPunct="1">
                        <a:defRPr kumimoji="1" sz="1350" kern="1200">
                          <a:solidFill>
                            <a:schemeClr val="tx1"/>
                          </a:solidFill>
                          <a:latin typeface="Calibri"/>
                        </a:defRPr>
                      </a:lvl1pPr>
                      <a:lvl2pPr marL="342892" algn="l" defTabSz="685783" rtl="0" eaLnBrk="1" latinLnBrk="0" hangingPunct="1">
                        <a:defRPr kumimoji="1" sz="1350" kern="1200">
                          <a:solidFill>
                            <a:schemeClr val="tx1"/>
                          </a:solidFill>
                          <a:latin typeface="Calibri"/>
                        </a:defRPr>
                      </a:lvl2pPr>
                      <a:lvl3pPr marL="685783" algn="l" defTabSz="685783" rtl="0" eaLnBrk="1" latinLnBrk="0" hangingPunct="1">
                        <a:defRPr kumimoji="1" sz="1350" kern="1200">
                          <a:solidFill>
                            <a:schemeClr val="tx1"/>
                          </a:solidFill>
                          <a:latin typeface="Calibri"/>
                        </a:defRPr>
                      </a:lvl3pPr>
                      <a:lvl4pPr marL="1028675" algn="l" defTabSz="685783" rtl="0" eaLnBrk="1" latinLnBrk="0" hangingPunct="1">
                        <a:defRPr kumimoji="1" sz="1350" kern="1200">
                          <a:solidFill>
                            <a:schemeClr val="tx1"/>
                          </a:solidFill>
                          <a:latin typeface="Calibri"/>
                        </a:defRPr>
                      </a:lvl4pPr>
                      <a:lvl5pPr marL="1371566" algn="l" defTabSz="685783" rtl="0" eaLnBrk="1" latinLnBrk="0" hangingPunct="1">
                        <a:defRPr kumimoji="1" sz="1350" kern="1200">
                          <a:solidFill>
                            <a:schemeClr val="tx1"/>
                          </a:solidFill>
                          <a:latin typeface="Calibri"/>
                        </a:defRPr>
                      </a:lvl5pPr>
                      <a:lvl6pPr marL="1714457" algn="l" defTabSz="685783" rtl="0" eaLnBrk="1" latinLnBrk="0" hangingPunct="1">
                        <a:defRPr kumimoji="1" sz="1350" kern="1200">
                          <a:solidFill>
                            <a:schemeClr val="tx1"/>
                          </a:solidFill>
                          <a:latin typeface="Calibri"/>
                        </a:defRPr>
                      </a:lvl6pPr>
                      <a:lvl7pPr marL="2057348" algn="l" defTabSz="685783" rtl="0" eaLnBrk="1" latinLnBrk="0" hangingPunct="1">
                        <a:defRPr kumimoji="1" sz="1350" kern="1200">
                          <a:solidFill>
                            <a:schemeClr val="tx1"/>
                          </a:solidFill>
                          <a:latin typeface="Calibri"/>
                        </a:defRPr>
                      </a:lvl7pPr>
                      <a:lvl8pPr marL="2400240" algn="l" defTabSz="685783" rtl="0" eaLnBrk="1" latinLnBrk="0" hangingPunct="1">
                        <a:defRPr kumimoji="1" sz="1350" kern="1200">
                          <a:solidFill>
                            <a:schemeClr val="tx1"/>
                          </a:solidFill>
                          <a:latin typeface="Calibri"/>
                        </a:defRPr>
                      </a:lvl8pPr>
                      <a:lvl9pPr marL="2743132" algn="l" defTabSz="685783" rtl="0" eaLnBrk="1" latinLnBrk="0" hangingPunct="1">
                        <a:defRPr kumimoji="1" sz="1350" kern="1200">
                          <a:solidFill>
                            <a:schemeClr val="tx1"/>
                          </a:solidFill>
                          <a:latin typeface="Calibri"/>
                        </a:defRPr>
                      </a:lvl9pPr>
                    </a:lstStyle>
                    <a:p>
                      <a:r>
                        <a:rPr kumimoji="1" lang="ja-JP" altLang="en-US" sz="2000" dirty="0"/>
                        <a:t>第２段階</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685783" rtl="0" eaLnBrk="1" latinLnBrk="0" hangingPunct="1">
                        <a:defRPr kumimoji="1" sz="1350" kern="1200">
                          <a:solidFill>
                            <a:schemeClr val="tx1"/>
                          </a:solidFill>
                          <a:latin typeface="Calibri"/>
                        </a:defRPr>
                      </a:lvl1pPr>
                      <a:lvl2pPr marL="342892" algn="l" defTabSz="685783" rtl="0" eaLnBrk="1" latinLnBrk="0" hangingPunct="1">
                        <a:defRPr kumimoji="1" sz="1350" kern="1200">
                          <a:solidFill>
                            <a:schemeClr val="tx1"/>
                          </a:solidFill>
                          <a:latin typeface="Calibri"/>
                        </a:defRPr>
                      </a:lvl2pPr>
                      <a:lvl3pPr marL="685783" algn="l" defTabSz="685783" rtl="0" eaLnBrk="1" latinLnBrk="0" hangingPunct="1">
                        <a:defRPr kumimoji="1" sz="1350" kern="1200">
                          <a:solidFill>
                            <a:schemeClr val="tx1"/>
                          </a:solidFill>
                          <a:latin typeface="Calibri"/>
                        </a:defRPr>
                      </a:lvl3pPr>
                      <a:lvl4pPr marL="1028675" algn="l" defTabSz="685783" rtl="0" eaLnBrk="1" latinLnBrk="0" hangingPunct="1">
                        <a:defRPr kumimoji="1" sz="1350" kern="1200">
                          <a:solidFill>
                            <a:schemeClr val="tx1"/>
                          </a:solidFill>
                          <a:latin typeface="Calibri"/>
                        </a:defRPr>
                      </a:lvl4pPr>
                      <a:lvl5pPr marL="1371566" algn="l" defTabSz="685783" rtl="0" eaLnBrk="1" latinLnBrk="0" hangingPunct="1">
                        <a:defRPr kumimoji="1" sz="1350" kern="1200">
                          <a:solidFill>
                            <a:schemeClr val="tx1"/>
                          </a:solidFill>
                          <a:latin typeface="Calibri"/>
                        </a:defRPr>
                      </a:lvl5pPr>
                      <a:lvl6pPr marL="1714457" algn="l" defTabSz="685783" rtl="0" eaLnBrk="1" latinLnBrk="0" hangingPunct="1">
                        <a:defRPr kumimoji="1" sz="1350" kern="1200">
                          <a:solidFill>
                            <a:schemeClr val="tx1"/>
                          </a:solidFill>
                          <a:latin typeface="Calibri"/>
                        </a:defRPr>
                      </a:lvl6pPr>
                      <a:lvl7pPr marL="2057348" algn="l" defTabSz="685783" rtl="0" eaLnBrk="1" latinLnBrk="0" hangingPunct="1">
                        <a:defRPr kumimoji="1" sz="1350" kern="1200">
                          <a:solidFill>
                            <a:schemeClr val="tx1"/>
                          </a:solidFill>
                          <a:latin typeface="Calibri"/>
                        </a:defRPr>
                      </a:lvl7pPr>
                      <a:lvl8pPr marL="2400240" algn="l" defTabSz="685783" rtl="0" eaLnBrk="1" latinLnBrk="0" hangingPunct="1">
                        <a:defRPr kumimoji="1" sz="1350" kern="1200">
                          <a:solidFill>
                            <a:schemeClr val="tx1"/>
                          </a:solidFill>
                          <a:latin typeface="Calibri"/>
                        </a:defRPr>
                      </a:lvl8pPr>
                      <a:lvl9pPr marL="2743132" algn="l" defTabSz="685783" rtl="0" eaLnBrk="1" latinLnBrk="0" hangingPunct="1">
                        <a:defRPr kumimoji="1" sz="1350" kern="1200">
                          <a:solidFill>
                            <a:schemeClr val="tx1"/>
                          </a:solidFill>
                          <a:latin typeface="Calibri"/>
                        </a:defRPr>
                      </a:lvl9pPr>
                    </a:lstStyle>
                    <a:p>
                      <a:r>
                        <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Coordination</a:t>
                      </a:r>
                    </a:p>
                    <a:p>
                      <a:r>
                        <a:rPr kumimoji="1" lang="ja-JP" altLang="en-US"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（コーディネーション）</a:t>
                      </a:r>
                      <a:endPar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r>
                        <a:rPr kumimoji="1" lang="ja-JP" altLang="en-US" sz="2000" dirty="0"/>
                        <a:t>調整・強調</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685783" rtl="0" eaLnBrk="1" latinLnBrk="0" hangingPunct="1">
                        <a:defRPr kumimoji="1" sz="1350" kern="1200">
                          <a:solidFill>
                            <a:schemeClr val="tx1"/>
                          </a:solidFill>
                          <a:latin typeface="Calibri"/>
                        </a:defRPr>
                      </a:lvl1pPr>
                      <a:lvl2pPr marL="342892" algn="l" defTabSz="685783" rtl="0" eaLnBrk="1" latinLnBrk="0" hangingPunct="1">
                        <a:defRPr kumimoji="1" sz="1350" kern="1200">
                          <a:solidFill>
                            <a:schemeClr val="tx1"/>
                          </a:solidFill>
                          <a:latin typeface="Calibri"/>
                        </a:defRPr>
                      </a:lvl2pPr>
                      <a:lvl3pPr marL="685783" algn="l" defTabSz="685783" rtl="0" eaLnBrk="1" latinLnBrk="0" hangingPunct="1">
                        <a:defRPr kumimoji="1" sz="1350" kern="1200">
                          <a:solidFill>
                            <a:schemeClr val="tx1"/>
                          </a:solidFill>
                          <a:latin typeface="Calibri"/>
                        </a:defRPr>
                      </a:lvl3pPr>
                      <a:lvl4pPr marL="1028675" algn="l" defTabSz="685783" rtl="0" eaLnBrk="1" latinLnBrk="0" hangingPunct="1">
                        <a:defRPr kumimoji="1" sz="1350" kern="1200">
                          <a:solidFill>
                            <a:schemeClr val="tx1"/>
                          </a:solidFill>
                          <a:latin typeface="Calibri"/>
                        </a:defRPr>
                      </a:lvl4pPr>
                      <a:lvl5pPr marL="1371566" algn="l" defTabSz="685783" rtl="0" eaLnBrk="1" latinLnBrk="0" hangingPunct="1">
                        <a:defRPr kumimoji="1" sz="1350" kern="1200">
                          <a:solidFill>
                            <a:schemeClr val="tx1"/>
                          </a:solidFill>
                          <a:latin typeface="Calibri"/>
                        </a:defRPr>
                      </a:lvl5pPr>
                      <a:lvl6pPr marL="1714457" algn="l" defTabSz="685783" rtl="0" eaLnBrk="1" latinLnBrk="0" hangingPunct="1">
                        <a:defRPr kumimoji="1" sz="1350" kern="1200">
                          <a:solidFill>
                            <a:schemeClr val="tx1"/>
                          </a:solidFill>
                          <a:latin typeface="Calibri"/>
                        </a:defRPr>
                      </a:lvl6pPr>
                      <a:lvl7pPr marL="2057348" algn="l" defTabSz="685783" rtl="0" eaLnBrk="1" latinLnBrk="0" hangingPunct="1">
                        <a:defRPr kumimoji="1" sz="1350" kern="1200">
                          <a:solidFill>
                            <a:schemeClr val="tx1"/>
                          </a:solidFill>
                          <a:latin typeface="Calibri"/>
                        </a:defRPr>
                      </a:lvl7pPr>
                      <a:lvl8pPr marL="2400240" algn="l" defTabSz="685783" rtl="0" eaLnBrk="1" latinLnBrk="0" hangingPunct="1">
                        <a:defRPr kumimoji="1" sz="1350" kern="1200">
                          <a:solidFill>
                            <a:schemeClr val="tx1"/>
                          </a:solidFill>
                          <a:latin typeface="Calibri"/>
                        </a:defRPr>
                      </a:lvl8pPr>
                      <a:lvl9pPr marL="2743132" algn="l" defTabSz="685783" rtl="0" eaLnBrk="1" latinLnBrk="0" hangingPunct="1">
                        <a:defRPr kumimoji="1" sz="1350" kern="1200">
                          <a:solidFill>
                            <a:schemeClr val="tx1"/>
                          </a:solidFill>
                          <a:latin typeface="Calibri"/>
                        </a:defRPr>
                      </a:lvl9pPr>
                    </a:lstStyle>
                    <a:p>
                      <a:r>
                        <a:rPr kumimoji="1" lang="en-US" altLang="ja-JP" sz="2000" dirty="0"/>
                        <a:t>Linkage</a:t>
                      </a:r>
                      <a:r>
                        <a:rPr kumimoji="1" lang="ja-JP" altLang="en-US" sz="2000" dirty="0"/>
                        <a:t>に比べるとより構造化された携帯の</a:t>
                      </a:r>
                      <a:r>
                        <a:rPr kumimoji="1" lang="en-US" altLang="ja-JP" sz="2000" dirty="0"/>
                        <a:t>integration</a:t>
                      </a:r>
                      <a:r>
                        <a:rPr kumimoji="1" lang="ja-JP" altLang="en-US" sz="2000" dirty="0"/>
                        <a:t>といえるが、システムとしては別々の構造によって、ケア提供は行われているという状況を示す段階。</a:t>
                      </a:r>
                    </a:p>
                  </a:txBody>
                  <a:tcP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4904686"/>
                  </a:ext>
                </a:extLst>
              </a:tr>
              <a:tr h="1310640">
                <a:tc>
                  <a:txBody>
                    <a:bodyPr/>
                    <a:lstStyle>
                      <a:lvl1pPr marL="0" algn="l" defTabSz="685783" rtl="0" eaLnBrk="1" latinLnBrk="0" hangingPunct="1">
                        <a:defRPr kumimoji="1" sz="1350" kern="1200">
                          <a:solidFill>
                            <a:schemeClr val="tx1"/>
                          </a:solidFill>
                          <a:latin typeface="Calibri"/>
                        </a:defRPr>
                      </a:lvl1pPr>
                      <a:lvl2pPr marL="342892" algn="l" defTabSz="685783" rtl="0" eaLnBrk="1" latinLnBrk="0" hangingPunct="1">
                        <a:defRPr kumimoji="1" sz="1350" kern="1200">
                          <a:solidFill>
                            <a:schemeClr val="tx1"/>
                          </a:solidFill>
                          <a:latin typeface="Calibri"/>
                        </a:defRPr>
                      </a:lvl2pPr>
                      <a:lvl3pPr marL="685783" algn="l" defTabSz="685783" rtl="0" eaLnBrk="1" latinLnBrk="0" hangingPunct="1">
                        <a:defRPr kumimoji="1" sz="1350" kern="1200">
                          <a:solidFill>
                            <a:schemeClr val="tx1"/>
                          </a:solidFill>
                          <a:latin typeface="Calibri"/>
                        </a:defRPr>
                      </a:lvl3pPr>
                      <a:lvl4pPr marL="1028675" algn="l" defTabSz="685783" rtl="0" eaLnBrk="1" latinLnBrk="0" hangingPunct="1">
                        <a:defRPr kumimoji="1" sz="1350" kern="1200">
                          <a:solidFill>
                            <a:schemeClr val="tx1"/>
                          </a:solidFill>
                          <a:latin typeface="Calibri"/>
                        </a:defRPr>
                      </a:lvl4pPr>
                      <a:lvl5pPr marL="1371566" algn="l" defTabSz="685783" rtl="0" eaLnBrk="1" latinLnBrk="0" hangingPunct="1">
                        <a:defRPr kumimoji="1" sz="1350" kern="1200">
                          <a:solidFill>
                            <a:schemeClr val="tx1"/>
                          </a:solidFill>
                          <a:latin typeface="Calibri"/>
                        </a:defRPr>
                      </a:lvl5pPr>
                      <a:lvl6pPr marL="1714457" algn="l" defTabSz="685783" rtl="0" eaLnBrk="1" latinLnBrk="0" hangingPunct="1">
                        <a:defRPr kumimoji="1" sz="1350" kern="1200">
                          <a:solidFill>
                            <a:schemeClr val="tx1"/>
                          </a:solidFill>
                          <a:latin typeface="Calibri"/>
                        </a:defRPr>
                      </a:lvl6pPr>
                      <a:lvl7pPr marL="2057348" algn="l" defTabSz="685783" rtl="0" eaLnBrk="1" latinLnBrk="0" hangingPunct="1">
                        <a:defRPr kumimoji="1" sz="1350" kern="1200">
                          <a:solidFill>
                            <a:schemeClr val="tx1"/>
                          </a:solidFill>
                          <a:latin typeface="Calibri"/>
                        </a:defRPr>
                      </a:lvl7pPr>
                      <a:lvl8pPr marL="2400240" algn="l" defTabSz="685783" rtl="0" eaLnBrk="1" latinLnBrk="0" hangingPunct="1">
                        <a:defRPr kumimoji="1" sz="1350" kern="1200">
                          <a:solidFill>
                            <a:schemeClr val="tx1"/>
                          </a:solidFill>
                          <a:latin typeface="Calibri"/>
                        </a:defRPr>
                      </a:lvl8pPr>
                      <a:lvl9pPr marL="2743132" algn="l" defTabSz="685783" rtl="0" eaLnBrk="1" latinLnBrk="0" hangingPunct="1">
                        <a:defRPr kumimoji="1" sz="1350" kern="1200">
                          <a:solidFill>
                            <a:schemeClr val="tx1"/>
                          </a:solidFill>
                          <a:latin typeface="Calibri"/>
                        </a:defRPr>
                      </a:lvl9pPr>
                    </a:lstStyle>
                    <a:p>
                      <a:r>
                        <a:rPr kumimoji="1" lang="ja-JP" altLang="en-US" sz="2000" dirty="0"/>
                        <a:t>第３段階</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685783" rtl="0" eaLnBrk="1" latinLnBrk="0" hangingPunct="1">
                        <a:defRPr kumimoji="1" sz="1350" kern="1200">
                          <a:solidFill>
                            <a:schemeClr val="tx1"/>
                          </a:solidFill>
                          <a:latin typeface="Calibri"/>
                        </a:defRPr>
                      </a:lvl1pPr>
                      <a:lvl2pPr marL="342892" algn="l" defTabSz="685783" rtl="0" eaLnBrk="1" latinLnBrk="0" hangingPunct="1">
                        <a:defRPr kumimoji="1" sz="1350" kern="1200">
                          <a:solidFill>
                            <a:schemeClr val="tx1"/>
                          </a:solidFill>
                          <a:latin typeface="Calibri"/>
                        </a:defRPr>
                      </a:lvl2pPr>
                      <a:lvl3pPr marL="685783" algn="l" defTabSz="685783" rtl="0" eaLnBrk="1" latinLnBrk="0" hangingPunct="1">
                        <a:defRPr kumimoji="1" sz="1350" kern="1200">
                          <a:solidFill>
                            <a:schemeClr val="tx1"/>
                          </a:solidFill>
                          <a:latin typeface="Calibri"/>
                        </a:defRPr>
                      </a:lvl3pPr>
                      <a:lvl4pPr marL="1028675" algn="l" defTabSz="685783" rtl="0" eaLnBrk="1" latinLnBrk="0" hangingPunct="1">
                        <a:defRPr kumimoji="1" sz="1350" kern="1200">
                          <a:solidFill>
                            <a:schemeClr val="tx1"/>
                          </a:solidFill>
                          <a:latin typeface="Calibri"/>
                        </a:defRPr>
                      </a:lvl4pPr>
                      <a:lvl5pPr marL="1371566" algn="l" defTabSz="685783" rtl="0" eaLnBrk="1" latinLnBrk="0" hangingPunct="1">
                        <a:defRPr kumimoji="1" sz="1350" kern="1200">
                          <a:solidFill>
                            <a:schemeClr val="tx1"/>
                          </a:solidFill>
                          <a:latin typeface="Calibri"/>
                        </a:defRPr>
                      </a:lvl5pPr>
                      <a:lvl6pPr marL="1714457" algn="l" defTabSz="685783" rtl="0" eaLnBrk="1" latinLnBrk="0" hangingPunct="1">
                        <a:defRPr kumimoji="1" sz="1350" kern="1200">
                          <a:solidFill>
                            <a:schemeClr val="tx1"/>
                          </a:solidFill>
                          <a:latin typeface="Calibri"/>
                        </a:defRPr>
                      </a:lvl6pPr>
                      <a:lvl7pPr marL="2057348" algn="l" defTabSz="685783" rtl="0" eaLnBrk="1" latinLnBrk="0" hangingPunct="1">
                        <a:defRPr kumimoji="1" sz="1350" kern="1200">
                          <a:solidFill>
                            <a:schemeClr val="tx1"/>
                          </a:solidFill>
                          <a:latin typeface="Calibri"/>
                        </a:defRPr>
                      </a:lvl7pPr>
                      <a:lvl8pPr marL="2400240" algn="l" defTabSz="685783" rtl="0" eaLnBrk="1" latinLnBrk="0" hangingPunct="1">
                        <a:defRPr kumimoji="1" sz="1350" kern="1200">
                          <a:solidFill>
                            <a:schemeClr val="tx1"/>
                          </a:solidFill>
                          <a:latin typeface="Calibri"/>
                        </a:defRPr>
                      </a:lvl8pPr>
                      <a:lvl9pPr marL="2743132" algn="l" defTabSz="685783" rtl="0" eaLnBrk="1" latinLnBrk="0" hangingPunct="1">
                        <a:defRPr kumimoji="1" sz="1350" kern="1200">
                          <a:solidFill>
                            <a:schemeClr val="tx1"/>
                          </a:solidFill>
                          <a:latin typeface="Calibri"/>
                        </a:defRPr>
                      </a:lvl9pPr>
                    </a:lstStyle>
                    <a:p>
                      <a:r>
                        <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Full integration</a:t>
                      </a:r>
                    </a:p>
                    <a:p>
                      <a:r>
                        <a:rPr kumimoji="1" lang="ja-JP" altLang="en-US"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（フルインテグレーション）</a:t>
                      </a:r>
                      <a:endParaRPr kumimoji="1" lang="en-US" altLang="ja-JP"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r>
                        <a:rPr kumimoji="1" lang="ja-JP" altLang="en-US" sz="2000" dirty="0"/>
                        <a:t>完全なる結合</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685783" rtl="0" eaLnBrk="1" latinLnBrk="0" hangingPunct="1">
                        <a:defRPr kumimoji="1" sz="1350" kern="1200">
                          <a:solidFill>
                            <a:schemeClr val="tx1"/>
                          </a:solidFill>
                          <a:latin typeface="Calibri"/>
                        </a:defRPr>
                      </a:lvl1pPr>
                      <a:lvl2pPr marL="342892" algn="l" defTabSz="685783" rtl="0" eaLnBrk="1" latinLnBrk="0" hangingPunct="1">
                        <a:defRPr kumimoji="1" sz="1350" kern="1200">
                          <a:solidFill>
                            <a:schemeClr val="tx1"/>
                          </a:solidFill>
                          <a:latin typeface="Calibri"/>
                        </a:defRPr>
                      </a:lvl2pPr>
                      <a:lvl3pPr marL="685783" algn="l" defTabSz="685783" rtl="0" eaLnBrk="1" latinLnBrk="0" hangingPunct="1">
                        <a:defRPr kumimoji="1" sz="1350" kern="1200">
                          <a:solidFill>
                            <a:schemeClr val="tx1"/>
                          </a:solidFill>
                          <a:latin typeface="Calibri"/>
                        </a:defRPr>
                      </a:lvl3pPr>
                      <a:lvl4pPr marL="1028675" algn="l" defTabSz="685783" rtl="0" eaLnBrk="1" latinLnBrk="0" hangingPunct="1">
                        <a:defRPr kumimoji="1" sz="1350" kern="1200">
                          <a:solidFill>
                            <a:schemeClr val="tx1"/>
                          </a:solidFill>
                          <a:latin typeface="Calibri"/>
                        </a:defRPr>
                      </a:lvl4pPr>
                      <a:lvl5pPr marL="1371566" algn="l" defTabSz="685783" rtl="0" eaLnBrk="1" latinLnBrk="0" hangingPunct="1">
                        <a:defRPr kumimoji="1" sz="1350" kern="1200">
                          <a:solidFill>
                            <a:schemeClr val="tx1"/>
                          </a:solidFill>
                          <a:latin typeface="Calibri"/>
                        </a:defRPr>
                      </a:lvl5pPr>
                      <a:lvl6pPr marL="1714457" algn="l" defTabSz="685783" rtl="0" eaLnBrk="1" latinLnBrk="0" hangingPunct="1">
                        <a:defRPr kumimoji="1" sz="1350" kern="1200">
                          <a:solidFill>
                            <a:schemeClr val="tx1"/>
                          </a:solidFill>
                          <a:latin typeface="Calibri"/>
                        </a:defRPr>
                      </a:lvl6pPr>
                      <a:lvl7pPr marL="2057348" algn="l" defTabSz="685783" rtl="0" eaLnBrk="1" latinLnBrk="0" hangingPunct="1">
                        <a:defRPr kumimoji="1" sz="1350" kern="1200">
                          <a:solidFill>
                            <a:schemeClr val="tx1"/>
                          </a:solidFill>
                          <a:latin typeface="Calibri"/>
                        </a:defRPr>
                      </a:lvl7pPr>
                      <a:lvl8pPr marL="2400240" algn="l" defTabSz="685783" rtl="0" eaLnBrk="1" latinLnBrk="0" hangingPunct="1">
                        <a:defRPr kumimoji="1" sz="1350" kern="1200">
                          <a:solidFill>
                            <a:schemeClr val="tx1"/>
                          </a:solidFill>
                          <a:latin typeface="Calibri"/>
                        </a:defRPr>
                      </a:lvl8pPr>
                      <a:lvl9pPr marL="2743132" algn="l" defTabSz="685783" rtl="0" eaLnBrk="1" latinLnBrk="0" hangingPunct="1">
                        <a:defRPr kumimoji="1" sz="1350" kern="1200">
                          <a:solidFill>
                            <a:schemeClr val="tx1"/>
                          </a:solidFill>
                          <a:latin typeface="Calibri"/>
                        </a:defRPr>
                      </a:lvl9pPr>
                    </a:lstStyle>
                    <a:p>
                      <a:r>
                        <a:rPr kumimoji="1" lang="ja-JP" altLang="en-US" sz="2000" dirty="0"/>
                        <a:t>多様なシステムからのさまざまな要素が集まり、新たなプログラムや体系をつくり出し、そこからのサービス提供がなされているシステム。</a:t>
                      </a:r>
                    </a:p>
                  </a:txBody>
                  <a:tcP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72700132"/>
                  </a:ext>
                </a:extLst>
              </a:tr>
            </a:tbl>
          </a:graphicData>
        </a:graphic>
      </p:graphicFrame>
      <p:sp>
        <p:nvSpPr>
          <p:cNvPr id="6" name="テキスト ボックス 5"/>
          <p:cNvSpPr txBox="1"/>
          <p:nvPr/>
        </p:nvSpPr>
        <p:spPr>
          <a:xfrm>
            <a:off x="7034213" y="6280726"/>
            <a:ext cx="188224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筒井　</a:t>
            </a:r>
            <a:r>
              <a:rPr kumimoji="1" lang="en-US" altLang="ja-JP" sz="1400" b="0" i="0" u="none" strike="noStrike" kern="1200" cap="none" spc="0" normalizeH="0" baseline="0" noProof="0" dirty="0" err="1">
                <a:ln>
                  <a:noFill/>
                </a:ln>
                <a:solidFill>
                  <a:prstClr val="black"/>
                </a:solidFill>
                <a:effectLst/>
                <a:uLnTx/>
                <a:uFillTx/>
                <a:latin typeface="Calibri" panose="020F0502020204030204"/>
                <a:ea typeface="ＭＳ Ｐゴシック" panose="020B0600070205080204" pitchFamily="50" charset="-128"/>
                <a:cs typeface="+mn-cs"/>
              </a:rPr>
              <a:t>Leutz</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の定義より</a:t>
            </a:r>
          </a:p>
        </p:txBody>
      </p:sp>
      <p:sp>
        <p:nvSpPr>
          <p:cNvPr id="7" name="テキスト ボックス 6"/>
          <p:cNvSpPr txBox="1"/>
          <p:nvPr/>
        </p:nvSpPr>
        <p:spPr>
          <a:xfrm>
            <a:off x="238194" y="5355868"/>
            <a:ext cx="8667612" cy="1200329"/>
          </a:xfrm>
          <a:prstGeom prst="rect">
            <a:avLst/>
          </a:prstGeom>
          <a:noFill/>
        </p:spPr>
        <p:txBody>
          <a:bodyPr wrap="square" rtlCol="0">
            <a:spAutoFit/>
          </a:bodyPr>
          <a:lstStyle/>
          <a:p>
            <a:r>
              <a:rPr kumimoji="1" lang="ja-JP" altLang="en-US" dirty="0"/>
              <a:t>地域包括ケアシステムを構築する中で、日本語の連携について、</a:t>
            </a:r>
            <a:endParaRPr kumimoji="1" lang="en-US" altLang="ja-JP" dirty="0"/>
          </a:p>
          <a:p>
            <a:r>
              <a:rPr kumimoji="1" lang="ja-JP" altLang="en-US" dirty="0"/>
              <a:t>すべての人が</a:t>
            </a:r>
            <a:r>
              <a:rPr kumimoji="1" lang="en-US" altLang="ja-JP" dirty="0"/>
              <a:t>integrated care</a:t>
            </a:r>
            <a:r>
              <a:rPr kumimoji="1" lang="ja-JP" altLang="en-US" dirty="0"/>
              <a:t>を必要としているわけではなく、</a:t>
            </a:r>
            <a:endParaRPr kumimoji="1" lang="en-US" altLang="ja-JP" dirty="0"/>
          </a:p>
          <a:p>
            <a:r>
              <a:rPr kumimoji="1" lang="ja-JP" altLang="en-US" dirty="0"/>
              <a:t>だからこそ、この３つの段階的区別が重要で、常に</a:t>
            </a:r>
            <a:r>
              <a:rPr kumimoji="1" lang="en-US" altLang="ja-JP" dirty="0"/>
              <a:t>integration</a:t>
            </a:r>
            <a:r>
              <a:rPr kumimoji="1" lang="ja-JP" altLang="en-US" dirty="0"/>
              <a:t>のレベルを</a:t>
            </a:r>
            <a:endParaRPr kumimoji="1" lang="en-US" altLang="ja-JP" dirty="0"/>
          </a:p>
          <a:p>
            <a:r>
              <a:rPr kumimoji="1" lang="ja-JP" altLang="en-US" dirty="0"/>
              <a:t>意識してそのシステムを構築すべきと指摘（筒井）</a:t>
            </a:r>
          </a:p>
        </p:txBody>
      </p:sp>
      <p:sp>
        <p:nvSpPr>
          <p:cNvPr id="8" name="四角形: 角を丸くする 3"/>
          <p:cNvSpPr/>
          <p:nvPr/>
        </p:nvSpPr>
        <p:spPr>
          <a:xfrm>
            <a:off x="7740352" y="116632"/>
            <a:ext cx="1224136" cy="504056"/>
          </a:xfrm>
          <a:prstGeom prst="roundRect">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8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参考</a:t>
            </a:r>
          </a:p>
        </p:txBody>
      </p:sp>
    </p:spTree>
    <p:extLst>
      <p:ext uri="{BB962C8B-B14F-4D97-AF65-F5344CB8AC3E}">
        <p14:creationId xmlns:p14="http://schemas.microsoft.com/office/powerpoint/2010/main" val="2466819083"/>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332656"/>
            <a:ext cx="8229600" cy="850106"/>
          </a:xfrm>
        </p:spPr>
        <p:txBody>
          <a:bodyPr>
            <a:normAutofit/>
          </a:bodyPr>
          <a:lstStyle/>
          <a:p>
            <a:r>
              <a:rPr kumimoji="1" lang="ja-JP" altLang="en-US" sz="3200" dirty="0"/>
              <a:t>連携の定義</a:t>
            </a:r>
          </a:p>
        </p:txBody>
      </p:sp>
      <p:sp>
        <p:nvSpPr>
          <p:cNvPr id="3" name="コンテンツ プレースホルダー 2"/>
          <p:cNvSpPr>
            <a:spLocks noGrp="1"/>
          </p:cNvSpPr>
          <p:nvPr>
            <p:ph idx="1"/>
          </p:nvPr>
        </p:nvSpPr>
        <p:spPr>
          <a:xfrm>
            <a:off x="354360" y="5210017"/>
            <a:ext cx="8435280" cy="1146333"/>
          </a:xfrm>
        </p:spPr>
        <p:txBody>
          <a:bodyPr>
            <a:noAutofit/>
          </a:bodyPr>
          <a:lstStyle/>
          <a:p>
            <a:pPr marL="0" indent="0">
              <a:buNone/>
            </a:pPr>
            <a:r>
              <a:rPr lang="ja-JP" altLang="en-US" sz="2000" dirty="0"/>
              <a:t>○ヘルスケア領域において多く見られる「連携」の定義の共通項</a:t>
            </a:r>
            <a:endParaRPr lang="en-US" altLang="ja-JP" sz="2000" dirty="0"/>
          </a:p>
          <a:p>
            <a:pPr marL="0" indent="0">
              <a:buNone/>
            </a:pPr>
            <a:r>
              <a:rPr lang="ja-JP" altLang="en-US" sz="2000" dirty="0"/>
              <a:t>「二人以上」の「異なった専門職」が「共通の目標達成」をするために行われる「プロセス」</a:t>
            </a:r>
            <a:endParaRPr lang="en-US" altLang="ja-JP" sz="2000" dirty="0"/>
          </a:p>
          <a:p>
            <a:endParaRPr kumimoji="1" lang="ja-JP" altLang="en-US" sz="2000" dirty="0"/>
          </a:p>
        </p:txBody>
      </p:sp>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pPr/>
              <a:t>14</a:t>
            </a:fld>
            <a:endParaRPr kumimoji="1" lang="ja-JP" altLang="en-US"/>
          </a:p>
        </p:txBody>
      </p:sp>
      <p:sp>
        <p:nvSpPr>
          <p:cNvPr id="5" name="角丸四角形 4"/>
          <p:cNvSpPr/>
          <p:nvPr/>
        </p:nvSpPr>
        <p:spPr>
          <a:xfrm>
            <a:off x="251520" y="1315453"/>
            <a:ext cx="8435280" cy="1652336"/>
          </a:xfrm>
          <a:prstGeom prst="roundRect">
            <a:avLst>
              <a:gd name="adj" fmla="val 8900"/>
            </a:avLst>
          </a:prstGeom>
        </p:spPr>
        <p:style>
          <a:lnRef idx="2">
            <a:schemeClr val="accent1"/>
          </a:lnRef>
          <a:fillRef idx="1">
            <a:schemeClr val="lt1"/>
          </a:fillRef>
          <a:effectRef idx="0">
            <a:schemeClr val="accent1"/>
          </a:effectRef>
          <a:fontRef idx="minor">
            <a:schemeClr val="dk1"/>
          </a:fontRef>
        </p:style>
        <p:txBody>
          <a:bodyPr rtlCol="0" anchor="ctr"/>
          <a:lstStyle/>
          <a:p>
            <a:r>
              <a:rPr kumimoji="1" lang="en-US" altLang="ja-JP" sz="2000" dirty="0"/>
              <a:t>【</a:t>
            </a:r>
            <a:r>
              <a:rPr kumimoji="1" lang="ja-JP" altLang="en-US" sz="2000" dirty="0"/>
              <a:t>定義</a:t>
            </a:r>
            <a:r>
              <a:rPr kumimoji="1" lang="en-US" altLang="ja-JP" sz="2000" dirty="0"/>
              <a:t>】</a:t>
            </a:r>
          </a:p>
          <a:p>
            <a:r>
              <a:rPr kumimoji="1" lang="ja-JP" altLang="en-US" sz="2000" dirty="0"/>
              <a:t>　「主体性を持った多様な専門職間にネットワークが存在し、相互作用性、資源交換性を期待して、専門職が共通の目標達成を目指して展開するプロセス」（松岡、</a:t>
            </a:r>
            <a:r>
              <a:rPr kumimoji="1" lang="en-US" altLang="ja-JP" sz="2000" dirty="0"/>
              <a:t>2000</a:t>
            </a:r>
            <a:r>
              <a:rPr kumimoji="1" lang="ja-JP" altLang="en-US" sz="2000" dirty="0"/>
              <a:t>）</a:t>
            </a:r>
          </a:p>
          <a:p>
            <a:r>
              <a:rPr kumimoji="1" lang="ja-JP" altLang="en-US" sz="2000" dirty="0"/>
              <a:t>　連携の特徴：相互関係性（①相互利益性、②相互依存性、③相互作用性）</a:t>
            </a:r>
          </a:p>
        </p:txBody>
      </p:sp>
      <p:sp>
        <p:nvSpPr>
          <p:cNvPr id="6" name="角丸四角形 5"/>
          <p:cNvSpPr/>
          <p:nvPr/>
        </p:nvSpPr>
        <p:spPr>
          <a:xfrm>
            <a:off x="251520" y="3262735"/>
            <a:ext cx="8435280" cy="1652336"/>
          </a:xfrm>
          <a:prstGeom prst="roundRect">
            <a:avLst>
              <a:gd name="adj" fmla="val 8900"/>
            </a:avLst>
          </a:prstGeom>
        </p:spPr>
        <p:style>
          <a:lnRef idx="2">
            <a:schemeClr val="accent1"/>
          </a:lnRef>
          <a:fillRef idx="1">
            <a:schemeClr val="lt1"/>
          </a:fillRef>
          <a:effectRef idx="0">
            <a:schemeClr val="accent1"/>
          </a:effectRef>
          <a:fontRef idx="minor">
            <a:schemeClr val="dk1"/>
          </a:fontRef>
        </p:style>
        <p:txBody>
          <a:bodyPr rtlCol="0" anchor="t" anchorCtr="0"/>
          <a:lstStyle/>
          <a:p>
            <a:r>
              <a:rPr kumimoji="1" lang="en-US" altLang="ja-JP" sz="2000" dirty="0"/>
              <a:t>【</a:t>
            </a:r>
            <a:r>
              <a:rPr kumimoji="1" lang="ja-JP" altLang="en-US" sz="2000" dirty="0"/>
              <a:t>定義</a:t>
            </a:r>
            <a:r>
              <a:rPr kumimoji="1" lang="en-US" altLang="ja-JP" sz="2000" dirty="0"/>
              <a:t>】</a:t>
            </a:r>
          </a:p>
          <a:p>
            <a:r>
              <a:rPr kumimoji="1" lang="ja-JP" altLang="en-US" sz="2000" dirty="0"/>
              <a:t>　援助において、異なった分野、領域、職種に属する複数の援助者（専門職や非専門的な援助者を含む）が、単独では達成できない、共有された目標を達するために、相互促進的な協力関係を通じて、行為や活動を展開するプロセス」（山中、</a:t>
            </a:r>
            <a:r>
              <a:rPr kumimoji="1" lang="en-US" altLang="ja-JP" sz="2000" dirty="0"/>
              <a:t>2003</a:t>
            </a:r>
            <a:r>
              <a:rPr kumimoji="1" lang="ja-JP" altLang="en-US" sz="2000" dirty="0"/>
              <a:t>）</a:t>
            </a:r>
          </a:p>
        </p:txBody>
      </p:sp>
    </p:spTree>
    <p:extLst>
      <p:ext uri="{BB962C8B-B14F-4D97-AF65-F5344CB8AC3E}">
        <p14:creationId xmlns:p14="http://schemas.microsoft.com/office/powerpoint/2010/main" val="2286073545"/>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四角形: 角を丸くする 23"/>
          <p:cNvSpPr/>
          <p:nvPr/>
        </p:nvSpPr>
        <p:spPr>
          <a:xfrm>
            <a:off x="4600645" y="1333661"/>
            <a:ext cx="3953299" cy="838382"/>
          </a:xfrm>
          <a:prstGeom prst="roundRect">
            <a:avLst/>
          </a:prstGeom>
          <a:solidFill>
            <a:srgbClr val="00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目的の一致</a:t>
            </a:r>
          </a:p>
        </p:txBody>
      </p:sp>
      <p:sp>
        <p:nvSpPr>
          <p:cNvPr id="16" name="吹き出し: 上矢印 15"/>
          <p:cNvSpPr/>
          <p:nvPr/>
        </p:nvSpPr>
        <p:spPr>
          <a:xfrm>
            <a:off x="4613197" y="2191146"/>
            <a:ext cx="4007312" cy="1895131"/>
          </a:xfrm>
          <a:prstGeom prst="upArrowCallout">
            <a:avLst>
              <a:gd name="adj1" fmla="val 57054"/>
              <a:gd name="adj2" fmla="val 50571"/>
              <a:gd name="adj3" fmla="val 31401"/>
              <a:gd name="adj4" fmla="val 53832"/>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5" name="楕円 4"/>
          <p:cNvSpPr/>
          <p:nvPr/>
        </p:nvSpPr>
        <p:spPr>
          <a:xfrm>
            <a:off x="4955753" y="4088788"/>
            <a:ext cx="3289746" cy="2520279"/>
          </a:xfrm>
          <a:prstGeom prst="ellips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2" name="タイトル 1"/>
          <p:cNvSpPr>
            <a:spLocks noGrp="1"/>
          </p:cNvSpPr>
          <p:nvPr>
            <p:ph type="title"/>
          </p:nvPr>
        </p:nvSpPr>
        <p:spPr>
          <a:xfrm>
            <a:off x="457200" y="274638"/>
            <a:ext cx="8229600" cy="828157"/>
          </a:xfrm>
        </p:spPr>
        <p:txBody>
          <a:bodyPr>
            <a:normAutofit/>
          </a:bodyPr>
          <a:lstStyle/>
          <a:p>
            <a:r>
              <a:rPr kumimoji="1" lang="ja-JP" altLang="en-US" sz="3200" dirty="0"/>
              <a:t>「連携」「協働」「チーム」の概念関係整理</a:t>
            </a:r>
          </a:p>
        </p:txBody>
      </p:sp>
      <p:graphicFrame>
        <p:nvGraphicFramePr>
          <p:cNvPr id="4" name="コンテンツ プレースホルダー 3"/>
          <p:cNvGraphicFramePr>
            <a:graphicFrameLocks noGrp="1"/>
          </p:cNvGraphicFramePr>
          <p:nvPr>
            <p:ph idx="1"/>
            <p:extLst/>
          </p:nvPr>
        </p:nvGraphicFramePr>
        <p:xfrm>
          <a:off x="4805134" y="4313416"/>
          <a:ext cx="3507127" cy="18330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テキスト ボックス 5"/>
          <p:cNvSpPr txBox="1"/>
          <p:nvPr/>
        </p:nvSpPr>
        <p:spPr>
          <a:xfrm>
            <a:off x="6126138" y="5210960"/>
            <a:ext cx="110799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HGS創英角ｺﾞｼｯｸUB" panose="020B0900000000000000" pitchFamily="50" charset="-128"/>
                <a:ea typeface="HGS創英角ｺﾞｼｯｸUB" panose="020B0900000000000000" pitchFamily="50" charset="-128"/>
                <a:cs typeface="+mn-cs"/>
              </a:rPr>
              <a:t>チーム</a:t>
            </a:r>
          </a:p>
        </p:txBody>
      </p:sp>
      <p:grpSp>
        <p:nvGrpSpPr>
          <p:cNvPr id="30" name="グループ化 29"/>
          <p:cNvGrpSpPr/>
          <p:nvPr/>
        </p:nvGrpSpPr>
        <p:grpSpPr>
          <a:xfrm>
            <a:off x="8024837" y="5672625"/>
            <a:ext cx="659510" cy="329524"/>
            <a:chOff x="8027290" y="5877272"/>
            <a:chExt cx="659510" cy="329524"/>
          </a:xfrm>
        </p:grpSpPr>
        <p:sp>
          <p:nvSpPr>
            <p:cNvPr id="8" name="矢印: 左右 7"/>
            <p:cNvSpPr/>
            <p:nvPr/>
          </p:nvSpPr>
          <p:spPr>
            <a:xfrm rot="10800000">
              <a:off x="8027290" y="5877272"/>
              <a:ext cx="659510" cy="329524"/>
            </a:xfrm>
            <a:prstGeom prst="leftRightArrow">
              <a:avLst>
                <a:gd name="adj1" fmla="val 60000"/>
                <a:gd name="adj2" fmla="val 50000"/>
              </a:avLst>
            </a:prstGeom>
          </p:spPr>
          <p:style>
            <a:lnRef idx="0">
              <a:schemeClr val="lt1">
                <a:hueOff val="0"/>
                <a:satOff val="0"/>
                <a:lumOff val="0"/>
                <a:alphaOff val="0"/>
              </a:schemeClr>
            </a:lnRef>
            <a:fillRef idx="1">
              <a:schemeClr val="accent5">
                <a:hueOff val="-4966938"/>
                <a:satOff val="19906"/>
                <a:lumOff val="4314"/>
                <a:alphaOff val="0"/>
              </a:schemeClr>
            </a:fillRef>
            <a:effectRef idx="0">
              <a:schemeClr val="accent5">
                <a:hueOff val="-4966938"/>
                <a:satOff val="19906"/>
                <a:lumOff val="4314"/>
                <a:alphaOff val="0"/>
              </a:schemeClr>
            </a:effectRef>
            <a:fontRef idx="minor">
              <a:schemeClr val="lt1"/>
            </a:fontRef>
          </p:style>
        </p:sp>
        <p:sp>
          <p:nvSpPr>
            <p:cNvPr id="9" name="矢印: 左右 4"/>
            <p:cNvSpPr txBox="1"/>
            <p:nvPr/>
          </p:nvSpPr>
          <p:spPr>
            <a:xfrm>
              <a:off x="8093582" y="5943178"/>
              <a:ext cx="526927" cy="197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311150" rtl="0" eaLnBrk="1" fontAlgn="auto" latinLnBrk="0" hangingPunct="1">
                <a:lnSpc>
                  <a:spcPct val="90000"/>
                </a:lnSpc>
                <a:spcBef>
                  <a:spcPct val="0"/>
                </a:spcBef>
                <a:spcAft>
                  <a:spcPct val="35000"/>
                </a:spcAft>
                <a:buClrTx/>
                <a:buSzTx/>
                <a:buFontTx/>
                <a:buNone/>
                <a:tabLst/>
                <a:defRPr/>
              </a:pPr>
              <a:endParaRPr kumimoji="1" lang="ja-JP" altLang="en-US" sz="7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grpSp>
      <p:grpSp>
        <p:nvGrpSpPr>
          <p:cNvPr id="29" name="グループ化 28"/>
          <p:cNvGrpSpPr/>
          <p:nvPr/>
        </p:nvGrpSpPr>
        <p:grpSpPr>
          <a:xfrm>
            <a:off x="4848826" y="3324746"/>
            <a:ext cx="1060048" cy="530024"/>
            <a:chOff x="4848830" y="3562861"/>
            <a:chExt cx="1060048" cy="530024"/>
          </a:xfrm>
        </p:grpSpPr>
        <p:sp>
          <p:nvSpPr>
            <p:cNvPr id="11" name="四角形: 角を丸くする 10"/>
            <p:cNvSpPr/>
            <p:nvPr/>
          </p:nvSpPr>
          <p:spPr>
            <a:xfrm>
              <a:off x="4848830" y="3562861"/>
              <a:ext cx="1060048" cy="530024"/>
            </a:xfrm>
            <a:prstGeom prst="roundRect">
              <a:avLst>
                <a:gd name="adj" fmla="val 10000"/>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四角形: 角を丸くする 4"/>
            <p:cNvSpPr txBox="1"/>
            <p:nvPr/>
          </p:nvSpPr>
          <p:spPr>
            <a:xfrm>
              <a:off x="4864354" y="3578385"/>
              <a:ext cx="1029000" cy="4989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1" lang="ja-JP" altLang="en-US" sz="2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主体</a:t>
              </a:r>
            </a:p>
          </p:txBody>
        </p:sp>
      </p:grpSp>
      <p:grpSp>
        <p:nvGrpSpPr>
          <p:cNvPr id="28" name="グループ化 27"/>
          <p:cNvGrpSpPr/>
          <p:nvPr/>
        </p:nvGrpSpPr>
        <p:grpSpPr>
          <a:xfrm>
            <a:off x="7331534" y="3341860"/>
            <a:ext cx="1060048" cy="530024"/>
            <a:chOff x="7295909" y="3547337"/>
            <a:chExt cx="1060048" cy="530024"/>
          </a:xfrm>
        </p:grpSpPr>
        <p:sp>
          <p:nvSpPr>
            <p:cNvPr id="14" name="四角形: 角を丸くする 13"/>
            <p:cNvSpPr/>
            <p:nvPr/>
          </p:nvSpPr>
          <p:spPr>
            <a:xfrm>
              <a:off x="7295909" y="3547337"/>
              <a:ext cx="1060048" cy="530024"/>
            </a:xfrm>
            <a:prstGeom prst="roundRect">
              <a:avLst>
                <a:gd name="adj" fmla="val 10000"/>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5" name="四角形: 角を丸くする 4"/>
            <p:cNvSpPr txBox="1"/>
            <p:nvPr/>
          </p:nvSpPr>
          <p:spPr>
            <a:xfrm>
              <a:off x="7311433" y="3562861"/>
              <a:ext cx="1029000" cy="4989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1" lang="ja-JP" altLang="en-US" sz="2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主体</a:t>
              </a:r>
            </a:p>
          </p:txBody>
        </p:sp>
      </p:grpSp>
      <p:grpSp>
        <p:nvGrpSpPr>
          <p:cNvPr id="27" name="グループ化 26"/>
          <p:cNvGrpSpPr/>
          <p:nvPr/>
        </p:nvGrpSpPr>
        <p:grpSpPr>
          <a:xfrm>
            <a:off x="6128963" y="3593863"/>
            <a:ext cx="943327" cy="379919"/>
            <a:chOff x="6128963" y="3593863"/>
            <a:chExt cx="943327" cy="379919"/>
          </a:xfrm>
        </p:grpSpPr>
        <p:sp>
          <p:nvSpPr>
            <p:cNvPr id="18" name="矢印: 左右 17"/>
            <p:cNvSpPr/>
            <p:nvPr/>
          </p:nvSpPr>
          <p:spPr>
            <a:xfrm rot="21570033">
              <a:off x="6128963" y="3593863"/>
              <a:ext cx="943327" cy="379919"/>
            </a:xfrm>
            <a:prstGeom prst="leftRightArrow">
              <a:avLst>
                <a:gd name="adj1" fmla="val 60000"/>
                <a:gd name="adj2" fmla="val 50000"/>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9" name="矢印: 左右 4"/>
            <p:cNvSpPr txBox="1"/>
            <p:nvPr/>
          </p:nvSpPr>
          <p:spPr>
            <a:xfrm rot="21570033">
              <a:off x="6224968" y="3713901"/>
              <a:ext cx="753479" cy="7103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311150" rtl="0" eaLnBrk="1" fontAlgn="auto" latinLnBrk="0" hangingPunct="1">
                <a:lnSpc>
                  <a:spcPct val="90000"/>
                </a:lnSpc>
                <a:spcBef>
                  <a:spcPct val="0"/>
                </a:spcBef>
                <a:spcAft>
                  <a:spcPct val="35000"/>
                </a:spcAft>
                <a:buClrTx/>
                <a:buSzTx/>
                <a:buFontTx/>
                <a:buNone/>
                <a:tabLst/>
                <a:defRPr/>
              </a:pPr>
              <a:endParaRPr kumimoji="1" lang="ja-JP" altLang="en-US" sz="7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grpSp>
      <p:sp>
        <p:nvSpPr>
          <p:cNvPr id="22" name="矢印: 左右 21"/>
          <p:cNvSpPr/>
          <p:nvPr/>
        </p:nvSpPr>
        <p:spPr>
          <a:xfrm>
            <a:off x="5953899" y="3068869"/>
            <a:ext cx="1312731" cy="737772"/>
          </a:xfrm>
          <a:prstGeom prst="leftRightArrow">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HGS創英角ｺﾞｼｯｸUB" panose="020B0900000000000000" pitchFamily="50" charset="-128"/>
                <a:ea typeface="HGS創英角ｺﾞｼｯｸUB" panose="020B0900000000000000" pitchFamily="50" charset="-128"/>
                <a:cs typeface="+mn-cs"/>
              </a:rPr>
              <a:t>連携</a:t>
            </a:r>
          </a:p>
        </p:txBody>
      </p:sp>
      <p:sp>
        <p:nvSpPr>
          <p:cNvPr id="23" name="テキスト ボックス 22"/>
          <p:cNvSpPr txBox="1"/>
          <p:nvPr/>
        </p:nvSpPr>
        <p:spPr>
          <a:xfrm>
            <a:off x="6179892" y="2587399"/>
            <a:ext cx="80021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HGS創英角ｺﾞｼｯｸUB" panose="020B0900000000000000" pitchFamily="50" charset="-128"/>
                <a:ea typeface="HGS創英角ｺﾞｼｯｸUB" panose="020B0900000000000000" pitchFamily="50" charset="-128"/>
                <a:cs typeface="+mn-cs"/>
              </a:rPr>
              <a:t>協働</a:t>
            </a:r>
          </a:p>
        </p:txBody>
      </p:sp>
      <p:sp>
        <p:nvSpPr>
          <p:cNvPr id="25" name="四角形: 角を丸くする 24"/>
          <p:cNvSpPr/>
          <p:nvPr/>
        </p:nvSpPr>
        <p:spPr>
          <a:xfrm>
            <a:off x="160249" y="1160942"/>
            <a:ext cx="8820472" cy="5556849"/>
          </a:xfrm>
          <a:prstGeom prst="roundRect">
            <a:avLst>
              <a:gd name="adj" fmla="val 466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26" name="四角形: 角を丸くする 25"/>
          <p:cNvSpPr/>
          <p:nvPr/>
        </p:nvSpPr>
        <p:spPr>
          <a:xfrm>
            <a:off x="384183" y="1306620"/>
            <a:ext cx="3682752" cy="5263382"/>
          </a:xfrm>
          <a:prstGeom prst="roundRect">
            <a:avLst>
              <a:gd name="adj" fmla="val 444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協働</a:t>
            </a:r>
            <a:r>
              <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目的達成のための手段的概念</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連携</a:t>
            </a:r>
            <a:r>
              <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「協働」を実現するためのプロセス（協力過程・行為や活動を含むプロセス）を含む手段的概念</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チーム</a:t>
            </a:r>
            <a:r>
              <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「連携」概念の可視化された実態</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チームワーク</a:t>
            </a:r>
            <a:r>
              <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「連携」過程の最終的段階</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（チームアプローチ）</a:t>
            </a:r>
          </a:p>
        </p:txBody>
      </p:sp>
      <p:sp>
        <p:nvSpPr>
          <p:cNvPr id="31" name="テキスト ボックス 30"/>
          <p:cNvSpPr txBox="1"/>
          <p:nvPr/>
        </p:nvSpPr>
        <p:spPr>
          <a:xfrm>
            <a:off x="7875348" y="6293003"/>
            <a:ext cx="1026243"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吉池　毅志ら</a:t>
            </a:r>
          </a:p>
        </p:txBody>
      </p:sp>
      <p:sp>
        <p:nvSpPr>
          <p:cNvPr id="3" name="スライド番号プレースホルダー 2"/>
          <p:cNvSpPr>
            <a:spLocks noGrp="1"/>
          </p:cNvSpPr>
          <p:nvPr>
            <p:ph type="sldNum" sz="quarter" idx="12"/>
          </p:nvPr>
        </p:nvSpPr>
        <p:spPr/>
        <p:txBody>
          <a:bodyPr/>
          <a:lstStyle/>
          <a:p>
            <a:fld id="{902C5854-7D26-4682-A2CE-373ED3E5E52D}" type="slidenum">
              <a:rPr kumimoji="1" lang="ja-JP" altLang="en-US" smtClean="0"/>
              <a:pPr/>
              <a:t>15</a:t>
            </a:fld>
            <a:endParaRPr kumimoji="1" lang="ja-JP" altLang="en-US"/>
          </a:p>
        </p:txBody>
      </p:sp>
      <p:sp>
        <p:nvSpPr>
          <p:cNvPr id="32" name="四角形: 角を丸くする 3"/>
          <p:cNvSpPr/>
          <p:nvPr/>
        </p:nvSpPr>
        <p:spPr>
          <a:xfrm>
            <a:off x="7740352" y="116632"/>
            <a:ext cx="1224136" cy="504056"/>
          </a:xfrm>
          <a:prstGeom prst="roundRect">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800" b="0" i="0" u="none" strike="noStrike" kern="0" cap="none" spc="0" normalizeH="0" baseline="0" noProof="0" dirty="0">
                <a:ln>
                  <a:noFill/>
                </a:ln>
                <a:solidFill>
                  <a:prstClr val="black"/>
                </a:solidFill>
                <a:effectLst/>
                <a:uLnTx/>
                <a:uFillTx/>
              </a:rPr>
              <a:t>参考</a:t>
            </a:r>
          </a:p>
        </p:txBody>
      </p:sp>
    </p:spTree>
    <p:extLst>
      <p:ext uri="{BB962C8B-B14F-4D97-AF65-F5344CB8AC3E}">
        <p14:creationId xmlns:p14="http://schemas.microsoft.com/office/powerpoint/2010/main" val="3548395757"/>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上下矢印 24"/>
          <p:cNvSpPr/>
          <p:nvPr/>
        </p:nvSpPr>
        <p:spPr>
          <a:xfrm>
            <a:off x="421528" y="1844824"/>
            <a:ext cx="222012" cy="437738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2" name="タイトル 1"/>
          <p:cNvSpPr>
            <a:spLocks noGrp="1"/>
          </p:cNvSpPr>
          <p:nvPr>
            <p:ph type="title"/>
          </p:nvPr>
        </p:nvSpPr>
        <p:spPr>
          <a:xfrm>
            <a:off x="457200" y="274638"/>
            <a:ext cx="8229600" cy="706387"/>
          </a:xfrm>
        </p:spPr>
        <p:txBody>
          <a:bodyPr>
            <a:normAutofit/>
          </a:bodyPr>
          <a:lstStyle/>
          <a:p>
            <a:r>
              <a:rPr kumimoji="1" lang="ja-JP" altLang="en-US" sz="3200" dirty="0"/>
              <a:t>連携の範囲から見た（チームアプローチ）</a:t>
            </a:r>
          </a:p>
        </p:txBody>
      </p:sp>
      <p:sp>
        <p:nvSpPr>
          <p:cNvPr id="4" name="円/楕円 3"/>
          <p:cNvSpPr/>
          <p:nvPr/>
        </p:nvSpPr>
        <p:spPr>
          <a:xfrm>
            <a:off x="190650" y="1628851"/>
            <a:ext cx="3744416" cy="2016224"/>
          </a:xfrm>
          <a:prstGeom prst="ellipse">
            <a:avLst/>
          </a:prstGeom>
          <a:solidFill>
            <a:srgbClr val="66FFCC">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地域・まち</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コミュニティー</a:t>
            </a:r>
          </a:p>
        </p:txBody>
      </p:sp>
      <p:sp>
        <p:nvSpPr>
          <p:cNvPr id="5" name="円/楕円 4"/>
          <p:cNvSpPr/>
          <p:nvPr/>
        </p:nvSpPr>
        <p:spPr>
          <a:xfrm>
            <a:off x="494352" y="3256138"/>
            <a:ext cx="3137012" cy="1728142"/>
          </a:xfrm>
          <a:prstGeom prst="ellipse">
            <a:avLst/>
          </a:prstGeom>
          <a:solidFill>
            <a:schemeClr val="accent4">
              <a:lumMod val="40000"/>
              <a:lumOff val="60000"/>
              <a:alpha val="4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関係機関</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多職種連携</a:t>
            </a:r>
          </a:p>
        </p:txBody>
      </p:sp>
      <p:sp>
        <p:nvSpPr>
          <p:cNvPr id="6" name="円/楕円 5"/>
          <p:cNvSpPr/>
          <p:nvPr/>
        </p:nvSpPr>
        <p:spPr>
          <a:xfrm>
            <a:off x="643540" y="4626361"/>
            <a:ext cx="2838636" cy="1703907"/>
          </a:xfrm>
          <a:prstGeom prst="ellipse">
            <a:avLst/>
          </a:prstGeom>
          <a:solidFill>
            <a:srgbClr val="66FF66">
              <a:alpha val="4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支援者・事業所・</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組織</a:t>
            </a:r>
          </a:p>
        </p:txBody>
      </p:sp>
      <p:sp>
        <p:nvSpPr>
          <p:cNvPr id="7" name="角丸四角形 6"/>
          <p:cNvSpPr/>
          <p:nvPr/>
        </p:nvSpPr>
        <p:spPr>
          <a:xfrm>
            <a:off x="5220072" y="2126435"/>
            <a:ext cx="3312368" cy="10346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コミュニティーワーク</a:t>
            </a:r>
            <a:endParaRPr kumimoji="1" lang="en-US" altLang="ja-JP"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自立支援協議会等</a:t>
            </a:r>
          </a:p>
        </p:txBody>
      </p:sp>
      <p:sp>
        <p:nvSpPr>
          <p:cNvPr id="9" name="角丸四角形 8"/>
          <p:cNvSpPr/>
          <p:nvPr/>
        </p:nvSpPr>
        <p:spPr>
          <a:xfrm>
            <a:off x="5220072" y="3621788"/>
            <a:ext cx="3312368" cy="1034641"/>
          </a:xfrm>
          <a:prstGeom prst="roundRect">
            <a:avLst/>
          </a:prstGeom>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チームアプローチ</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サービス担当者会議等</a:t>
            </a:r>
            <a:endParaRPr kumimoji="1" lang="en-US" altLang="ja-JP"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10" name="角丸四角形 9"/>
          <p:cNvSpPr/>
          <p:nvPr/>
        </p:nvSpPr>
        <p:spPr>
          <a:xfrm>
            <a:off x="5220072" y="4984280"/>
            <a:ext cx="3312368" cy="10346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個別支援会議</a:t>
            </a:r>
            <a:endParaRPr kumimoji="1" lang="en-US" altLang="ja-JP"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ユニット会議・リーダー会議等</a:t>
            </a:r>
            <a:endParaRPr kumimoji="1" lang="en-US" altLang="ja-JP"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cxnSp>
        <p:nvCxnSpPr>
          <p:cNvPr id="12" name="直線矢印コネクタ 11"/>
          <p:cNvCxnSpPr>
            <a:stCxn id="6" idx="6"/>
          </p:cNvCxnSpPr>
          <p:nvPr/>
        </p:nvCxnSpPr>
        <p:spPr>
          <a:xfrm flipV="1">
            <a:off x="3482176" y="5478314"/>
            <a:ext cx="1737896"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a:endCxn id="9" idx="1"/>
          </p:cNvCxnSpPr>
          <p:nvPr/>
        </p:nvCxnSpPr>
        <p:spPr>
          <a:xfrm flipV="1">
            <a:off x="3613920" y="4139109"/>
            <a:ext cx="1606152" cy="234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a:stCxn id="4" idx="6"/>
            <a:endCxn id="7" idx="1"/>
          </p:cNvCxnSpPr>
          <p:nvPr/>
        </p:nvCxnSpPr>
        <p:spPr>
          <a:xfrm>
            <a:off x="3935066" y="2636963"/>
            <a:ext cx="1285006" cy="67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3131840" y="1844824"/>
            <a:ext cx="77777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マクロ</a:t>
            </a:r>
          </a:p>
        </p:txBody>
      </p:sp>
      <p:sp>
        <p:nvSpPr>
          <p:cNvPr id="23" name="テキスト ボックス 22"/>
          <p:cNvSpPr txBox="1"/>
          <p:nvPr/>
        </p:nvSpPr>
        <p:spPr>
          <a:xfrm>
            <a:off x="3131840" y="3580952"/>
            <a:ext cx="5549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メゾ</a:t>
            </a:r>
          </a:p>
        </p:txBody>
      </p:sp>
      <p:sp>
        <p:nvSpPr>
          <p:cNvPr id="24" name="テキスト ボックス 23"/>
          <p:cNvSpPr txBox="1"/>
          <p:nvPr/>
        </p:nvSpPr>
        <p:spPr>
          <a:xfrm>
            <a:off x="2956868" y="4955762"/>
            <a:ext cx="74732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ミクロ</a:t>
            </a:r>
          </a:p>
        </p:txBody>
      </p:sp>
      <p:sp>
        <p:nvSpPr>
          <p:cNvPr id="16" name="正方形/長方形 15"/>
          <p:cNvSpPr/>
          <p:nvPr/>
        </p:nvSpPr>
        <p:spPr>
          <a:xfrm>
            <a:off x="6143626" y="6500813"/>
            <a:ext cx="2857500" cy="3571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N.R.C</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err="1">
                <a:ln>
                  <a:noFill/>
                </a:ln>
                <a:solidFill>
                  <a:prstClr val="black"/>
                </a:solidFill>
                <a:effectLst/>
                <a:uLnTx/>
                <a:uFillTx/>
                <a:latin typeface="Monotype Corsiva" pitchFamily="66" charset="0"/>
                <a:ea typeface="ＭＳ Ｐゴシック" panose="020B0600070205080204" pitchFamily="50" charset="-128"/>
                <a:cs typeface="+mn-cs"/>
              </a:rPr>
              <a:t>t.suzuki</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2018</a:t>
            </a:r>
            <a:endPar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endParaRPr>
          </a:p>
        </p:txBody>
      </p:sp>
      <p:sp>
        <p:nvSpPr>
          <p:cNvPr id="3" name="スライド番号プレースホルダー 2"/>
          <p:cNvSpPr>
            <a:spLocks noGrp="1"/>
          </p:cNvSpPr>
          <p:nvPr>
            <p:ph type="sldNum" sz="quarter" idx="12"/>
          </p:nvPr>
        </p:nvSpPr>
        <p:spPr/>
        <p:txBody>
          <a:bodyPr/>
          <a:lstStyle/>
          <a:p>
            <a:fld id="{902C5854-7D26-4682-A2CE-373ED3E5E52D}" type="slidenum">
              <a:rPr kumimoji="1" lang="ja-JP" altLang="en-US" smtClean="0"/>
              <a:pPr/>
              <a:t>16</a:t>
            </a:fld>
            <a:endParaRPr kumimoji="1" lang="ja-JP" altLang="en-US"/>
          </a:p>
        </p:txBody>
      </p:sp>
    </p:spTree>
    <p:extLst>
      <p:ext uri="{BB962C8B-B14F-4D97-AF65-F5344CB8AC3E}">
        <p14:creationId xmlns:p14="http://schemas.microsoft.com/office/powerpoint/2010/main" val="24503171"/>
      </p:ext>
    </p:extLst>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886718">
            <a:off x="471845" y="-122151"/>
            <a:ext cx="796539" cy="1212316"/>
          </a:xfrm>
          <a:prstGeom prst="rect">
            <a:avLst/>
          </a:prstGeom>
        </p:spPr>
      </p:pic>
      <p:sp>
        <p:nvSpPr>
          <p:cNvPr id="18434" name="Rectangle 2"/>
          <p:cNvSpPr>
            <a:spLocks noGrp="1" noChangeArrowheads="1"/>
          </p:cNvSpPr>
          <p:nvPr>
            <p:ph type="title"/>
          </p:nvPr>
        </p:nvSpPr>
        <p:spPr>
          <a:xfrm>
            <a:off x="457200" y="731520"/>
            <a:ext cx="8229600" cy="686119"/>
          </a:xfrm>
        </p:spPr>
        <p:txBody>
          <a:bodyPr/>
          <a:lstStyle/>
          <a:p>
            <a:r>
              <a:rPr lang="ja-JP" altLang="en-US" sz="3200" dirty="0">
                <a:solidFill>
                  <a:schemeClr val="tx1"/>
                </a:solidFill>
                <a:ea typeface="ＭＳ Ｐゴシック" pitchFamily="50" charset="-128"/>
              </a:rPr>
              <a:t>（２）チームアプローチの留意点</a:t>
            </a:r>
          </a:p>
        </p:txBody>
      </p:sp>
      <p:sp>
        <p:nvSpPr>
          <p:cNvPr id="18435" name="Rectangle 3"/>
          <p:cNvSpPr>
            <a:spLocks noGrp="1" noChangeArrowheads="1"/>
          </p:cNvSpPr>
          <p:nvPr>
            <p:ph type="body" idx="1"/>
          </p:nvPr>
        </p:nvSpPr>
        <p:spPr>
          <a:xfrm>
            <a:off x="457200" y="1600201"/>
            <a:ext cx="8467344" cy="862583"/>
          </a:xfrm>
        </p:spPr>
        <p:txBody>
          <a:bodyPr/>
          <a:lstStyle/>
          <a:p>
            <a:pPr marL="0" indent="0">
              <a:buNone/>
            </a:pPr>
            <a:r>
              <a:rPr lang="ja-JP" altLang="en-US" sz="2400" dirty="0">
                <a:ea typeface="ＭＳ Ｐゴシック" pitchFamily="50" charset="-128"/>
              </a:rPr>
              <a:t>○「連携」をすることが目的ではなく、連携をすることによりチームで支援していくことが重要</a:t>
            </a:r>
            <a:endParaRPr lang="en-US" altLang="ja-JP" sz="2400" dirty="0">
              <a:ea typeface="ＭＳ Ｐゴシック" pitchFamily="50" charset="-128"/>
            </a:endParaRPr>
          </a:p>
          <a:p>
            <a:endParaRPr lang="ja-JP" altLang="en-US" dirty="0">
              <a:ea typeface="ＭＳ Ｐゴシック" pitchFamily="50" charset="-128"/>
            </a:endParaRPr>
          </a:p>
        </p:txBody>
      </p:sp>
      <p:sp>
        <p:nvSpPr>
          <p:cNvPr id="2" name="スライド番号プレースホルダー 1"/>
          <p:cNvSpPr>
            <a:spLocks noGrp="1"/>
          </p:cNvSpPr>
          <p:nvPr>
            <p:ph type="sldNum" sz="quarter" idx="12"/>
          </p:nvPr>
        </p:nvSpPr>
        <p:spPr/>
        <p:txBody>
          <a:bodyPr/>
          <a:lstStyle/>
          <a:p>
            <a:fld id="{88151203-A72C-487C-B594-566CAEA203A0}" type="slidenum">
              <a:rPr lang="ja-JP" altLang="en-US" smtClean="0"/>
              <a:pPr/>
              <a:t>17</a:t>
            </a:fld>
            <a:endParaRPr lang="en-US" altLang="ja-JP"/>
          </a:p>
        </p:txBody>
      </p:sp>
      <p:sp>
        <p:nvSpPr>
          <p:cNvPr id="6" name="Rectangle 3"/>
          <p:cNvSpPr txBox="1">
            <a:spLocks noChangeArrowheads="1"/>
          </p:cNvSpPr>
          <p:nvPr/>
        </p:nvSpPr>
        <p:spPr bwMode="auto">
          <a:xfrm>
            <a:off x="457200" y="5450807"/>
            <a:ext cx="8467344" cy="1026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16531" indent="-316531" algn="l" rtl="0" eaLnBrk="1" fontAlgn="base" hangingPunct="1">
              <a:spcBef>
                <a:spcPct val="20000"/>
              </a:spcBef>
              <a:spcAft>
                <a:spcPct val="0"/>
              </a:spcAft>
              <a:buClr>
                <a:schemeClr val="bg2"/>
              </a:buClr>
              <a:buSzPct val="75000"/>
              <a:buFont typeface="Wingdings" pitchFamily="2" charset="2"/>
              <a:buChar char="p"/>
              <a:defRPr kumimoji="1" sz="2585">
                <a:solidFill>
                  <a:schemeClr val="tx1"/>
                </a:solidFill>
                <a:latin typeface="+mn-lt"/>
                <a:ea typeface="+mn-ea"/>
                <a:cs typeface="+mn-cs"/>
              </a:defRPr>
            </a:lvl1pPr>
            <a:lvl2pPr marL="685817" indent="-263776" algn="l" rtl="0" eaLnBrk="1" fontAlgn="base" hangingPunct="1">
              <a:spcBef>
                <a:spcPct val="20000"/>
              </a:spcBef>
              <a:spcAft>
                <a:spcPct val="0"/>
              </a:spcAft>
              <a:buClr>
                <a:schemeClr val="tx2"/>
              </a:buClr>
              <a:buSzPct val="75000"/>
              <a:buFont typeface="Wingdings" pitchFamily="2" charset="2"/>
              <a:buChar char="n"/>
              <a:defRPr kumimoji="1" sz="2215">
                <a:solidFill>
                  <a:schemeClr val="tx1"/>
                </a:solidFill>
                <a:latin typeface="+mn-lt"/>
              </a:defRPr>
            </a:lvl2pPr>
            <a:lvl3pPr marL="1055103" indent="-211021" algn="l" rtl="0" eaLnBrk="1" fontAlgn="base" hangingPunct="1">
              <a:spcBef>
                <a:spcPct val="20000"/>
              </a:spcBef>
              <a:spcAft>
                <a:spcPct val="0"/>
              </a:spcAft>
              <a:buClr>
                <a:schemeClr val="accent1"/>
              </a:buClr>
              <a:buSzPct val="65000"/>
              <a:buFont typeface="Wingdings" pitchFamily="2" charset="2"/>
              <a:buChar char="p"/>
              <a:defRPr kumimoji="1" sz="1846">
                <a:solidFill>
                  <a:schemeClr val="tx1"/>
                </a:solidFill>
                <a:latin typeface="+mn-lt"/>
              </a:defRPr>
            </a:lvl3pPr>
            <a:lvl4pPr marL="1477145" indent="-211021" algn="l" rtl="0" eaLnBrk="1" fontAlgn="base" hangingPunct="1">
              <a:spcBef>
                <a:spcPct val="20000"/>
              </a:spcBef>
              <a:spcAft>
                <a:spcPct val="0"/>
              </a:spcAft>
              <a:buClr>
                <a:schemeClr val="bg2"/>
              </a:buClr>
              <a:buFont typeface="Wingdings" pitchFamily="2" charset="2"/>
              <a:buChar char="§"/>
              <a:defRPr kumimoji="1">
                <a:solidFill>
                  <a:schemeClr val="tx1"/>
                </a:solidFill>
                <a:latin typeface="+mn-lt"/>
              </a:defRPr>
            </a:lvl4pPr>
            <a:lvl5pPr marL="1899186"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5pPr>
            <a:lvl6pPr marL="2321227"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6pPr>
            <a:lvl7pPr marL="2743269"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7pPr>
            <a:lvl8pPr marL="3165310"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8pPr>
            <a:lvl9pPr marL="3587351"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9pPr>
          </a:lstStyle>
          <a:p>
            <a:pPr marL="0" indent="0" defTabSz="914400">
              <a:buFont typeface="Wingdings" pitchFamily="2" charset="2"/>
              <a:buNone/>
            </a:pPr>
            <a:r>
              <a:rPr lang="ja-JP" altLang="en-US" kern="0" dirty="0">
                <a:ea typeface="ＭＳ Ｐゴシック" pitchFamily="50" charset="-128"/>
              </a:rPr>
              <a:t>○相談支援専門員は、上下関係のないチームアプローチの舵取り役</a:t>
            </a:r>
            <a:endParaRPr lang="en-US" altLang="ja-JP" kern="0" dirty="0">
              <a:ea typeface="ＭＳ Ｐゴシック" pitchFamily="50" charset="-128"/>
            </a:endParaRPr>
          </a:p>
          <a:p>
            <a:pPr defTabSz="914400"/>
            <a:endParaRPr lang="ja-JP" altLang="en-US" kern="0" dirty="0">
              <a:ea typeface="ＭＳ Ｐゴシック" pitchFamily="50" charset="-128"/>
            </a:endParaRPr>
          </a:p>
        </p:txBody>
      </p:sp>
      <p:sp>
        <p:nvSpPr>
          <p:cNvPr id="7" name="Rectangle 3"/>
          <p:cNvSpPr txBox="1">
            <a:spLocks noChangeArrowheads="1"/>
          </p:cNvSpPr>
          <p:nvPr/>
        </p:nvSpPr>
        <p:spPr bwMode="auto">
          <a:xfrm>
            <a:off x="457200" y="2470565"/>
            <a:ext cx="8467344" cy="1479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16531" indent="-316531" algn="l" rtl="0" eaLnBrk="1" fontAlgn="base" hangingPunct="1">
              <a:spcBef>
                <a:spcPct val="20000"/>
              </a:spcBef>
              <a:spcAft>
                <a:spcPct val="0"/>
              </a:spcAft>
              <a:buClr>
                <a:schemeClr val="bg2"/>
              </a:buClr>
              <a:buSzPct val="75000"/>
              <a:buFont typeface="Wingdings" pitchFamily="2" charset="2"/>
              <a:buChar char="p"/>
              <a:defRPr kumimoji="1" sz="2585">
                <a:solidFill>
                  <a:schemeClr val="tx1"/>
                </a:solidFill>
                <a:latin typeface="+mn-lt"/>
                <a:ea typeface="+mn-ea"/>
                <a:cs typeface="+mn-cs"/>
              </a:defRPr>
            </a:lvl1pPr>
            <a:lvl2pPr marL="685817" indent="-263776" algn="l" rtl="0" eaLnBrk="1" fontAlgn="base" hangingPunct="1">
              <a:spcBef>
                <a:spcPct val="20000"/>
              </a:spcBef>
              <a:spcAft>
                <a:spcPct val="0"/>
              </a:spcAft>
              <a:buClr>
                <a:schemeClr val="tx2"/>
              </a:buClr>
              <a:buSzPct val="75000"/>
              <a:buFont typeface="Wingdings" pitchFamily="2" charset="2"/>
              <a:buChar char="n"/>
              <a:defRPr kumimoji="1" sz="2215">
                <a:solidFill>
                  <a:schemeClr val="tx1"/>
                </a:solidFill>
                <a:latin typeface="+mn-lt"/>
              </a:defRPr>
            </a:lvl2pPr>
            <a:lvl3pPr marL="1055103" indent="-211021" algn="l" rtl="0" eaLnBrk="1" fontAlgn="base" hangingPunct="1">
              <a:spcBef>
                <a:spcPct val="20000"/>
              </a:spcBef>
              <a:spcAft>
                <a:spcPct val="0"/>
              </a:spcAft>
              <a:buClr>
                <a:schemeClr val="accent1"/>
              </a:buClr>
              <a:buSzPct val="65000"/>
              <a:buFont typeface="Wingdings" pitchFamily="2" charset="2"/>
              <a:buChar char="p"/>
              <a:defRPr kumimoji="1" sz="1846">
                <a:solidFill>
                  <a:schemeClr val="tx1"/>
                </a:solidFill>
                <a:latin typeface="+mn-lt"/>
              </a:defRPr>
            </a:lvl3pPr>
            <a:lvl4pPr marL="1477145" indent="-211021" algn="l" rtl="0" eaLnBrk="1" fontAlgn="base" hangingPunct="1">
              <a:spcBef>
                <a:spcPct val="20000"/>
              </a:spcBef>
              <a:spcAft>
                <a:spcPct val="0"/>
              </a:spcAft>
              <a:buClr>
                <a:schemeClr val="bg2"/>
              </a:buClr>
              <a:buFont typeface="Wingdings" pitchFamily="2" charset="2"/>
              <a:buChar char="§"/>
              <a:defRPr kumimoji="1">
                <a:solidFill>
                  <a:schemeClr val="tx1"/>
                </a:solidFill>
                <a:latin typeface="+mn-lt"/>
              </a:defRPr>
            </a:lvl4pPr>
            <a:lvl5pPr marL="1899186"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5pPr>
            <a:lvl6pPr marL="2321227"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6pPr>
            <a:lvl7pPr marL="2743269"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7pPr>
            <a:lvl8pPr marL="3165310"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8pPr>
            <a:lvl9pPr marL="3587351"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9pPr>
          </a:lstStyle>
          <a:p>
            <a:pPr marL="0" indent="0" defTabSz="914400">
              <a:buFont typeface="Wingdings" pitchFamily="2" charset="2"/>
              <a:buNone/>
            </a:pPr>
            <a:r>
              <a:rPr lang="ja-JP" altLang="en-US" sz="2400" kern="0" dirty="0">
                <a:ea typeface="ＭＳ Ｐゴシック" pitchFamily="50" charset="-128"/>
              </a:rPr>
              <a:t>○「専門性とチーム力」を高める</a:t>
            </a:r>
            <a:endParaRPr lang="en-US" altLang="ja-JP" sz="2400" kern="0" dirty="0">
              <a:ea typeface="ＭＳ Ｐゴシック" pitchFamily="50" charset="-128"/>
            </a:endParaRPr>
          </a:p>
          <a:p>
            <a:pPr marL="0" indent="0" defTabSz="914400">
              <a:buFont typeface="Wingdings" pitchFamily="2" charset="2"/>
              <a:buNone/>
            </a:pPr>
            <a:r>
              <a:rPr lang="ja-JP" altLang="en-US" sz="1800" kern="0" dirty="0">
                <a:ea typeface="ＭＳ Ｐゴシック" pitchFamily="50" charset="-128"/>
              </a:rPr>
              <a:t>　・連携することによりグループを作るのではなく本人を支援するチーム作ることが必要</a:t>
            </a:r>
            <a:endParaRPr lang="en-US" altLang="ja-JP" sz="1800" kern="0" dirty="0">
              <a:ea typeface="ＭＳ Ｐゴシック" pitchFamily="50" charset="-128"/>
            </a:endParaRPr>
          </a:p>
          <a:p>
            <a:pPr marL="0" indent="0" defTabSz="914400">
              <a:buFont typeface="Wingdings" pitchFamily="2" charset="2"/>
              <a:buNone/>
            </a:pPr>
            <a:r>
              <a:rPr lang="ja-JP" altLang="en-US" sz="1800" kern="0" dirty="0">
                <a:ea typeface="ＭＳ Ｐゴシック" pitchFamily="50" charset="-128"/>
              </a:rPr>
              <a:t>　・チームとはある特定の目的のために多様な人材が集まり協働を通じて相乗効果を　　</a:t>
            </a:r>
            <a:endParaRPr lang="en-US" altLang="ja-JP" sz="1800" kern="0" dirty="0">
              <a:ea typeface="ＭＳ Ｐゴシック" pitchFamily="50" charset="-128"/>
            </a:endParaRPr>
          </a:p>
          <a:p>
            <a:pPr marL="0" indent="0" defTabSz="914400">
              <a:buFont typeface="Wingdings" pitchFamily="2" charset="2"/>
              <a:buNone/>
            </a:pPr>
            <a:r>
              <a:rPr lang="ja-JP" altLang="en-US" sz="1800" kern="0" dirty="0">
                <a:ea typeface="ＭＳ Ｐゴシック" pitchFamily="50" charset="-128"/>
              </a:rPr>
              <a:t>　　生み出す少人数の集合体</a:t>
            </a:r>
            <a:endParaRPr lang="en-US" altLang="ja-JP" sz="1800" kern="0" dirty="0">
              <a:ea typeface="ＭＳ Ｐゴシック" pitchFamily="50" charset="-128"/>
            </a:endParaRPr>
          </a:p>
          <a:p>
            <a:pPr defTabSz="914400"/>
            <a:endParaRPr lang="ja-JP" altLang="en-US" kern="0" dirty="0">
              <a:ea typeface="ＭＳ Ｐゴシック" pitchFamily="50" charset="-128"/>
            </a:endParaRPr>
          </a:p>
        </p:txBody>
      </p:sp>
      <p:sp>
        <p:nvSpPr>
          <p:cNvPr id="8" name="Rectangle 3"/>
          <p:cNvSpPr txBox="1">
            <a:spLocks noChangeArrowheads="1"/>
          </p:cNvSpPr>
          <p:nvPr/>
        </p:nvSpPr>
        <p:spPr bwMode="auto">
          <a:xfrm>
            <a:off x="457200" y="3891441"/>
            <a:ext cx="8467344" cy="1654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16531" indent="-316531" algn="l" rtl="0" eaLnBrk="1" fontAlgn="base" hangingPunct="1">
              <a:spcBef>
                <a:spcPct val="20000"/>
              </a:spcBef>
              <a:spcAft>
                <a:spcPct val="0"/>
              </a:spcAft>
              <a:buClr>
                <a:schemeClr val="bg2"/>
              </a:buClr>
              <a:buSzPct val="75000"/>
              <a:buFont typeface="Wingdings" pitchFamily="2" charset="2"/>
              <a:buChar char="p"/>
              <a:defRPr kumimoji="1" sz="2585">
                <a:solidFill>
                  <a:schemeClr val="tx1"/>
                </a:solidFill>
                <a:latin typeface="+mn-lt"/>
                <a:ea typeface="+mn-ea"/>
                <a:cs typeface="+mn-cs"/>
              </a:defRPr>
            </a:lvl1pPr>
            <a:lvl2pPr marL="685817" indent="-263776" algn="l" rtl="0" eaLnBrk="1" fontAlgn="base" hangingPunct="1">
              <a:spcBef>
                <a:spcPct val="20000"/>
              </a:spcBef>
              <a:spcAft>
                <a:spcPct val="0"/>
              </a:spcAft>
              <a:buClr>
                <a:schemeClr val="tx2"/>
              </a:buClr>
              <a:buSzPct val="75000"/>
              <a:buFont typeface="Wingdings" pitchFamily="2" charset="2"/>
              <a:buChar char="n"/>
              <a:defRPr kumimoji="1" sz="2215">
                <a:solidFill>
                  <a:schemeClr val="tx1"/>
                </a:solidFill>
                <a:latin typeface="+mn-lt"/>
              </a:defRPr>
            </a:lvl2pPr>
            <a:lvl3pPr marL="1055103" indent="-211021" algn="l" rtl="0" eaLnBrk="1" fontAlgn="base" hangingPunct="1">
              <a:spcBef>
                <a:spcPct val="20000"/>
              </a:spcBef>
              <a:spcAft>
                <a:spcPct val="0"/>
              </a:spcAft>
              <a:buClr>
                <a:schemeClr val="accent1"/>
              </a:buClr>
              <a:buSzPct val="65000"/>
              <a:buFont typeface="Wingdings" pitchFamily="2" charset="2"/>
              <a:buChar char="p"/>
              <a:defRPr kumimoji="1" sz="1846">
                <a:solidFill>
                  <a:schemeClr val="tx1"/>
                </a:solidFill>
                <a:latin typeface="+mn-lt"/>
              </a:defRPr>
            </a:lvl3pPr>
            <a:lvl4pPr marL="1477145" indent="-211021" algn="l" rtl="0" eaLnBrk="1" fontAlgn="base" hangingPunct="1">
              <a:spcBef>
                <a:spcPct val="20000"/>
              </a:spcBef>
              <a:spcAft>
                <a:spcPct val="0"/>
              </a:spcAft>
              <a:buClr>
                <a:schemeClr val="bg2"/>
              </a:buClr>
              <a:buFont typeface="Wingdings" pitchFamily="2" charset="2"/>
              <a:buChar char="§"/>
              <a:defRPr kumimoji="1">
                <a:solidFill>
                  <a:schemeClr val="tx1"/>
                </a:solidFill>
                <a:latin typeface="+mn-lt"/>
              </a:defRPr>
            </a:lvl4pPr>
            <a:lvl5pPr marL="1899186"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5pPr>
            <a:lvl6pPr marL="2321227"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6pPr>
            <a:lvl7pPr marL="2743269"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7pPr>
            <a:lvl8pPr marL="3165310"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8pPr>
            <a:lvl9pPr marL="3587351" indent="-211021" algn="l" rtl="0" eaLnBrk="1" fontAlgn="base" hangingPunct="1">
              <a:spcBef>
                <a:spcPct val="20000"/>
              </a:spcBef>
              <a:spcAft>
                <a:spcPct val="0"/>
              </a:spcAft>
              <a:buClr>
                <a:schemeClr val="tx2"/>
              </a:buClr>
              <a:buSzPct val="80000"/>
              <a:buFont typeface="Wingdings" pitchFamily="2" charset="2"/>
              <a:buChar char="§"/>
              <a:defRPr kumimoji="1">
                <a:solidFill>
                  <a:schemeClr val="tx1"/>
                </a:solidFill>
                <a:latin typeface="+mn-lt"/>
              </a:defRPr>
            </a:lvl9pPr>
          </a:lstStyle>
          <a:p>
            <a:pPr marL="0" indent="0" defTabSz="914400">
              <a:buFont typeface="Wingdings" pitchFamily="2" charset="2"/>
              <a:buNone/>
            </a:pPr>
            <a:r>
              <a:rPr lang="ja-JP" altLang="en-US" sz="2400" kern="0" dirty="0">
                <a:ea typeface="ＭＳ Ｐゴシック" pitchFamily="50" charset="-128"/>
              </a:rPr>
              <a:t>○チーム（アプローチ）に必要な三つの条件</a:t>
            </a:r>
            <a:endParaRPr lang="en-US" altLang="ja-JP" sz="2400" kern="0" dirty="0">
              <a:ea typeface="ＭＳ Ｐゴシック" pitchFamily="50" charset="-128"/>
            </a:endParaRPr>
          </a:p>
          <a:p>
            <a:pPr marL="0" indent="0" defTabSz="914400">
              <a:buFont typeface="Wingdings" pitchFamily="2" charset="2"/>
              <a:buNone/>
            </a:pPr>
            <a:r>
              <a:rPr lang="ja-JP" altLang="en-US" sz="2000" kern="0" dirty="0">
                <a:ea typeface="ＭＳ Ｐゴシック" pitchFamily="50" charset="-128"/>
              </a:rPr>
              <a:t>　　　①共通の目的や目標があること</a:t>
            </a:r>
            <a:endParaRPr lang="en-US" altLang="ja-JP" sz="2000" kern="0" dirty="0">
              <a:ea typeface="ＭＳ Ｐゴシック" pitchFamily="50" charset="-128"/>
            </a:endParaRPr>
          </a:p>
          <a:p>
            <a:pPr marL="0" indent="0" defTabSz="914400">
              <a:buFont typeface="Wingdings" pitchFamily="2" charset="2"/>
              <a:buNone/>
            </a:pPr>
            <a:r>
              <a:rPr lang="ja-JP" altLang="en-US" sz="2000" kern="0" dirty="0">
                <a:ea typeface="ＭＳ Ｐゴシック" pitchFamily="50" charset="-128"/>
              </a:rPr>
              <a:t>　　　②ルールや決まり事があること</a:t>
            </a:r>
            <a:endParaRPr lang="en-US" altLang="ja-JP" sz="2000" kern="0" dirty="0">
              <a:ea typeface="ＭＳ Ｐゴシック" pitchFamily="50" charset="-128"/>
            </a:endParaRPr>
          </a:p>
          <a:p>
            <a:pPr marL="0" indent="0" defTabSz="914400">
              <a:buFont typeface="Wingdings" pitchFamily="2" charset="2"/>
              <a:buNone/>
            </a:pPr>
            <a:r>
              <a:rPr lang="ja-JP" altLang="en-US" sz="2000" kern="0" dirty="0">
                <a:ea typeface="ＭＳ Ｐゴシック" pitchFamily="50" charset="-128"/>
              </a:rPr>
              <a:t>　　　③目的や目標を成し遂げられる人材が揃っていること</a:t>
            </a:r>
            <a:endParaRPr lang="en-US" altLang="ja-JP" sz="2000" kern="0" dirty="0">
              <a:ea typeface="ＭＳ Ｐゴシック" pitchFamily="50" charset="-128"/>
            </a:endParaRPr>
          </a:p>
          <a:p>
            <a:pPr defTabSz="914400"/>
            <a:endParaRPr lang="ja-JP" altLang="en-US" kern="0" dirty="0">
              <a:ea typeface="ＭＳ Ｐゴシック" pitchFamily="50" charset="-128"/>
            </a:endParaRPr>
          </a:p>
        </p:txBody>
      </p:sp>
      <p:sp>
        <p:nvSpPr>
          <p:cNvPr id="9" name="四角形: 角を丸くする 2"/>
          <p:cNvSpPr/>
          <p:nvPr/>
        </p:nvSpPr>
        <p:spPr bwMode="auto">
          <a:xfrm>
            <a:off x="1744711" y="5091954"/>
            <a:ext cx="6193536" cy="1577788"/>
          </a:xfrm>
          <a:prstGeom prst="roundRect">
            <a:avLst>
              <a:gd name="adj" fmla="val 6123"/>
            </a:avLst>
          </a:prstGeom>
          <a:solidFill>
            <a:srgbClr val="FF99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2800" b="0" i="0" u="none" strike="noStrike" kern="0" cap="none" spc="0" normalizeH="0" baseline="0" noProof="0" dirty="0">
                <a:ln>
                  <a:noFill/>
                </a:ln>
                <a:solidFill>
                  <a:srgbClr val="000000"/>
                </a:solidFill>
                <a:effectLst/>
                <a:uLnTx/>
                <a:uFillTx/>
                <a:latin typeface="Arial" charset="0"/>
                <a:ea typeface="ＭＳ Ｐゴシック" pitchFamily="50" charset="-128"/>
              </a:rPr>
              <a:t>★チームは、固定化されたものではなく</a:t>
            </a:r>
            <a:endParaRPr kumimoji="0" lang="en-US" altLang="ja-JP" sz="2800" b="0" i="0" u="none" strike="noStrike" kern="0" cap="none" spc="0" normalizeH="0" baseline="0" noProof="0" dirty="0">
              <a:ln>
                <a:noFill/>
              </a:ln>
              <a:solidFill>
                <a:srgbClr val="000000"/>
              </a:solidFill>
              <a:effectLst/>
              <a:uLnTx/>
              <a:uFillTx/>
              <a:latin typeface="Arial" charset="0"/>
              <a:ea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lang="ja-JP" altLang="en-US" sz="2800" kern="0" dirty="0">
                <a:solidFill>
                  <a:srgbClr val="000000"/>
                </a:solidFill>
                <a:latin typeface="Arial" charset="0"/>
                <a:ea typeface="ＭＳ Ｐゴシック" pitchFamily="50" charset="-128"/>
              </a:rPr>
              <a:t>その時々に必要な、役割や機能によって変化するもの。</a:t>
            </a:r>
            <a:endParaRPr kumimoji="0" lang="ja-JP" altLang="en-US" sz="2800" b="0" i="0" u="none" strike="noStrike" kern="0" cap="none" spc="0" normalizeH="0" baseline="0" noProof="0" dirty="0">
              <a:ln>
                <a:noFill/>
              </a:ln>
              <a:solidFill>
                <a:srgbClr val="000000"/>
              </a:solidFill>
              <a:effectLst/>
              <a:uLnTx/>
              <a:uFillTx/>
              <a:latin typeface="Arial" charset="0"/>
              <a:ea typeface="ＭＳ Ｐゴシック" pitchFamily="50" charset="-128"/>
            </a:endParaRPr>
          </a:p>
        </p:txBody>
      </p:sp>
    </p:spTree>
    <p:extLst>
      <p:ext uri="{BB962C8B-B14F-4D97-AF65-F5344CB8AC3E}">
        <p14:creationId xmlns:p14="http://schemas.microsoft.com/office/powerpoint/2010/main" val="10171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3600" dirty="0"/>
              <a:t>チームアプローチの実践</a:t>
            </a:r>
          </a:p>
        </p:txBody>
      </p:sp>
      <p:sp>
        <p:nvSpPr>
          <p:cNvPr id="3" name="コンテンツ プレースホルダー 2"/>
          <p:cNvSpPr>
            <a:spLocks noGrp="1"/>
          </p:cNvSpPr>
          <p:nvPr>
            <p:ph idx="1"/>
          </p:nvPr>
        </p:nvSpPr>
        <p:spPr/>
        <p:txBody>
          <a:bodyPr>
            <a:normAutofit lnSpcReduction="10000"/>
          </a:bodyPr>
          <a:lstStyle/>
          <a:p>
            <a:r>
              <a:rPr kumimoji="1" lang="ja-JP" altLang="en-US" dirty="0"/>
              <a:t>相互の良いところを出し合い最善の支援を実施する。</a:t>
            </a:r>
            <a:endParaRPr kumimoji="1" lang="en-US" altLang="ja-JP" dirty="0"/>
          </a:p>
          <a:p>
            <a:r>
              <a:rPr kumimoji="1" lang="ja-JP" altLang="en-US" dirty="0"/>
              <a:t>抱え込みや過剰な支援がないかなど相互にチェックが行える体制作り。</a:t>
            </a:r>
            <a:endParaRPr kumimoji="1" lang="en-US" altLang="ja-JP" dirty="0"/>
          </a:p>
          <a:p>
            <a:r>
              <a:rPr kumimoji="1" lang="ja-JP" altLang="en-US" dirty="0"/>
              <a:t>相互の文化や価値観の違いを認めながらも、本人中心支援に向けたチームアプローチの必要性を理解する。</a:t>
            </a:r>
            <a:endParaRPr kumimoji="1" lang="en-US" altLang="ja-JP" dirty="0"/>
          </a:p>
          <a:p>
            <a:r>
              <a:rPr kumimoji="1" lang="ja-JP" altLang="en-US" dirty="0"/>
              <a:t>連携（チームアプローチ）の５つの認識を共有する。</a:t>
            </a:r>
          </a:p>
        </p:txBody>
      </p:sp>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pPr/>
              <a:t>18</a:t>
            </a:fld>
            <a:endParaRPr kumimoji="1" lang="ja-JP" altLang="en-US"/>
          </a:p>
        </p:txBody>
      </p:sp>
      <p:sp>
        <p:nvSpPr>
          <p:cNvPr id="5" name="四角形: 角を丸くする 2"/>
          <p:cNvSpPr/>
          <p:nvPr/>
        </p:nvSpPr>
        <p:spPr bwMode="auto">
          <a:xfrm>
            <a:off x="1566313" y="4156038"/>
            <a:ext cx="6193536" cy="2427642"/>
          </a:xfrm>
          <a:prstGeom prst="roundRect">
            <a:avLst>
              <a:gd name="adj" fmla="val 6123"/>
            </a:avLst>
          </a:prstGeom>
          <a:solidFill>
            <a:srgbClr val="FF99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2800" b="0" i="0" u="none" strike="noStrike" kern="0" cap="none" spc="0" normalizeH="0" baseline="0" noProof="0" dirty="0">
                <a:ln>
                  <a:noFill/>
                </a:ln>
                <a:solidFill>
                  <a:srgbClr val="000000"/>
                </a:solidFill>
                <a:effectLst/>
                <a:uLnTx/>
                <a:uFillTx/>
                <a:latin typeface="Arial" charset="0"/>
                <a:ea typeface="ＭＳ Ｐゴシック" pitchFamily="50" charset="-128"/>
              </a:rPr>
              <a:t>★現任の方にとって重要なのは、</a:t>
            </a:r>
            <a:endParaRPr kumimoji="0" lang="en-US" altLang="ja-JP" sz="2800" b="0" i="0" u="none" strike="noStrike" kern="0" cap="none" spc="0" normalizeH="0" baseline="0" noProof="0" dirty="0">
              <a:ln>
                <a:noFill/>
              </a:ln>
              <a:solidFill>
                <a:srgbClr val="000000"/>
              </a:solidFill>
              <a:effectLst/>
              <a:uLnTx/>
              <a:uFillTx/>
              <a:latin typeface="Arial" charset="0"/>
              <a:ea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2800" b="0" i="0" u="none" strike="noStrike" kern="0" cap="none" spc="0" normalizeH="0" baseline="0" noProof="0" dirty="0">
                <a:ln>
                  <a:noFill/>
                </a:ln>
                <a:solidFill>
                  <a:srgbClr val="000000"/>
                </a:solidFill>
                <a:effectLst/>
                <a:uLnTx/>
                <a:uFillTx/>
                <a:latin typeface="Arial" charset="0"/>
                <a:ea typeface="ＭＳ Ｐゴシック" pitchFamily="50" charset="-128"/>
              </a:rPr>
              <a:t>現在、サービス担当者会議やチームアプローチが出来ていない場合、本人にとって、最善の対応ができていない可能性があるということ。</a:t>
            </a:r>
          </a:p>
        </p:txBody>
      </p:sp>
    </p:spTree>
    <p:extLst>
      <p:ext uri="{BB962C8B-B14F-4D97-AF65-F5344CB8AC3E}">
        <p14:creationId xmlns:p14="http://schemas.microsoft.com/office/powerpoint/2010/main" val="26393207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ja-JP" altLang="en-US" sz="3600" dirty="0">
                <a:solidFill>
                  <a:schemeClr val="tx1"/>
                </a:solidFill>
                <a:ea typeface="ＭＳ Ｐゴシック" pitchFamily="50" charset="-128"/>
              </a:rPr>
              <a:t>２．実践とその振り返り</a:t>
            </a:r>
          </a:p>
        </p:txBody>
      </p:sp>
      <p:sp>
        <p:nvSpPr>
          <p:cNvPr id="2" name="スライド番号プレースホルダー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896EBD7-DA38-4FD6-943B-2554D10CA5FC}" type="slidenum">
              <a:rPr kumimoji="0" lang="ja-JP" altLang="en-US" sz="923"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altLang="ja-JP" sz="923" b="0" i="0" u="none" strike="noStrike" kern="1200" cap="none" spc="0" normalizeH="0" baseline="0" noProof="0">
              <a:ln>
                <a:noFill/>
              </a:ln>
              <a:solidFill>
                <a:srgbClr val="000000"/>
              </a:solidFill>
              <a:effectLst/>
              <a:uLnTx/>
              <a:uFillTx/>
              <a:latin typeface="Arial"/>
              <a:ea typeface="+mn-ea"/>
              <a:cs typeface="+mn-cs"/>
            </a:endParaRPr>
          </a:p>
        </p:txBody>
      </p:sp>
      <p:sp>
        <p:nvSpPr>
          <p:cNvPr id="4" name="四角形: 角を丸くする 3"/>
          <p:cNvSpPr/>
          <p:nvPr/>
        </p:nvSpPr>
        <p:spPr bwMode="auto">
          <a:xfrm>
            <a:off x="1450848" y="3645408"/>
            <a:ext cx="6193536" cy="1048512"/>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ja-JP" altLang="en-US" sz="2800" b="0" i="0" u="none" strike="noStrike" cap="none" normalizeH="0" baseline="0" dirty="0">
                <a:ln>
                  <a:noFill/>
                </a:ln>
                <a:solidFill>
                  <a:schemeClr val="tx1"/>
                </a:solidFill>
                <a:effectLst/>
                <a:latin typeface="Arial" charset="0"/>
                <a:ea typeface="ＭＳ Ｐゴシック" pitchFamily="50" charset="-128"/>
              </a:rPr>
              <a:t>ここからが、新現任研の内容です。</a:t>
            </a:r>
          </a:p>
        </p:txBody>
      </p:sp>
    </p:spTree>
    <p:extLst>
      <p:ext uri="{BB962C8B-B14F-4D97-AF65-F5344CB8AC3E}">
        <p14:creationId xmlns:p14="http://schemas.microsoft.com/office/powerpoint/2010/main" val="32364127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4801" y="226511"/>
            <a:ext cx="8646694" cy="1176203"/>
          </a:xfrm>
        </p:spPr>
        <p:txBody>
          <a:bodyPr>
            <a:noAutofit/>
          </a:bodyPr>
          <a:lstStyle/>
          <a:p>
            <a:pPr algn="l"/>
            <a:r>
              <a:rPr lang="ja-JP" altLang="en-US" sz="1800" dirty="0"/>
              <a:t>新初任者研修における</a:t>
            </a:r>
            <a:br>
              <a:rPr lang="en-US" altLang="ja-JP" sz="2800" dirty="0"/>
            </a:br>
            <a:r>
              <a:rPr lang="en-US" altLang="ja-JP" sz="2800" dirty="0"/>
              <a:t>『</a:t>
            </a:r>
            <a:r>
              <a:rPr lang="ja-JP" altLang="en-US" sz="2800" dirty="0"/>
              <a:t>相談支援におけるケアマネジメント技法とそのプロセス</a:t>
            </a:r>
            <a:r>
              <a:rPr lang="en-US" altLang="ja-JP" sz="2800" dirty="0"/>
              <a:t>』</a:t>
            </a:r>
            <a:br>
              <a:rPr lang="en-US" altLang="ja-JP" sz="2800" dirty="0"/>
            </a:br>
            <a:r>
              <a:rPr lang="ja-JP" altLang="en-US" sz="2000" dirty="0"/>
              <a:t>◆講義</a:t>
            </a:r>
            <a:r>
              <a:rPr lang="en-US" altLang="ja-JP" sz="2000" dirty="0"/>
              <a:t>1.5</a:t>
            </a:r>
            <a:r>
              <a:rPr lang="ja-JP" altLang="en-US" sz="2000" dirty="0"/>
              <a:t>時間</a:t>
            </a:r>
            <a:endParaRPr kumimoji="1" lang="ja-JP" altLang="en-US" sz="2000" dirty="0"/>
          </a:p>
        </p:txBody>
      </p:sp>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2046935962"/>
              </p:ext>
            </p:extLst>
          </p:nvPr>
        </p:nvGraphicFramePr>
        <p:xfrm>
          <a:off x="160422" y="1402716"/>
          <a:ext cx="8646694" cy="5318760"/>
        </p:xfrm>
        <a:graphic>
          <a:graphicData uri="http://schemas.openxmlformats.org/drawingml/2006/table">
            <a:tbl>
              <a:tblPr firstRow="1" bandRow="1">
                <a:tableStyleId>{E8B1032C-EA38-4F05-BA0D-38AFFFC7BED3}</a:tableStyleId>
              </a:tblPr>
              <a:tblGrid>
                <a:gridCol w="4684294">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tblGrid>
              <a:tr h="382187">
                <a:tc>
                  <a:txBody>
                    <a:bodyPr/>
                    <a:lstStyle/>
                    <a:p>
                      <a:r>
                        <a:rPr kumimoji="1" lang="ja-JP" altLang="en-US" dirty="0"/>
                        <a:t>厚生労働科学研究による３項目</a:t>
                      </a:r>
                      <a:endParaRPr kumimoji="1" lang="ja-JP" altLang="en-US" b="0" dirty="0">
                        <a:solidFill>
                          <a:schemeClr val="tx1"/>
                        </a:solidFill>
                      </a:endParaRPr>
                    </a:p>
                  </a:txBody>
                  <a:tcPr>
                    <a:solidFill>
                      <a:srgbClr val="66FFFF"/>
                    </a:solidFill>
                  </a:tcPr>
                </a:tc>
                <a:tc>
                  <a:txBody>
                    <a:bodyPr/>
                    <a:lstStyle/>
                    <a:p>
                      <a:r>
                        <a:rPr kumimoji="1" lang="ja-JP" altLang="en-US" dirty="0"/>
                        <a:t>標準カリキュラム（案）の内容</a:t>
                      </a:r>
                      <a:endParaRPr kumimoji="1" lang="ja-JP" altLang="en-US" b="0" dirty="0">
                        <a:solidFill>
                          <a:schemeClr val="tx1"/>
                        </a:solidFill>
                      </a:endParaRPr>
                    </a:p>
                  </a:txBody>
                  <a:tcPr>
                    <a:solidFill>
                      <a:srgbClr val="66FFFF"/>
                    </a:solidFill>
                  </a:tcPr>
                </a:tc>
                <a:extLst>
                  <a:ext uri="{0D108BD9-81ED-4DB2-BD59-A6C34878D82A}">
                    <a16:rowId xmlns:a16="http://schemas.microsoft.com/office/drawing/2014/main" val="10000"/>
                  </a:ext>
                </a:extLst>
              </a:tr>
              <a:tr h="4936573">
                <a:tc>
                  <a:txBody>
                    <a:bodyPr/>
                    <a:lstStyle/>
                    <a:p>
                      <a:endParaRPr kumimoji="1" lang="en-US" altLang="ja-JP" sz="1600" dirty="0"/>
                    </a:p>
                    <a:p>
                      <a:endParaRPr kumimoji="1" lang="en-US" altLang="ja-JP" sz="1600" dirty="0"/>
                    </a:p>
                    <a:p>
                      <a:endParaRPr kumimoji="1" lang="en-US" altLang="ja-JP" sz="1600" dirty="0"/>
                    </a:p>
                    <a:p>
                      <a:r>
                        <a:rPr kumimoji="1" lang="ja-JP" altLang="en-US" sz="1600" dirty="0"/>
                        <a:t>１．ケアマネジメントとそのプロセス</a:t>
                      </a:r>
                    </a:p>
                    <a:p>
                      <a:r>
                        <a:rPr kumimoji="1" lang="ja-JP" altLang="en-US" sz="1600" dirty="0"/>
                        <a:t>　　・ケアマネジメントの歴史と目的</a:t>
                      </a:r>
                    </a:p>
                    <a:p>
                      <a:r>
                        <a:rPr kumimoji="1" lang="ja-JP" altLang="en-US" sz="1600" dirty="0"/>
                        <a:t>　　・ケアマネジメントのプロセスとその留意点</a:t>
                      </a:r>
                    </a:p>
                    <a:p>
                      <a:r>
                        <a:rPr kumimoji="1" lang="ja-JP" altLang="en-US" sz="1600" dirty="0"/>
                        <a:t>　　・社会資源の捉え方とアクセス方法、資源開発</a:t>
                      </a:r>
                    </a:p>
                    <a:p>
                      <a:endParaRPr kumimoji="1" lang="en-US" altLang="ja-JP" sz="1600" dirty="0"/>
                    </a:p>
                    <a:p>
                      <a:r>
                        <a:rPr kumimoji="1" lang="ja-JP" altLang="en-US" sz="1600" dirty="0"/>
                        <a:t>２．基本的視点</a:t>
                      </a:r>
                    </a:p>
                    <a:p>
                      <a:r>
                        <a:rPr kumimoji="1" lang="ja-JP" altLang="en-US" sz="1600" dirty="0"/>
                        <a:t>　　・相談支援の基本視点←講義２相談支援概論</a:t>
                      </a:r>
                    </a:p>
                    <a:p>
                      <a:endParaRPr kumimoji="1" lang="en-US" altLang="ja-JP" sz="1600" dirty="0"/>
                    </a:p>
                    <a:p>
                      <a:r>
                        <a:rPr kumimoji="1" lang="ja-JP" altLang="en-US" sz="1600" b="1" dirty="0">
                          <a:solidFill>
                            <a:srgbClr val="FF0000"/>
                          </a:solidFill>
                        </a:rPr>
                        <a:t>３．多職種連携とチーム支援</a:t>
                      </a:r>
                    </a:p>
                    <a:p>
                      <a:r>
                        <a:rPr kumimoji="1" lang="ja-JP" altLang="en-US" sz="1600" dirty="0"/>
                        <a:t>　　・多職種連携とその重要性</a:t>
                      </a:r>
                    </a:p>
                    <a:p>
                      <a:r>
                        <a:rPr kumimoji="1" lang="ja-JP" altLang="en-US" sz="1600" dirty="0"/>
                        <a:t>　　・チームアプローチの留意点</a:t>
                      </a:r>
                    </a:p>
                    <a:p>
                      <a:r>
                        <a:rPr kumimoji="1" lang="ja-JP" altLang="en-US" sz="1600" dirty="0"/>
                        <a:t>　　・相談支援専門員とサービス管理責任者との連携</a:t>
                      </a:r>
                    </a:p>
                    <a:p>
                      <a:r>
                        <a:rPr kumimoji="1" lang="ja-JP" altLang="en-US" sz="1600" dirty="0"/>
                        <a:t>　　・サービス等利用計画と個別支援計画の連動</a:t>
                      </a:r>
                    </a:p>
                    <a:p>
                      <a:r>
                        <a:rPr kumimoji="1" lang="ja-JP" altLang="en-US" sz="1600" dirty="0"/>
                        <a:t> 　　　（発展的学習事項についても、初任者研修でも　</a:t>
                      </a:r>
                      <a:endParaRPr kumimoji="1" lang="en-US" altLang="ja-JP" sz="1600" dirty="0"/>
                    </a:p>
                    <a:p>
                      <a:r>
                        <a:rPr kumimoji="1" lang="ja-JP" altLang="en-US" sz="1600" dirty="0"/>
                        <a:t>　　　　簡単に触れる）</a:t>
                      </a:r>
                    </a:p>
                  </a:txBody>
                  <a:tcPr>
                    <a:solidFill>
                      <a:srgbClr val="66FFFF">
                        <a:alpha val="20000"/>
                      </a:srgbClr>
                    </a:solidFill>
                  </a:tcPr>
                </a:tc>
                <a:tc>
                  <a:txBody>
                    <a:bodyPr/>
                    <a:lstStyle/>
                    <a:p>
                      <a:r>
                        <a:rPr kumimoji="1" lang="ja-JP" altLang="en-US" sz="1600" dirty="0"/>
                        <a:t>本人を中心としたケアマネジメントのプロセスと必要な技術の全体像について理解する。</a:t>
                      </a:r>
                      <a:endParaRPr kumimoji="1" lang="en-US" altLang="ja-JP" sz="1600" dirty="0"/>
                    </a:p>
                    <a:p>
                      <a:endParaRPr kumimoji="1" lang="en-US" altLang="ja-JP" sz="1600" dirty="0"/>
                    </a:p>
                    <a:p>
                      <a:r>
                        <a:rPr kumimoji="1" lang="ja-JP" altLang="en-US" sz="1600" dirty="0"/>
                        <a:t>〇本人を中心としたケアマネジメントの目的、意思決定に配慮した一連のプロセスについて、具体的な計画相談支援等の事例を用いて講義を行う。</a:t>
                      </a:r>
                      <a:endParaRPr kumimoji="1" lang="en-US" altLang="ja-JP" sz="1600" dirty="0"/>
                    </a:p>
                    <a:p>
                      <a:endParaRPr kumimoji="1" lang="en-US" altLang="ja-JP" sz="1600" dirty="0"/>
                    </a:p>
                    <a:p>
                      <a:r>
                        <a:rPr kumimoji="1" lang="ja-JP" altLang="en-US" sz="1600" dirty="0"/>
                        <a:t>〇相談支援専門員とサービス管理責任者等との具体的な連携のあり方について理解し、個別支援計画等は、サービス等利用計画等に記載された総合的な支援の方針やニーズ、目標等に基づき作成され、適切なサービス提供のためには両計画の連動が重要であることを理解する。</a:t>
                      </a:r>
                      <a:endParaRPr kumimoji="1" lang="en-US" altLang="ja-JP" sz="1600" dirty="0"/>
                    </a:p>
                    <a:p>
                      <a:endParaRPr kumimoji="1" lang="en-US" altLang="ja-JP" sz="1600" dirty="0"/>
                    </a:p>
                    <a:p>
                      <a:r>
                        <a:rPr kumimoji="1" lang="ja-JP" altLang="en-US" sz="1600" dirty="0"/>
                        <a:t>〇ケアマネジメントにおける社会資源の活用、他職種連携、チームアプローチの重要性について留意する。</a:t>
                      </a:r>
                    </a:p>
                  </a:txBody>
                  <a:tcPr>
                    <a:solidFill>
                      <a:srgbClr val="66FFFF">
                        <a:alpha val="20000"/>
                      </a:srgbClr>
                    </a:solidFill>
                  </a:tcPr>
                </a:tc>
                <a:extLst>
                  <a:ext uri="{0D108BD9-81ED-4DB2-BD59-A6C34878D82A}">
                    <a16:rowId xmlns:a16="http://schemas.microsoft.com/office/drawing/2014/main" val="10001"/>
                  </a:ext>
                </a:extLst>
              </a:tr>
            </a:tbl>
          </a:graphicData>
        </a:graphic>
      </p:graphicFrame>
      <p:sp>
        <p:nvSpPr>
          <p:cNvPr id="4" name="スライド番号プレースホルダー 3"/>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2</a:t>
            </a:fld>
            <a:endParaRPr kumimoji="1" lang="ja-JP" altLang="en-US">
              <a:solidFill>
                <a:prstClr val="black">
                  <a:tint val="75000"/>
                </a:prstClr>
              </a:solidFill>
            </a:endParaRPr>
          </a:p>
        </p:txBody>
      </p:sp>
      <p:sp>
        <p:nvSpPr>
          <p:cNvPr id="3" name="楕円 2"/>
          <p:cNvSpPr/>
          <p:nvPr/>
        </p:nvSpPr>
        <p:spPr>
          <a:xfrm>
            <a:off x="304800" y="136028"/>
            <a:ext cx="1609343" cy="5852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95227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571056"/>
            <a:ext cx="8229600" cy="710503"/>
          </a:xfrm>
        </p:spPr>
        <p:txBody>
          <a:bodyPr/>
          <a:lstStyle/>
          <a:p>
            <a:r>
              <a:rPr lang="ja-JP" altLang="en-US" sz="3200" dirty="0">
                <a:solidFill>
                  <a:schemeClr val="tx1"/>
                </a:solidFill>
                <a:ea typeface="ＭＳ Ｐゴシック" pitchFamily="50" charset="-128"/>
              </a:rPr>
              <a:t>（１）実戦の振り返り（チェック項目）</a:t>
            </a:r>
          </a:p>
        </p:txBody>
      </p:sp>
      <p:sp>
        <p:nvSpPr>
          <p:cNvPr id="18435" name="Rectangle 3"/>
          <p:cNvSpPr>
            <a:spLocks noGrp="1" noChangeArrowheads="1"/>
          </p:cNvSpPr>
          <p:nvPr>
            <p:ph type="body" idx="1"/>
          </p:nvPr>
        </p:nvSpPr>
        <p:spPr>
          <a:xfrm>
            <a:off x="457200" y="1600201"/>
            <a:ext cx="8467344" cy="4530725"/>
          </a:xfrm>
        </p:spPr>
        <p:txBody>
          <a:bodyPr/>
          <a:lstStyle/>
          <a:p>
            <a:pPr marL="0" indent="0">
              <a:buNone/>
            </a:pPr>
            <a:endParaRPr lang="ja-JP" altLang="en-US" dirty="0">
              <a:ea typeface="ＭＳ Ｐゴシック" pitchFamily="50" charset="-128"/>
            </a:endParaRPr>
          </a:p>
        </p:txBody>
      </p:sp>
      <p:sp>
        <p:nvSpPr>
          <p:cNvPr id="2" name="スライド番号プレースホルダー 1"/>
          <p:cNvSpPr>
            <a:spLocks noGrp="1"/>
          </p:cNvSpPr>
          <p:nvPr>
            <p:ph type="sldNum" sz="quarter" idx="12"/>
          </p:nvPr>
        </p:nvSpPr>
        <p:spPr/>
        <p:txBody>
          <a:bodyPr/>
          <a:lstStyle/>
          <a:p>
            <a:fld id="{88151203-A72C-487C-B594-566CAEA203A0}" type="slidenum">
              <a:rPr lang="ja-JP" altLang="en-US" smtClean="0"/>
              <a:pPr/>
              <a:t>20</a:t>
            </a:fld>
            <a:endParaRPr lang="en-US" altLang="ja-JP"/>
          </a:p>
        </p:txBody>
      </p:sp>
      <p:sp>
        <p:nvSpPr>
          <p:cNvPr id="3" name="四角形: メモ 2"/>
          <p:cNvSpPr/>
          <p:nvPr/>
        </p:nvSpPr>
        <p:spPr bwMode="auto">
          <a:xfrm>
            <a:off x="457200" y="1535113"/>
            <a:ext cx="8229600" cy="2500439"/>
          </a:xfrm>
          <a:prstGeom prst="foldedCorner">
            <a:avLst/>
          </a:prstGeom>
          <a:ln>
            <a:headEnd type="none" w="med" len="med"/>
            <a:tailEnd type="none" w="med" len="med"/>
          </a:ln>
          <a:ex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ja-JP" altLang="en-US" sz="2000" dirty="0">
                <a:latin typeface="Arial" charset="0"/>
                <a:ea typeface="ＭＳ Ｐゴシック" pitchFamily="50" charset="-128"/>
              </a:rPr>
              <a:t>（１）チームアプローチの視点と意思決定支援</a:t>
            </a:r>
          </a:p>
          <a:p>
            <a:pPr defTabSz="914400" eaLnBrk="0" fontAlgn="base" hangingPunct="0">
              <a:spcBef>
                <a:spcPct val="0"/>
              </a:spcBef>
              <a:spcAft>
                <a:spcPct val="0"/>
              </a:spcAft>
            </a:pPr>
            <a:r>
              <a:rPr lang="ja-JP" altLang="en-US" sz="2000" dirty="0">
                <a:latin typeface="Arial" charset="0"/>
                <a:ea typeface="ＭＳ Ｐゴシック" pitchFamily="50" charset="-128"/>
              </a:rPr>
              <a:t>　＊１）本人の周辺にいる人々や地域の関係機関を把握することの必要性</a:t>
            </a:r>
            <a:endParaRPr lang="en-US" altLang="ja-JP" sz="2000" dirty="0">
              <a:latin typeface="Arial" charset="0"/>
              <a:ea typeface="ＭＳ Ｐゴシック" pitchFamily="50" charset="-128"/>
            </a:endParaRPr>
          </a:p>
          <a:p>
            <a:pPr defTabSz="914400" eaLnBrk="0" fontAlgn="base" hangingPunct="0">
              <a:spcBef>
                <a:spcPct val="0"/>
              </a:spcBef>
              <a:spcAft>
                <a:spcPct val="0"/>
              </a:spcAft>
            </a:pPr>
            <a:r>
              <a:rPr lang="en-US" altLang="ja-JP" sz="2000" dirty="0">
                <a:latin typeface="Arial" charset="0"/>
                <a:ea typeface="ＭＳ Ｐゴシック" pitchFamily="50" charset="-128"/>
              </a:rPr>
              <a:t>          </a:t>
            </a:r>
            <a:r>
              <a:rPr lang="ja-JP" altLang="en-US" sz="2000" dirty="0">
                <a:latin typeface="Arial" charset="0"/>
                <a:ea typeface="ＭＳ Ｐゴシック" pitchFamily="50" charset="-128"/>
              </a:rPr>
              <a:t>の理解</a:t>
            </a:r>
          </a:p>
          <a:p>
            <a:pPr defTabSz="914400" eaLnBrk="0" fontAlgn="base" hangingPunct="0">
              <a:spcBef>
                <a:spcPct val="0"/>
              </a:spcBef>
              <a:spcAft>
                <a:spcPct val="0"/>
              </a:spcAft>
            </a:pPr>
            <a:r>
              <a:rPr lang="ja-JP" altLang="en-US" sz="2000" dirty="0">
                <a:latin typeface="Arial" charset="0"/>
                <a:ea typeface="ＭＳ Ｐゴシック" pitchFamily="50" charset="-128"/>
              </a:rPr>
              <a:t>　＊２）本人を中心としたチームアプローチの必要性の理解</a:t>
            </a:r>
          </a:p>
          <a:p>
            <a:pPr defTabSz="914400" eaLnBrk="0" fontAlgn="base" hangingPunct="0">
              <a:spcBef>
                <a:spcPct val="0"/>
              </a:spcBef>
              <a:spcAft>
                <a:spcPct val="0"/>
              </a:spcAft>
            </a:pPr>
            <a:r>
              <a:rPr lang="ja-JP" altLang="en-US" sz="2000" dirty="0">
                <a:latin typeface="Arial" charset="0"/>
                <a:ea typeface="ＭＳ Ｐゴシック" pitchFamily="50" charset="-128"/>
              </a:rPr>
              <a:t>　＊３）本人を中心としたチームを構成するための必要な手段</a:t>
            </a:r>
          </a:p>
          <a:p>
            <a:pPr defTabSz="914400" eaLnBrk="0" fontAlgn="base" hangingPunct="0">
              <a:spcBef>
                <a:spcPct val="0"/>
              </a:spcBef>
              <a:spcAft>
                <a:spcPct val="0"/>
              </a:spcAft>
            </a:pPr>
            <a:r>
              <a:rPr lang="ja-JP" altLang="en-US" sz="2000" dirty="0">
                <a:latin typeface="Arial" charset="0"/>
                <a:ea typeface="ＭＳ Ｐゴシック" pitchFamily="50" charset="-128"/>
              </a:rPr>
              <a:t>　＊４）本人を中心としたチームの中での自分の役割の確認</a:t>
            </a:r>
          </a:p>
          <a:p>
            <a:pPr defTabSz="914400" eaLnBrk="0" fontAlgn="base" hangingPunct="0">
              <a:spcBef>
                <a:spcPct val="0"/>
              </a:spcBef>
              <a:spcAft>
                <a:spcPct val="0"/>
              </a:spcAft>
            </a:pPr>
            <a:r>
              <a:rPr lang="ja-JP" altLang="en-US" sz="2000" dirty="0">
                <a:latin typeface="Arial" charset="0"/>
                <a:ea typeface="ＭＳ Ｐゴシック" pitchFamily="50" charset="-128"/>
              </a:rPr>
              <a:t>　　 ５）チームアプローチを通した今ある社会資源の活用と新たな社会資源  </a:t>
            </a:r>
            <a:endParaRPr lang="en-US" altLang="ja-JP" sz="2000" dirty="0">
              <a:latin typeface="Arial" charset="0"/>
              <a:ea typeface="ＭＳ Ｐゴシック" pitchFamily="50" charset="-128"/>
            </a:endParaRPr>
          </a:p>
          <a:p>
            <a:pPr defTabSz="914400" eaLnBrk="0" fontAlgn="base" hangingPunct="0">
              <a:spcBef>
                <a:spcPct val="0"/>
              </a:spcBef>
              <a:spcAft>
                <a:spcPct val="0"/>
              </a:spcAft>
            </a:pPr>
            <a:r>
              <a:rPr lang="en-US" altLang="ja-JP" sz="2000" dirty="0">
                <a:latin typeface="Arial" charset="0"/>
                <a:ea typeface="ＭＳ Ｐゴシック" pitchFamily="50" charset="-128"/>
              </a:rPr>
              <a:t>         </a:t>
            </a:r>
            <a:r>
              <a:rPr lang="ja-JP" altLang="en-US" sz="2000" dirty="0">
                <a:latin typeface="Arial" charset="0"/>
                <a:ea typeface="ＭＳ Ｐゴシック" pitchFamily="50" charset="-128"/>
              </a:rPr>
              <a:t>の創出方法</a:t>
            </a:r>
          </a:p>
        </p:txBody>
      </p:sp>
      <p:sp>
        <p:nvSpPr>
          <p:cNvPr id="8" name="四角形: メモ 7"/>
          <p:cNvSpPr/>
          <p:nvPr/>
        </p:nvSpPr>
        <p:spPr bwMode="auto">
          <a:xfrm>
            <a:off x="457200" y="4139185"/>
            <a:ext cx="8430768" cy="2566415"/>
          </a:xfrm>
          <a:prstGeom prst="foldedCorner">
            <a:avLst/>
          </a:prstGeom>
          <a:ln>
            <a:headEnd type="none" w="med" len="med"/>
            <a:tailEnd type="none" w="med" len="med"/>
          </a:ln>
          <a:ex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（２）チームアプローチの展開</a:t>
            </a:r>
          </a:p>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　＊１）支援目標の共通理解を得るための会議の実施</a:t>
            </a:r>
          </a:p>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　    ２）支援の経過や本人の満足度、チームアプローチの評価のための会議</a:t>
            </a:r>
            <a:endParaRPr lang="en-US" altLang="ja-JP" sz="2000" dirty="0">
              <a:solidFill>
                <a:srgbClr val="000000"/>
              </a:solidFill>
              <a:latin typeface="Arial" charset="0"/>
              <a:ea typeface="ＭＳ Ｐゴシック" pitchFamily="50" charset="-128"/>
            </a:endParaRPr>
          </a:p>
          <a:p>
            <a:pPr lvl="0" defTabSz="914400" eaLnBrk="0" fontAlgn="base" hangingPunct="0">
              <a:spcBef>
                <a:spcPct val="0"/>
              </a:spcBef>
              <a:spcAft>
                <a:spcPct val="0"/>
              </a:spcAft>
            </a:pPr>
            <a:r>
              <a:rPr lang="en-US" altLang="ja-JP" sz="2000" dirty="0">
                <a:solidFill>
                  <a:srgbClr val="000000"/>
                </a:solidFill>
                <a:latin typeface="Arial" charset="0"/>
                <a:ea typeface="ＭＳ Ｐゴシック" pitchFamily="50" charset="-128"/>
              </a:rPr>
              <a:t>           </a:t>
            </a:r>
            <a:r>
              <a:rPr lang="ja-JP" altLang="en-US" sz="2000" dirty="0">
                <a:solidFill>
                  <a:srgbClr val="000000"/>
                </a:solidFill>
                <a:latin typeface="Arial" charset="0"/>
                <a:ea typeface="ＭＳ Ｐゴシック" pitchFamily="50" charset="-128"/>
              </a:rPr>
              <a:t>の実施</a:t>
            </a:r>
          </a:p>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      ３）危機介入や緊急時の支援体制やリスクマネジメント</a:t>
            </a:r>
          </a:p>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      ４）地域資源（地域の中にある当たり前の資源）の活用方法</a:t>
            </a:r>
          </a:p>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　    ５）地域を巻き込んだ支援の検討</a:t>
            </a:r>
          </a:p>
          <a:p>
            <a:pPr lvl="0" defTabSz="914400" eaLnBrk="0" fontAlgn="base" hangingPunct="0">
              <a:spcBef>
                <a:spcPct val="0"/>
              </a:spcBef>
              <a:spcAft>
                <a:spcPct val="0"/>
              </a:spcAft>
            </a:pPr>
            <a:r>
              <a:rPr lang="ja-JP" altLang="en-US" sz="2000" dirty="0">
                <a:solidFill>
                  <a:srgbClr val="000000"/>
                </a:solidFill>
                <a:latin typeface="Arial" charset="0"/>
                <a:ea typeface="ＭＳ Ｐゴシック" pitchFamily="50" charset="-128"/>
              </a:rPr>
              <a:t>　    ６）本人の意思を確認しながらチームで関わる</a:t>
            </a:r>
            <a:endParaRPr kumimoji="0" lang="ja-JP" altLang="en-US" sz="2000" b="0" i="0" u="none" strike="noStrike" kern="1200" cap="none" spc="0" normalizeH="0" baseline="0" noProof="0" dirty="0">
              <a:ln>
                <a:noFill/>
              </a:ln>
              <a:solidFill>
                <a:srgbClr val="000000"/>
              </a:solidFill>
              <a:effectLst/>
              <a:uLnTx/>
              <a:uFillTx/>
              <a:latin typeface="Arial" charset="0"/>
              <a:ea typeface="ＭＳ Ｐゴシック" pitchFamily="50" charset="-128"/>
            </a:endParaRPr>
          </a:p>
        </p:txBody>
      </p:sp>
    </p:spTree>
    <p:extLst>
      <p:ext uri="{BB962C8B-B14F-4D97-AF65-F5344CB8AC3E}">
        <p14:creationId xmlns:p14="http://schemas.microsoft.com/office/powerpoint/2010/main" val="179466776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316992"/>
            <a:ext cx="8229600" cy="1165735"/>
          </a:xfrm>
        </p:spPr>
        <p:txBody>
          <a:bodyPr/>
          <a:lstStyle/>
          <a:p>
            <a:r>
              <a:rPr lang="ja-JP" altLang="en-US" sz="3200" dirty="0">
                <a:solidFill>
                  <a:schemeClr val="tx1"/>
                </a:solidFill>
                <a:ea typeface="ＭＳ Ｐゴシック" pitchFamily="50" charset="-128"/>
              </a:rPr>
              <a:t>（２）多職種連携（チームアプローチ）と</a:t>
            </a:r>
            <a:br>
              <a:rPr lang="en-US" altLang="ja-JP" sz="3200" dirty="0">
                <a:solidFill>
                  <a:schemeClr val="tx1"/>
                </a:solidFill>
                <a:ea typeface="ＭＳ Ｐゴシック" pitchFamily="50" charset="-128"/>
              </a:rPr>
            </a:br>
            <a:r>
              <a:rPr lang="ja-JP" altLang="en-US" sz="3200" dirty="0">
                <a:solidFill>
                  <a:schemeClr val="tx1"/>
                </a:solidFill>
                <a:ea typeface="ＭＳ Ｐゴシック" pitchFamily="50" charset="-128"/>
              </a:rPr>
              <a:t>　　　　　　　　　ケアマネジメントプロセスの関係</a:t>
            </a:r>
          </a:p>
        </p:txBody>
      </p:sp>
      <p:sp>
        <p:nvSpPr>
          <p:cNvPr id="18435" name="Rectangle 3"/>
          <p:cNvSpPr>
            <a:spLocks noGrp="1" noChangeArrowheads="1"/>
          </p:cNvSpPr>
          <p:nvPr>
            <p:ph type="body" idx="1"/>
          </p:nvPr>
        </p:nvSpPr>
        <p:spPr>
          <a:xfrm>
            <a:off x="457200" y="1600201"/>
            <a:ext cx="8467344" cy="4530725"/>
          </a:xfrm>
        </p:spPr>
        <p:txBody>
          <a:bodyPr/>
          <a:lstStyle/>
          <a:p>
            <a:pPr marL="0" indent="0">
              <a:buNone/>
            </a:pPr>
            <a:endParaRPr lang="ja-JP" altLang="en-US" dirty="0">
              <a:ea typeface="ＭＳ Ｐゴシック" pitchFamily="50" charset="-128"/>
            </a:endParaRPr>
          </a:p>
        </p:txBody>
      </p:sp>
      <p:sp>
        <p:nvSpPr>
          <p:cNvPr id="2" name="スライド番号プレースホルダー 1"/>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151203-A72C-487C-B594-566CAEA203A0}" type="slidenum">
              <a:rPr kumimoji="0" lang="ja-JP" altLang="en-US" sz="923"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altLang="ja-JP" sz="923" b="0" i="0" u="none" strike="noStrike" kern="1200" cap="none" spc="0" normalizeH="0" baseline="0" noProof="0">
              <a:ln>
                <a:noFill/>
              </a:ln>
              <a:solidFill>
                <a:srgbClr val="000000"/>
              </a:solidFill>
              <a:effectLst/>
              <a:uLnTx/>
              <a:uFillTx/>
              <a:latin typeface="Arial"/>
              <a:ea typeface="+mn-ea"/>
              <a:cs typeface="+mn-cs"/>
            </a:endParaRPr>
          </a:p>
        </p:txBody>
      </p:sp>
      <p:sp>
        <p:nvSpPr>
          <p:cNvPr id="6" name="四角形: 角を丸くする 5"/>
          <p:cNvSpPr/>
          <p:nvPr/>
        </p:nvSpPr>
        <p:spPr bwMode="auto">
          <a:xfrm>
            <a:off x="1603248" y="2365248"/>
            <a:ext cx="6193536" cy="1862507"/>
          </a:xfrm>
          <a:prstGeom prst="roundRect">
            <a:avLst>
              <a:gd name="adj" fmla="val 6981"/>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ja-JP" altLang="en-US" sz="2800" b="0" i="0" u="none" strike="noStrike" cap="none" normalizeH="0" baseline="0" dirty="0">
                <a:ln>
                  <a:noFill/>
                </a:ln>
                <a:solidFill>
                  <a:schemeClr val="tx1"/>
                </a:solidFill>
                <a:effectLst/>
                <a:latin typeface="Arial" charset="0"/>
                <a:ea typeface="ＭＳ Ｐゴシック" pitchFamily="50" charset="-128"/>
              </a:rPr>
              <a:t>柔軟で目的に応じた連携（チーム作り）</a:t>
            </a:r>
            <a:endParaRPr kumimoji="0" lang="en-US" altLang="ja-JP" sz="2800" b="0" i="0" u="none" strike="noStrike" cap="none" normalizeH="0" baseline="0" dirty="0">
              <a:ln>
                <a:noFill/>
              </a:ln>
              <a:solidFill>
                <a:schemeClr val="tx1"/>
              </a:solidFill>
              <a:effectLst/>
              <a:latin typeface="Arial" charset="0"/>
              <a:ea typeface="ＭＳ Ｐゴシック" pitchFamily="50" charset="-128"/>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ja-JP" altLang="en-US" sz="2800" b="0" i="0" u="none" strike="noStrike" cap="none" normalizeH="0" baseline="0" dirty="0">
                <a:ln>
                  <a:noFill/>
                </a:ln>
                <a:solidFill>
                  <a:schemeClr val="tx1"/>
                </a:solidFill>
                <a:effectLst/>
                <a:latin typeface="Arial" charset="0"/>
                <a:ea typeface="ＭＳ Ｐゴシック" pitchFamily="50" charset="-128"/>
              </a:rPr>
              <a:t>インテーク</a:t>
            </a:r>
            <a:endParaRPr kumimoji="0" lang="en-US" altLang="ja-JP" sz="2800" b="0" i="0" u="none" strike="noStrike" cap="none" normalizeH="0" baseline="0" dirty="0">
              <a:ln>
                <a:noFill/>
              </a:ln>
              <a:solidFill>
                <a:schemeClr val="tx1"/>
              </a:solidFill>
              <a:effectLst/>
              <a:latin typeface="Arial" charset="0"/>
              <a:ea typeface="ＭＳ Ｐゴシック" pitchFamily="50" charset="-128"/>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ja-JP" altLang="en-US" sz="2800" b="0" i="0" u="none" strike="noStrike" cap="none" normalizeH="0" baseline="0" dirty="0">
                <a:ln>
                  <a:noFill/>
                </a:ln>
                <a:solidFill>
                  <a:schemeClr val="tx1"/>
                </a:solidFill>
                <a:effectLst/>
                <a:latin typeface="Arial" charset="0"/>
                <a:ea typeface="ＭＳ Ｐゴシック" pitchFamily="50" charset="-128"/>
              </a:rPr>
              <a:t>アセスメント</a:t>
            </a:r>
            <a:endParaRPr kumimoji="0" lang="en-US" altLang="ja-JP" sz="2800" b="0" i="0" u="none" strike="noStrike" cap="none" normalizeH="0" baseline="0" dirty="0">
              <a:ln>
                <a:noFill/>
              </a:ln>
              <a:solidFill>
                <a:schemeClr val="tx1"/>
              </a:solidFill>
              <a:effectLst/>
              <a:latin typeface="Arial" charset="0"/>
              <a:ea typeface="ＭＳ Ｐゴシック" pitchFamily="50" charset="-128"/>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ja-JP" altLang="en-US" sz="2800" b="0" i="0" u="none" strike="noStrike" cap="none" normalizeH="0" baseline="0" dirty="0">
                <a:ln>
                  <a:noFill/>
                </a:ln>
                <a:solidFill>
                  <a:schemeClr val="tx1"/>
                </a:solidFill>
                <a:effectLst/>
                <a:latin typeface="Arial" charset="0"/>
                <a:ea typeface="ＭＳ Ｐゴシック" pitchFamily="50" charset="-128"/>
              </a:rPr>
              <a:t>プランニング</a:t>
            </a:r>
            <a:endParaRPr kumimoji="0" lang="en-US" altLang="ja-JP" sz="2800" b="0" i="0" u="none" strike="noStrike" cap="none" normalizeH="0" baseline="0" dirty="0">
              <a:ln>
                <a:noFill/>
              </a:ln>
              <a:solidFill>
                <a:schemeClr val="tx1"/>
              </a:solidFill>
              <a:effectLst/>
              <a:latin typeface="Arial" charset="0"/>
              <a:ea typeface="ＭＳ Ｐゴシック" pitchFamily="50" charset="-128"/>
            </a:endParaRPr>
          </a:p>
          <a:p>
            <a:pPr marL="0" marR="0" indent="0" algn="ctr" defTabSz="914400" rtl="0" eaLnBrk="0" fontAlgn="base" latinLnBrk="0" hangingPunct="0">
              <a:lnSpc>
                <a:spcPct val="100000"/>
              </a:lnSpc>
              <a:spcBef>
                <a:spcPct val="0"/>
              </a:spcBef>
              <a:spcAft>
                <a:spcPct val="0"/>
              </a:spcAft>
              <a:buClrTx/>
              <a:buSzTx/>
              <a:buFontTx/>
              <a:buNone/>
              <a:tabLst/>
            </a:pPr>
            <a:endParaRPr lang="en-US" altLang="ja-JP" sz="2800" dirty="0">
              <a:latin typeface="Arial" charset="0"/>
              <a:ea typeface="ＭＳ Ｐゴシック" pitchFamily="50" charset="-128"/>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altLang="ja-JP" sz="2800" b="0" i="0" u="none" strike="noStrike" cap="none" normalizeH="0" baseline="0" dirty="0">
              <a:ln>
                <a:noFill/>
              </a:ln>
              <a:solidFill>
                <a:schemeClr val="tx1"/>
              </a:solidFill>
              <a:effectLst/>
              <a:latin typeface="Arial" charset="0"/>
              <a:ea typeface="ＭＳ Ｐゴシック" pitchFamily="50" charset="-128"/>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ja-JP" altLang="en-US" sz="2800" b="0" i="0" u="none" strike="noStrike" cap="none" normalizeH="0" baseline="0" dirty="0">
              <a:ln>
                <a:noFill/>
              </a:ln>
              <a:solidFill>
                <a:schemeClr val="tx1"/>
              </a:solidFill>
              <a:effectLst/>
              <a:latin typeface="Arial" charset="0"/>
              <a:ea typeface="ＭＳ Ｐゴシック" pitchFamily="50" charset="-128"/>
            </a:endParaRPr>
          </a:p>
        </p:txBody>
      </p:sp>
      <p:sp>
        <p:nvSpPr>
          <p:cNvPr id="7" name="四角形: 角を丸くする 5"/>
          <p:cNvSpPr/>
          <p:nvPr/>
        </p:nvSpPr>
        <p:spPr bwMode="auto">
          <a:xfrm>
            <a:off x="1603248" y="4443268"/>
            <a:ext cx="6193536" cy="1862507"/>
          </a:xfrm>
          <a:prstGeom prst="roundRect">
            <a:avLst>
              <a:gd name="adj" fmla="val 6981"/>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ja-JP" altLang="en-US" sz="2800" b="0" i="0" u="none" strike="noStrike" cap="none" normalizeH="0" baseline="0" dirty="0">
                <a:ln>
                  <a:noFill/>
                </a:ln>
                <a:solidFill>
                  <a:schemeClr val="tx1"/>
                </a:solidFill>
                <a:effectLst/>
                <a:latin typeface="Arial" charset="0"/>
                <a:ea typeface="ＭＳ Ｐゴシック" pitchFamily="50" charset="-128"/>
              </a:rPr>
              <a:t>また、チームとなれば、</a:t>
            </a:r>
            <a:endParaRPr kumimoji="0" lang="en-US" altLang="ja-JP" sz="2800" b="0" i="0" u="none" strike="noStrike" cap="none" normalizeH="0" baseline="0" dirty="0">
              <a:ln>
                <a:noFill/>
              </a:ln>
              <a:solidFill>
                <a:schemeClr val="tx1"/>
              </a:solidFill>
              <a:effectLst/>
              <a:latin typeface="Arial" charset="0"/>
              <a:ea typeface="ＭＳ Ｐゴシック" pitchFamily="50" charset="-128"/>
            </a:endParaRPr>
          </a:p>
          <a:p>
            <a:pPr marL="0" marR="0" indent="0" algn="ctr" defTabSz="914400" rtl="0" eaLnBrk="0" fontAlgn="base" latinLnBrk="0" hangingPunct="0">
              <a:lnSpc>
                <a:spcPct val="100000"/>
              </a:lnSpc>
              <a:spcBef>
                <a:spcPct val="0"/>
              </a:spcBef>
              <a:spcAft>
                <a:spcPct val="0"/>
              </a:spcAft>
              <a:buClrTx/>
              <a:buSzTx/>
              <a:buFontTx/>
              <a:buNone/>
              <a:tabLst/>
            </a:pPr>
            <a:r>
              <a:rPr lang="ja-JP" altLang="en-US" sz="2800" dirty="0">
                <a:latin typeface="Arial" charset="0"/>
                <a:ea typeface="ＭＳ Ｐゴシック" pitchFamily="50" charset="-128"/>
              </a:rPr>
              <a:t>集まることばかりでなく</a:t>
            </a:r>
            <a:endParaRPr lang="en-US" altLang="ja-JP" sz="2800" dirty="0">
              <a:latin typeface="Arial" charset="0"/>
              <a:ea typeface="ＭＳ Ｐゴシック" pitchFamily="50" charset="-128"/>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ja-JP" altLang="en-US" sz="2800" b="0" i="0" u="none" strike="noStrike" cap="none" normalizeH="0" baseline="0" dirty="0">
                <a:ln>
                  <a:noFill/>
                </a:ln>
                <a:solidFill>
                  <a:schemeClr val="tx1"/>
                </a:solidFill>
                <a:effectLst/>
                <a:latin typeface="Arial" charset="0"/>
                <a:ea typeface="ＭＳ Ｐゴシック" pitchFamily="50" charset="-128"/>
              </a:rPr>
              <a:t>必要な時にお互いに気軽に連絡が取れ助け合えることも大切</a:t>
            </a:r>
          </a:p>
        </p:txBody>
      </p:sp>
    </p:spTree>
    <p:extLst>
      <p:ext uri="{BB962C8B-B14F-4D97-AF65-F5344CB8AC3E}">
        <p14:creationId xmlns:p14="http://schemas.microsoft.com/office/powerpoint/2010/main" val="385076436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199" y="33941"/>
            <a:ext cx="8229600" cy="620097"/>
          </a:xfrm>
        </p:spPr>
        <p:txBody>
          <a:bodyPr/>
          <a:lstStyle/>
          <a:p>
            <a:r>
              <a:rPr kumimoji="1" lang="ja-JP" altLang="en-US" dirty="0"/>
              <a:t>ケアマネジメントプロセス</a:t>
            </a:r>
          </a:p>
        </p:txBody>
      </p:sp>
      <p:sp>
        <p:nvSpPr>
          <p:cNvPr id="4" name="スライド番号プレースホルダー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9AC8D88-6B9E-431F-A9C5-11DD14C0AC29}" type="slidenum">
              <a:rPr kumimoji="0" lang="en-US" altLang="ja-JP" sz="1050" b="0" i="0" u="none" strike="noStrike" kern="1200" cap="none" spc="0" normalizeH="0" baseline="0" noProof="0" smtClean="0">
                <a:ln>
                  <a:noFill/>
                </a:ln>
                <a:solidFill>
                  <a:srgbClr val="000000"/>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altLang="ja-JP" sz="1050" b="0" i="0" u="none" strike="noStrike" kern="1200" cap="none" spc="0" normalizeH="0" baseline="0" noProof="0">
              <a:ln>
                <a:noFill/>
              </a:ln>
              <a:solidFill>
                <a:srgbClr val="000000"/>
              </a:solidFill>
              <a:effectLst/>
              <a:uLnTx/>
              <a:uFillTx/>
              <a:latin typeface="Arial"/>
              <a:ea typeface="ＭＳ Ｐゴシック"/>
              <a:cs typeface="+mn-cs"/>
            </a:endParaRPr>
          </a:p>
        </p:txBody>
      </p:sp>
      <p:grpSp>
        <p:nvGrpSpPr>
          <p:cNvPr id="20" name="グループ化 19"/>
          <p:cNvGrpSpPr/>
          <p:nvPr/>
        </p:nvGrpSpPr>
        <p:grpSpPr>
          <a:xfrm>
            <a:off x="409024" y="654038"/>
            <a:ext cx="3987874" cy="5916635"/>
            <a:chOff x="803581" y="891588"/>
            <a:chExt cx="3902530" cy="6148889"/>
          </a:xfrm>
        </p:grpSpPr>
        <p:grpSp>
          <p:nvGrpSpPr>
            <p:cNvPr id="3" name="グループ化 2"/>
            <p:cNvGrpSpPr/>
            <p:nvPr/>
          </p:nvGrpSpPr>
          <p:grpSpPr>
            <a:xfrm>
              <a:off x="803581" y="891588"/>
              <a:ext cx="3902530" cy="6148889"/>
              <a:chOff x="803581" y="891588"/>
              <a:chExt cx="3902530" cy="6148889"/>
            </a:xfrm>
          </p:grpSpPr>
          <p:sp>
            <p:nvSpPr>
              <p:cNvPr id="6" name="四角形: 角を丸くする 5"/>
              <p:cNvSpPr/>
              <p:nvPr/>
            </p:nvSpPr>
            <p:spPr>
              <a:xfrm>
                <a:off x="803582" y="1328144"/>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１．インテーク（受理）</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であい</a:t>
                </a:r>
              </a:p>
            </p:txBody>
          </p:sp>
          <p:sp>
            <p:nvSpPr>
              <p:cNvPr id="8" name="四角形: 角を丸くする 7"/>
              <p:cNvSpPr/>
              <p:nvPr/>
            </p:nvSpPr>
            <p:spPr>
              <a:xfrm>
                <a:off x="803582" y="2165761"/>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２．アセスメント（事前評価・査定）</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みたて</a:t>
                </a:r>
              </a:p>
            </p:txBody>
          </p:sp>
          <p:sp>
            <p:nvSpPr>
              <p:cNvPr id="9" name="四角形: 角を丸くする 8"/>
              <p:cNvSpPr/>
              <p:nvPr/>
            </p:nvSpPr>
            <p:spPr>
              <a:xfrm>
                <a:off x="803582" y="2946212"/>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３．プランニング（計画策定）</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てだて</a:t>
                </a:r>
              </a:p>
            </p:txBody>
          </p:sp>
          <p:sp>
            <p:nvSpPr>
              <p:cNvPr id="10" name="四角形: 角を丸くする 9"/>
              <p:cNvSpPr/>
              <p:nvPr/>
            </p:nvSpPr>
            <p:spPr>
              <a:xfrm>
                <a:off x="803582" y="3795446"/>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４．インター</a:t>
                </a:r>
                <a:r>
                  <a:rPr kumimoji="1" lang="ja-JP" altLang="en-US" sz="2000" b="0" i="0" u="none" strike="noStrike" kern="1200" cap="none" spc="0" normalizeH="0" baseline="0" noProof="0" dirty="0" err="1">
                    <a:ln>
                      <a:noFill/>
                    </a:ln>
                    <a:solidFill>
                      <a:srgbClr val="000000"/>
                    </a:solidFill>
                    <a:effectLst/>
                    <a:uLnTx/>
                    <a:uFillTx/>
                    <a:latin typeface="Arial"/>
                    <a:ea typeface="ＭＳ Ｐゴシック"/>
                    <a:cs typeface="+mn-cs"/>
                  </a:rPr>
                  <a:t>べ</a:t>
                </a: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ーション（介入）</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はたらきかけ</a:t>
                </a:r>
              </a:p>
            </p:txBody>
          </p:sp>
          <p:sp>
            <p:nvSpPr>
              <p:cNvPr id="11" name="四角形: 角を丸くする 10"/>
              <p:cNvSpPr/>
              <p:nvPr/>
            </p:nvSpPr>
            <p:spPr>
              <a:xfrm>
                <a:off x="803582" y="4686491"/>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５．モニタリング（追跡）</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みなおし</a:t>
                </a:r>
              </a:p>
            </p:txBody>
          </p:sp>
          <p:sp>
            <p:nvSpPr>
              <p:cNvPr id="12" name="四角形: 角を丸くする 11"/>
              <p:cNvSpPr/>
              <p:nvPr/>
            </p:nvSpPr>
            <p:spPr>
              <a:xfrm>
                <a:off x="803582" y="5581061"/>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６．エバリュエーション（事後評価）</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ふりかえり</a:t>
                </a:r>
              </a:p>
            </p:txBody>
          </p:sp>
          <p:sp>
            <p:nvSpPr>
              <p:cNvPr id="13" name="四角形: 角を丸くする 12"/>
              <p:cNvSpPr/>
              <p:nvPr/>
            </p:nvSpPr>
            <p:spPr>
              <a:xfrm>
                <a:off x="803582" y="6388205"/>
                <a:ext cx="3902529" cy="652272"/>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７．ターミネーション（終結）</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わかれ</a:t>
                </a:r>
              </a:p>
            </p:txBody>
          </p:sp>
          <p:sp>
            <p:nvSpPr>
              <p:cNvPr id="14" name="四角形: 角を丸くする 13"/>
              <p:cNvSpPr/>
              <p:nvPr/>
            </p:nvSpPr>
            <p:spPr>
              <a:xfrm>
                <a:off x="803581" y="891588"/>
                <a:ext cx="3902529" cy="281684"/>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ケアマネジメントプロセス</a:t>
                </a:r>
              </a:p>
            </p:txBody>
          </p:sp>
        </p:grpSp>
        <p:sp>
          <p:nvSpPr>
            <p:cNvPr id="5" name="矢印: 下 4"/>
            <p:cNvSpPr/>
            <p:nvPr/>
          </p:nvSpPr>
          <p:spPr bwMode="auto">
            <a:xfrm>
              <a:off x="2596350" y="1979645"/>
              <a:ext cx="317538" cy="175466"/>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pic>
          <p:nvPicPr>
            <p:cNvPr id="15" name="図 14"/>
            <p:cNvPicPr>
              <a:picLocks noChangeAspect="1"/>
            </p:cNvPicPr>
            <p:nvPr/>
          </p:nvPicPr>
          <p:blipFill>
            <a:blip r:embed="rId2"/>
            <a:stretch>
              <a:fillRect/>
            </a:stretch>
          </p:blipFill>
          <p:spPr>
            <a:xfrm>
              <a:off x="2548096" y="2819906"/>
              <a:ext cx="365792" cy="195089"/>
            </a:xfrm>
            <a:prstGeom prst="rect">
              <a:avLst/>
            </a:prstGeom>
          </p:spPr>
        </p:pic>
        <p:sp>
          <p:nvSpPr>
            <p:cNvPr id="16" name="矢印: 下 15"/>
            <p:cNvSpPr/>
            <p:nvPr/>
          </p:nvSpPr>
          <p:spPr bwMode="auto">
            <a:xfrm>
              <a:off x="2596350" y="3619980"/>
              <a:ext cx="317538" cy="175466"/>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17" name="矢印: 下 16"/>
            <p:cNvSpPr/>
            <p:nvPr/>
          </p:nvSpPr>
          <p:spPr bwMode="auto">
            <a:xfrm>
              <a:off x="2553528" y="4447718"/>
              <a:ext cx="317538" cy="175466"/>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18" name="矢印: 下 17"/>
            <p:cNvSpPr/>
            <p:nvPr/>
          </p:nvSpPr>
          <p:spPr bwMode="auto">
            <a:xfrm>
              <a:off x="2572223" y="5397077"/>
              <a:ext cx="317538" cy="175466"/>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19" name="矢印: 下 18"/>
            <p:cNvSpPr/>
            <p:nvPr/>
          </p:nvSpPr>
          <p:spPr bwMode="auto">
            <a:xfrm>
              <a:off x="2517616" y="6242158"/>
              <a:ext cx="317538" cy="175466"/>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grpSp>
      <p:sp>
        <p:nvSpPr>
          <p:cNvPr id="38" name="正方形/長方形 37"/>
          <p:cNvSpPr/>
          <p:nvPr/>
        </p:nvSpPr>
        <p:spPr>
          <a:xfrm>
            <a:off x="3893089" y="6603851"/>
            <a:ext cx="678910" cy="263087"/>
          </a:xfrm>
          <a:prstGeom prst="rect">
            <a:avLst/>
          </a:prstGeom>
          <a:noFill/>
          <a:ln w="9525"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（野中）</a:t>
            </a:r>
          </a:p>
        </p:txBody>
      </p:sp>
      <p:sp>
        <p:nvSpPr>
          <p:cNvPr id="39" name="正方形/長方形 38"/>
          <p:cNvSpPr/>
          <p:nvPr/>
        </p:nvSpPr>
        <p:spPr>
          <a:xfrm>
            <a:off x="8190715" y="6545970"/>
            <a:ext cx="678910" cy="263087"/>
          </a:xfrm>
          <a:prstGeom prst="rect">
            <a:avLst/>
          </a:prstGeom>
          <a:noFill/>
          <a:ln w="9525"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（小澤）</a:t>
            </a:r>
          </a:p>
        </p:txBody>
      </p:sp>
      <p:grpSp>
        <p:nvGrpSpPr>
          <p:cNvPr id="50" name="グループ化 49"/>
          <p:cNvGrpSpPr/>
          <p:nvPr/>
        </p:nvGrpSpPr>
        <p:grpSpPr>
          <a:xfrm>
            <a:off x="4396898" y="2121807"/>
            <a:ext cx="256912" cy="3319017"/>
            <a:chOff x="4639179" y="2148736"/>
            <a:chExt cx="256912" cy="3319017"/>
          </a:xfrm>
        </p:grpSpPr>
        <p:cxnSp>
          <p:nvCxnSpPr>
            <p:cNvPr id="44" name="直線コネクタ 43"/>
            <p:cNvCxnSpPr/>
            <p:nvPr/>
          </p:nvCxnSpPr>
          <p:spPr bwMode="auto">
            <a:xfrm flipV="1">
              <a:off x="4639179" y="5467752"/>
              <a:ext cx="238747" cy="1"/>
            </a:xfrm>
            <a:prstGeom prst="line">
              <a:avLst/>
            </a:prstGeom>
            <a:noFill/>
            <a:ln w="28575" cap="flat" cmpd="sng" algn="ctr">
              <a:solidFill>
                <a:srgbClr val="FF0000"/>
              </a:solidFill>
              <a:prstDash val="solid"/>
              <a:round/>
              <a:headEnd type="none" w="med" len="med"/>
              <a:tailEnd type="none" w="med" len="med"/>
            </a:ln>
            <a:effectLst/>
          </p:spPr>
        </p:cxnSp>
        <p:cxnSp>
          <p:nvCxnSpPr>
            <p:cNvPr id="47" name="直線コネクタ 46"/>
            <p:cNvCxnSpPr/>
            <p:nvPr/>
          </p:nvCxnSpPr>
          <p:spPr bwMode="auto">
            <a:xfrm flipV="1">
              <a:off x="4896091" y="2148736"/>
              <a:ext cx="0" cy="3307081"/>
            </a:xfrm>
            <a:prstGeom prst="line">
              <a:avLst/>
            </a:prstGeom>
            <a:noFill/>
            <a:ln w="25400" cap="flat" cmpd="sng" algn="ctr">
              <a:solidFill>
                <a:srgbClr val="FF0000"/>
              </a:solidFill>
              <a:prstDash val="solid"/>
              <a:round/>
              <a:headEnd type="none" w="med" len="med"/>
              <a:tailEnd type="none" w="med" len="med"/>
            </a:ln>
            <a:effectLst/>
          </p:spPr>
        </p:cxnSp>
        <p:cxnSp>
          <p:nvCxnSpPr>
            <p:cNvPr id="49" name="直線矢印コネクタ 48"/>
            <p:cNvCxnSpPr/>
            <p:nvPr/>
          </p:nvCxnSpPr>
          <p:spPr bwMode="auto">
            <a:xfrm flipH="1">
              <a:off x="4657344" y="2181356"/>
              <a:ext cx="238747" cy="1"/>
            </a:xfrm>
            <a:prstGeom prst="straightConnector1">
              <a:avLst/>
            </a:prstGeom>
            <a:noFill/>
            <a:ln w="25400" cap="flat" cmpd="sng" algn="ctr">
              <a:solidFill>
                <a:srgbClr val="FF0000"/>
              </a:solidFill>
              <a:prstDash val="solid"/>
              <a:round/>
              <a:headEnd type="none" w="med" len="med"/>
              <a:tailEnd type="triangle"/>
            </a:ln>
            <a:effectLst/>
          </p:spPr>
        </p:cxnSp>
      </p:grpSp>
      <p:grpSp>
        <p:nvGrpSpPr>
          <p:cNvPr id="55" name="グループ化 54"/>
          <p:cNvGrpSpPr/>
          <p:nvPr/>
        </p:nvGrpSpPr>
        <p:grpSpPr>
          <a:xfrm>
            <a:off x="5093102" y="672786"/>
            <a:ext cx="3882221" cy="5885536"/>
            <a:chOff x="5207914" y="660434"/>
            <a:chExt cx="3882221" cy="5885536"/>
          </a:xfrm>
        </p:grpSpPr>
        <p:grpSp>
          <p:nvGrpSpPr>
            <p:cNvPr id="37" name="グループ化 36"/>
            <p:cNvGrpSpPr/>
            <p:nvPr/>
          </p:nvGrpSpPr>
          <p:grpSpPr>
            <a:xfrm>
              <a:off x="5207914" y="660434"/>
              <a:ext cx="3661712" cy="5885536"/>
              <a:chOff x="5207914" y="660434"/>
              <a:chExt cx="3661712" cy="5885536"/>
            </a:xfrm>
          </p:grpSpPr>
          <p:sp>
            <p:nvSpPr>
              <p:cNvPr id="22" name="四角形: 角を丸くする 21"/>
              <p:cNvSpPr/>
              <p:nvPr/>
            </p:nvSpPr>
            <p:spPr>
              <a:xfrm>
                <a:off x="5207916" y="1039614"/>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入り口（把握）</a:t>
                </a:r>
              </a:p>
            </p:txBody>
          </p:sp>
          <p:sp>
            <p:nvSpPr>
              <p:cNvPr id="24" name="四角形: 角を丸くする 23"/>
              <p:cNvSpPr/>
              <p:nvPr/>
            </p:nvSpPr>
            <p:spPr>
              <a:xfrm>
                <a:off x="5207914" y="1847270"/>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アセスメント</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（対象者の真のニーズの把握）</a:t>
                </a:r>
              </a:p>
            </p:txBody>
          </p:sp>
          <p:sp>
            <p:nvSpPr>
              <p:cNvPr id="25" name="四角形: 角を丸くする 24"/>
              <p:cNvSpPr/>
              <p:nvPr/>
            </p:nvSpPr>
            <p:spPr>
              <a:xfrm>
                <a:off x="5217032" y="2654927"/>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支援の目標設定と計画の作成</a:t>
                </a:r>
              </a:p>
            </p:txBody>
          </p:sp>
          <p:sp>
            <p:nvSpPr>
              <p:cNvPr id="26" name="四角形: 角を丸くする 25"/>
              <p:cNvSpPr/>
              <p:nvPr/>
            </p:nvSpPr>
            <p:spPr>
              <a:xfrm>
                <a:off x="5207914" y="3468163"/>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ケア計画の実施</a:t>
                </a:r>
              </a:p>
            </p:txBody>
          </p:sp>
          <p:sp>
            <p:nvSpPr>
              <p:cNvPr id="27" name="四角形: 角を丸くする 26"/>
              <p:cNvSpPr/>
              <p:nvPr/>
            </p:nvSpPr>
            <p:spPr>
              <a:xfrm>
                <a:off x="5217032" y="4305601"/>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サービス提供状況の監視及びフォローアップ（モニタリング）</a:t>
                </a:r>
              </a:p>
            </p:txBody>
          </p:sp>
          <p:sp>
            <p:nvSpPr>
              <p:cNvPr id="28" name="四角形: 角を丸くする 27"/>
              <p:cNvSpPr/>
              <p:nvPr/>
            </p:nvSpPr>
            <p:spPr>
              <a:xfrm>
                <a:off x="5217033" y="5154351"/>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再アセスメント</a:t>
                </a:r>
              </a:p>
            </p:txBody>
          </p:sp>
          <p:sp>
            <p:nvSpPr>
              <p:cNvPr id="29" name="四角形: 角を丸くする 28"/>
              <p:cNvSpPr/>
              <p:nvPr/>
            </p:nvSpPr>
            <p:spPr>
              <a:xfrm>
                <a:off x="5217033" y="5943038"/>
                <a:ext cx="3652593"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終了</a:t>
                </a:r>
              </a:p>
            </p:txBody>
          </p:sp>
          <p:sp>
            <p:nvSpPr>
              <p:cNvPr id="30" name="四角形: 角を丸くする 29"/>
              <p:cNvSpPr/>
              <p:nvPr/>
            </p:nvSpPr>
            <p:spPr>
              <a:xfrm>
                <a:off x="5217032" y="660434"/>
                <a:ext cx="3652593" cy="279748"/>
              </a:xfrm>
              <a:prstGeom prst="round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障害者ケアガイドライン</a:t>
                </a:r>
              </a:p>
            </p:txBody>
          </p:sp>
          <p:sp>
            <p:nvSpPr>
              <p:cNvPr id="31" name="矢印: 下 30"/>
              <p:cNvSpPr/>
              <p:nvPr/>
            </p:nvSpPr>
            <p:spPr bwMode="auto">
              <a:xfrm>
                <a:off x="6881087" y="1657699"/>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2" name="矢印: 下 31"/>
              <p:cNvSpPr/>
              <p:nvPr/>
            </p:nvSpPr>
            <p:spPr bwMode="auto">
              <a:xfrm>
                <a:off x="6871969" y="2481461"/>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3" name="矢印: 下 32"/>
              <p:cNvSpPr/>
              <p:nvPr/>
            </p:nvSpPr>
            <p:spPr bwMode="auto">
              <a:xfrm>
                <a:off x="6881087" y="3279374"/>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4" name="矢印: 下 33"/>
              <p:cNvSpPr/>
              <p:nvPr/>
            </p:nvSpPr>
            <p:spPr bwMode="auto">
              <a:xfrm>
                <a:off x="6881087" y="4128305"/>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5" name="矢印: 下 34"/>
              <p:cNvSpPr/>
              <p:nvPr/>
            </p:nvSpPr>
            <p:spPr bwMode="auto">
              <a:xfrm>
                <a:off x="6881087" y="4960810"/>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6" name="矢印: 下 35"/>
              <p:cNvSpPr/>
              <p:nvPr/>
            </p:nvSpPr>
            <p:spPr bwMode="auto">
              <a:xfrm>
                <a:off x="6885078" y="5764030"/>
                <a:ext cx="324482" cy="16883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grpSp>
        <p:grpSp>
          <p:nvGrpSpPr>
            <p:cNvPr id="51" name="グループ化 50"/>
            <p:cNvGrpSpPr/>
            <p:nvPr/>
          </p:nvGrpSpPr>
          <p:grpSpPr>
            <a:xfrm>
              <a:off x="8851388" y="2136544"/>
              <a:ext cx="238747" cy="3331464"/>
              <a:chOff x="4657344" y="2148736"/>
              <a:chExt cx="238747" cy="3331464"/>
            </a:xfrm>
          </p:grpSpPr>
          <p:cxnSp>
            <p:nvCxnSpPr>
              <p:cNvPr id="52" name="直線コネクタ 51"/>
              <p:cNvCxnSpPr/>
              <p:nvPr/>
            </p:nvCxnSpPr>
            <p:spPr bwMode="auto">
              <a:xfrm flipV="1">
                <a:off x="4657344" y="5480199"/>
                <a:ext cx="238747" cy="1"/>
              </a:xfrm>
              <a:prstGeom prst="line">
                <a:avLst/>
              </a:prstGeom>
              <a:noFill/>
              <a:ln w="28575" cap="flat" cmpd="sng" algn="ctr">
                <a:solidFill>
                  <a:srgbClr val="FF0000"/>
                </a:solidFill>
                <a:prstDash val="solid"/>
                <a:round/>
                <a:headEnd type="none" w="med" len="med"/>
                <a:tailEnd type="none" w="med" len="med"/>
              </a:ln>
              <a:effectLst/>
            </p:spPr>
          </p:cxnSp>
          <p:cxnSp>
            <p:nvCxnSpPr>
              <p:cNvPr id="53" name="直線コネクタ 52"/>
              <p:cNvCxnSpPr/>
              <p:nvPr/>
            </p:nvCxnSpPr>
            <p:spPr bwMode="auto">
              <a:xfrm flipV="1">
                <a:off x="4896091" y="2148736"/>
                <a:ext cx="0" cy="3307081"/>
              </a:xfrm>
              <a:prstGeom prst="line">
                <a:avLst/>
              </a:prstGeom>
              <a:noFill/>
              <a:ln w="25400" cap="flat" cmpd="sng" algn="ctr">
                <a:solidFill>
                  <a:srgbClr val="FF0000"/>
                </a:solidFill>
                <a:prstDash val="solid"/>
                <a:round/>
                <a:headEnd type="none" w="med" len="med"/>
                <a:tailEnd type="none" w="med" len="med"/>
              </a:ln>
              <a:effectLst/>
            </p:spPr>
          </p:cxnSp>
          <p:cxnSp>
            <p:nvCxnSpPr>
              <p:cNvPr id="54" name="直線矢印コネクタ 53"/>
              <p:cNvCxnSpPr/>
              <p:nvPr/>
            </p:nvCxnSpPr>
            <p:spPr bwMode="auto">
              <a:xfrm flipH="1">
                <a:off x="4657344" y="2181356"/>
                <a:ext cx="238747" cy="1"/>
              </a:xfrm>
              <a:prstGeom prst="straightConnector1">
                <a:avLst/>
              </a:prstGeom>
              <a:noFill/>
              <a:ln w="25400" cap="flat" cmpd="sng" algn="ctr">
                <a:solidFill>
                  <a:srgbClr val="FF0000"/>
                </a:solidFill>
                <a:prstDash val="solid"/>
                <a:round/>
                <a:headEnd type="none" w="med" len="med"/>
                <a:tailEnd type="triangle"/>
              </a:ln>
              <a:effectLst/>
            </p:spPr>
          </p:cxnSp>
        </p:grpSp>
      </p:grpSp>
    </p:spTree>
    <p:extLst>
      <p:ext uri="{BB962C8B-B14F-4D97-AF65-F5344CB8AC3E}">
        <p14:creationId xmlns:p14="http://schemas.microsoft.com/office/powerpoint/2010/main" val="2538755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上下矢印 24"/>
          <p:cNvSpPr/>
          <p:nvPr/>
        </p:nvSpPr>
        <p:spPr>
          <a:xfrm>
            <a:off x="421528" y="1844824"/>
            <a:ext cx="222012" cy="437738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2" name="タイトル 1"/>
          <p:cNvSpPr>
            <a:spLocks noGrp="1"/>
          </p:cNvSpPr>
          <p:nvPr>
            <p:ph type="title"/>
          </p:nvPr>
        </p:nvSpPr>
        <p:spPr>
          <a:xfrm>
            <a:off x="457200" y="274638"/>
            <a:ext cx="8229600" cy="706387"/>
          </a:xfrm>
        </p:spPr>
        <p:txBody>
          <a:bodyPr>
            <a:normAutofit/>
          </a:bodyPr>
          <a:lstStyle/>
          <a:p>
            <a:r>
              <a:rPr kumimoji="1" lang="ja-JP" altLang="en-US" sz="3200" dirty="0">
                <a:solidFill>
                  <a:srgbClr val="FF0000"/>
                </a:solidFill>
              </a:rPr>
              <a:t>再：</a:t>
            </a:r>
            <a:r>
              <a:rPr kumimoji="1" lang="ja-JP" altLang="en-US" sz="3200" dirty="0"/>
              <a:t>連携の範囲から見た（チームアプローチ）</a:t>
            </a:r>
          </a:p>
        </p:txBody>
      </p:sp>
      <p:sp>
        <p:nvSpPr>
          <p:cNvPr id="4" name="円/楕円 3"/>
          <p:cNvSpPr/>
          <p:nvPr/>
        </p:nvSpPr>
        <p:spPr>
          <a:xfrm>
            <a:off x="190650" y="1628851"/>
            <a:ext cx="3744416" cy="2016224"/>
          </a:xfrm>
          <a:prstGeom prst="ellipse">
            <a:avLst/>
          </a:prstGeom>
          <a:solidFill>
            <a:srgbClr val="66FFCC">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地域・まち</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コミュニティー</a:t>
            </a:r>
          </a:p>
        </p:txBody>
      </p:sp>
      <p:sp>
        <p:nvSpPr>
          <p:cNvPr id="5" name="円/楕円 4"/>
          <p:cNvSpPr/>
          <p:nvPr/>
        </p:nvSpPr>
        <p:spPr>
          <a:xfrm>
            <a:off x="494352" y="3256138"/>
            <a:ext cx="3137012" cy="1728142"/>
          </a:xfrm>
          <a:prstGeom prst="ellipse">
            <a:avLst/>
          </a:prstGeom>
          <a:solidFill>
            <a:schemeClr val="accent4">
              <a:lumMod val="40000"/>
              <a:lumOff val="60000"/>
              <a:alpha val="4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関係機関</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多職種連携</a:t>
            </a:r>
          </a:p>
        </p:txBody>
      </p:sp>
      <p:sp>
        <p:nvSpPr>
          <p:cNvPr id="6" name="円/楕円 5"/>
          <p:cNvSpPr/>
          <p:nvPr/>
        </p:nvSpPr>
        <p:spPr>
          <a:xfrm>
            <a:off x="643540" y="4626361"/>
            <a:ext cx="2838636" cy="1703907"/>
          </a:xfrm>
          <a:prstGeom prst="ellipse">
            <a:avLst/>
          </a:prstGeom>
          <a:solidFill>
            <a:srgbClr val="66FF66">
              <a:alpha val="4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支援者・事業所・</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組織</a:t>
            </a:r>
          </a:p>
        </p:txBody>
      </p:sp>
      <p:sp>
        <p:nvSpPr>
          <p:cNvPr id="7" name="角丸四角形 6"/>
          <p:cNvSpPr/>
          <p:nvPr/>
        </p:nvSpPr>
        <p:spPr>
          <a:xfrm>
            <a:off x="5220072" y="2126435"/>
            <a:ext cx="3312368" cy="10346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コミュニティーワーク</a:t>
            </a:r>
            <a:endParaRPr kumimoji="1" lang="en-US" altLang="ja-JP"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自立支援協議会等</a:t>
            </a:r>
          </a:p>
        </p:txBody>
      </p:sp>
      <p:sp>
        <p:nvSpPr>
          <p:cNvPr id="9" name="角丸四角形 8"/>
          <p:cNvSpPr/>
          <p:nvPr/>
        </p:nvSpPr>
        <p:spPr>
          <a:xfrm>
            <a:off x="5220072" y="3621788"/>
            <a:ext cx="3312368" cy="1034641"/>
          </a:xfrm>
          <a:prstGeom prst="roundRect">
            <a:avLst/>
          </a:prstGeom>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チームアプローチ</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サービス担当者会議等</a:t>
            </a:r>
            <a:endParaRPr kumimoji="1" lang="en-US" altLang="ja-JP"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10" name="角丸四角形 9"/>
          <p:cNvSpPr/>
          <p:nvPr/>
        </p:nvSpPr>
        <p:spPr>
          <a:xfrm>
            <a:off x="5220072" y="4984280"/>
            <a:ext cx="3312368" cy="10346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個別支援会議</a:t>
            </a:r>
            <a:endParaRPr kumimoji="1" lang="en-US" altLang="ja-JP"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ユニット会議・リーダー会議等</a:t>
            </a:r>
            <a:endParaRPr kumimoji="1" lang="en-US" altLang="ja-JP"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cxnSp>
        <p:nvCxnSpPr>
          <p:cNvPr id="12" name="直線矢印コネクタ 11"/>
          <p:cNvCxnSpPr>
            <a:stCxn id="6" idx="6"/>
          </p:cNvCxnSpPr>
          <p:nvPr/>
        </p:nvCxnSpPr>
        <p:spPr>
          <a:xfrm flipV="1">
            <a:off x="3482176" y="5478314"/>
            <a:ext cx="1737896"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a:endCxn id="9" idx="1"/>
          </p:cNvCxnSpPr>
          <p:nvPr/>
        </p:nvCxnSpPr>
        <p:spPr>
          <a:xfrm flipV="1">
            <a:off x="3613920" y="4139109"/>
            <a:ext cx="1606152" cy="234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a:stCxn id="4" idx="6"/>
            <a:endCxn id="7" idx="1"/>
          </p:cNvCxnSpPr>
          <p:nvPr/>
        </p:nvCxnSpPr>
        <p:spPr>
          <a:xfrm>
            <a:off x="3935066" y="2636963"/>
            <a:ext cx="1285006" cy="67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3131840" y="1844824"/>
            <a:ext cx="77777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マクロ</a:t>
            </a:r>
          </a:p>
        </p:txBody>
      </p:sp>
      <p:sp>
        <p:nvSpPr>
          <p:cNvPr id="23" name="テキスト ボックス 22"/>
          <p:cNvSpPr txBox="1"/>
          <p:nvPr/>
        </p:nvSpPr>
        <p:spPr>
          <a:xfrm>
            <a:off x="3131840" y="3580952"/>
            <a:ext cx="5549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メゾ</a:t>
            </a:r>
          </a:p>
        </p:txBody>
      </p:sp>
      <p:sp>
        <p:nvSpPr>
          <p:cNvPr id="24" name="テキスト ボックス 23"/>
          <p:cNvSpPr txBox="1"/>
          <p:nvPr/>
        </p:nvSpPr>
        <p:spPr>
          <a:xfrm>
            <a:off x="2956868" y="4955762"/>
            <a:ext cx="74732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ミクロ</a:t>
            </a:r>
          </a:p>
        </p:txBody>
      </p:sp>
      <p:sp>
        <p:nvSpPr>
          <p:cNvPr id="16" name="正方形/長方形 15"/>
          <p:cNvSpPr/>
          <p:nvPr/>
        </p:nvSpPr>
        <p:spPr>
          <a:xfrm>
            <a:off x="6143626" y="6500813"/>
            <a:ext cx="2857500" cy="3571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N.R.C</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err="1">
                <a:ln>
                  <a:noFill/>
                </a:ln>
                <a:solidFill>
                  <a:prstClr val="black"/>
                </a:solidFill>
                <a:effectLst/>
                <a:uLnTx/>
                <a:uFillTx/>
                <a:latin typeface="Monotype Corsiva" pitchFamily="66" charset="0"/>
                <a:ea typeface="ＭＳ Ｐゴシック" panose="020B0600070205080204" pitchFamily="50" charset="-128"/>
                <a:cs typeface="+mn-cs"/>
              </a:rPr>
              <a:t>t.suzuki</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2018</a:t>
            </a:r>
            <a:endPar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endParaRPr>
          </a:p>
        </p:txBody>
      </p:sp>
      <p:sp>
        <p:nvSpPr>
          <p:cNvPr id="3" name="スライド番号プレースホルダー 2"/>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2C5854-7D26-4682-A2CE-373ED3E5E52D}" type="slidenum">
              <a:rPr kumimoji="1" lang="ja-JP" altLang="en-US" sz="1200"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tint val="75000"/>
                </a:prstClr>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21531352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4800" y="164910"/>
            <a:ext cx="8522208" cy="1143000"/>
          </a:xfrm>
        </p:spPr>
        <p:txBody>
          <a:bodyPr>
            <a:noAutofit/>
          </a:bodyPr>
          <a:lstStyle/>
          <a:p>
            <a:r>
              <a:rPr lang="ja-JP" altLang="en-US" sz="2800" dirty="0"/>
              <a:t>多職種連携（チームアプローチ）は</a:t>
            </a:r>
            <a:br>
              <a:rPr lang="en-US" altLang="ja-JP" sz="2800" dirty="0"/>
            </a:br>
            <a:r>
              <a:rPr lang="ja-JP" altLang="en-US" sz="2800" dirty="0"/>
              <a:t>ケアマネジメントプロセス（展開過程）ともリンクする①</a:t>
            </a:r>
            <a:endParaRPr kumimoji="1" lang="ja-JP" altLang="en-US" sz="2800" dirty="0"/>
          </a:p>
        </p:txBody>
      </p:sp>
      <p:sp>
        <p:nvSpPr>
          <p:cNvPr id="4" name="スライド番号プレースホルダー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2C5854-7D26-4682-A2CE-373ED3E5E52D}" type="slidenum">
              <a:rPr kumimoji="1" lang="ja-JP" altLang="en-US" sz="1200"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1" lang="ja-JP" altLang="en-US" sz="1200" b="0" i="0" u="none" strike="noStrike" kern="1200" cap="none" spc="0" normalizeH="0" baseline="0" noProof="0">
              <a:ln>
                <a:noFill/>
              </a:ln>
              <a:solidFill>
                <a:prstClr val="black">
                  <a:tint val="75000"/>
                </a:prstClr>
              </a:solidFill>
              <a:effectLst/>
              <a:uLnTx/>
              <a:uFillTx/>
              <a:latin typeface="Calibri"/>
              <a:ea typeface="ＭＳ Ｐゴシック" panose="020B0600070205080204" pitchFamily="50" charset="-128"/>
              <a:cs typeface="+mn-cs"/>
            </a:endParaRPr>
          </a:p>
        </p:txBody>
      </p:sp>
      <p:grpSp>
        <p:nvGrpSpPr>
          <p:cNvPr id="16" name="グループ化 15"/>
          <p:cNvGrpSpPr/>
          <p:nvPr/>
        </p:nvGrpSpPr>
        <p:grpSpPr>
          <a:xfrm>
            <a:off x="195072" y="1307910"/>
            <a:ext cx="5253567" cy="531308"/>
            <a:chOff x="865633" y="1681096"/>
            <a:chExt cx="5253567" cy="531308"/>
          </a:xfrm>
        </p:grpSpPr>
        <p:sp>
          <p:nvSpPr>
            <p:cNvPr id="6" name="四角形: 角を丸くする 5"/>
            <p:cNvSpPr/>
            <p:nvPr/>
          </p:nvSpPr>
          <p:spPr>
            <a:xfrm>
              <a:off x="865633" y="1681096"/>
              <a:ext cx="2626783" cy="531308"/>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１．インテーク（受理）</a:t>
              </a:r>
              <a:endParaRPr kumimoji="1"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　／</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であい</a:t>
              </a:r>
            </a:p>
          </p:txBody>
        </p:sp>
        <p:sp>
          <p:nvSpPr>
            <p:cNvPr id="7" name="四角形: 角を丸くする 6"/>
            <p:cNvSpPr/>
            <p:nvPr/>
          </p:nvSpPr>
          <p:spPr>
            <a:xfrm>
              <a:off x="3492416" y="1681096"/>
              <a:ext cx="2626784" cy="531308"/>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入り口（把握）</a:t>
              </a:r>
            </a:p>
          </p:txBody>
        </p:sp>
      </p:grpSp>
      <p:sp>
        <p:nvSpPr>
          <p:cNvPr id="13" name="コンテンツ プレースホルダー 2"/>
          <p:cNvSpPr txBox="1">
            <a:spLocks/>
          </p:cNvSpPr>
          <p:nvPr/>
        </p:nvSpPr>
        <p:spPr>
          <a:xfrm>
            <a:off x="195072" y="2024758"/>
            <a:ext cx="8778240" cy="388048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①インテーク・入り口では</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・本人が相談支援専門員の所までつながる連携がある。</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たらい回しにされずに、必要な相談事業所につながること、そんなつながりや連携のシステムが必要。</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・ここでも、</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△リンケージレベル</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「行っておいで」、「うちじゃないから○○へ」というレベルではなく</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○コラボレーションレベル</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「こんな方をそちらにご紹介しました」　</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「簡単な紹介状を持って行っていただきます」</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「○○相談事業所の、鈴木さんに連絡入れておいたから」</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8" name="楕円 7"/>
          <p:cNvSpPr/>
          <p:nvPr/>
        </p:nvSpPr>
        <p:spPr>
          <a:xfrm>
            <a:off x="18288" y="3462527"/>
            <a:ext cx="8668512" cy="2793805"/>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1703389534"/>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4800" y="274638"/>
            <a:ext cx="8522208" cy="1143000"/>
          </a:xfrm>
        </p:spPr>
        <p:txBody>
          <a:bodyPr>
            <a:noAutofit/>
          </a:bodyPr>
          <a:lstStyle/>
          <a:p>
            <a:r>
              <a:rPr lang="ja-JP" altLang="en-US" sz="2800" dirty="0"/>
              <a:t>多職種連携（チームアプローチ）は</a:t>
            </a:r>
            <a:br>
              <a:rPr lang="en-US" altLang="ja-JP" sz="2800" dirty="0"/>
            </a:br>
            <a:r>
              <a:rPr lang="ja-JP" altLang="en-US" sz="2800" dirty="0"/>
              <a:t>ケアマネジメントプロセス（展開過程）ともリンクする②</a:t>
            </a:r>
            <a:endParaRPr kumimoji="1" lang="ja-JP" altLang="en-US" sz="2800" dirty="0"/>
          </a:p>
        </p:txBody>
      </p:sp>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pPr/>
              <a:t>25</a:t>
            </a:fld>
            <a:endParaRPr kumimoji="1" lang="ja-JP" altLang="en-US"/>
          </a:p>
        </p:txBody>
      </p:sp>
      <p:grpSp>
        <p:nvGrpSpPr>
          <p:cNvPr id="5" name="グループ化 4"/>
          <p:cNvGrpSpPr/>
          <p:nvPr/>
        </p:nvGrpSpPr>
        <p:grpSpPr>
          <a:xfrm>
            <a:off x="402928" y="1468354"/>
            <a:ext cx="5363294" cy="627635"/>
            <a:chOff x="394483" y="2865674"/>
            <a:chExt cx="5363294" cy="627635"/>
          </a:xfrm>
        </p:grpSpPr>
        <p:sp>
          <p:nvSpPr>
            <p:cNvPr id="9" name="四角形: 角を丸くする 8"/>
            <p:cNvSpPr/>
            <p:nvPr/>
          </p:nvSpPr>
          <p:spPr>
            <a:xfrm>
              <a:off x="394483" y="2865674"/>
              <a:ext cx="2675551" cy="627635"/>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defTabSz="685783"/>
              <a:r>
                <a:rPr kumimoji="1" lang="ja-JP" altLang="en-US" sz="2000" dirty="0">
                  <a:solidFill>
                    <a:srgbClr val="000000"/>
                  </a:solidFill>
                  <a:latin typeface="Arial"/>
                </a:rPr>
                <a:t>２．アセスメント（事前評価・査定）／</a:t>
              </a:r>
              <a:r>
                <a:rPr kumimoji="1" lang="ja-JP" altLang="en-US" sz="2000" dirty="0">
                  <a:solidFill>
                    <a:srgbClr val="FF0000"/>
                  </a:solidFill>
                  <a:latin typeface="Arial"/>
                </a:rPr>
                <a:t>みたて</a:t>
              </a:r>
            </a:p>
          </p:txBody>
        </p:sp>
        <p:sp>
          <p:nvSpPr>
            <p:cNvPr id="10" name="四角形: 角を丸くする 9"/>
            <p:cNvSpPr/>
            <p:nvPr/>
          </p:nvSpPr>
          <p:spPr>
            <a:xfrm>
              <a:off x="3096767" y="2865674"/>
              <a:ext cx="2661010" cy="627635"/>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defTabSz="685783"/>
              <a:r>
                <a:rPr kumimoji="1" lang="ja-JP" altLang="en-US" sz="2000" dirty="0">
                  <a:solidFill>
                    <a:srgbClr val="000000"/>
                  </a:solidFill>
                  <a:latin typeface="Arial"/>
                </a:rPr>
                <a:t>アセスメント（対象者の真のニーズの把握）</a:t>
              </a:r>
            </a:p>
          </p:txBody>
        </p:sp>
      </p:grpSp>
      <p:sp>
        <p:nvSpPr>
          <p:cNvPr id="13" name="コンテンツ プレースホルダー 2"/>
          <p:cNvSpPr txBox="1">
            <a:spLocks/>
          </p:cNvSpPr>
          <p:nvPr/>
        </p:nvSpPr>
        <p:spPr>
          <a:xfrm>
            <a:off x="268520" y="2237105"/>
            <a:ext cx="8594768" cy="41192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Arial" pitchFamily="34" charset="0"/>
              <a:buNone/>
            </a:pPr>
            <a:r>
              <a:rPr lang="ja-JP" altLang="en-US" sz="2000" dirty="0"/>
              <a:t>②アセスメント</a:t>
            </a:r>
            <a:endParaRPr lang="en-US" altLang="ja-JP" sz="2000" dirty="0"/>
          </a:p>
          <a:p>
            <a:pPr marL="0" indent="0">
              <a:buFont typeface="Arial" pitchFamily="34" charset="0"/>
              <a:buNone/>
            </a:pPr>
            <a:r>
              <a:rPr lang="ja-JP" altLang="en-US" sz="2000" dirty="0"/>
              <a:t>　本人やその周辺のことをもう少し知るためには何処と連携をしたら良いのか？</a:t>
            </a:r>
            <a:endParaRPr lang="en-US" altLang="ja-JP" sz="2000" dirty="0"/>
          </a:p>
          <a:p>
            <a:pPr marL="0" indent="0">
              <a:buFont typeface="Arial" pitchFamily="34" charset="0"/>
              <a:buNone/>
            </a:pPr>
            <a:r>
              <a:rPr lang="ja-JP" altLang="en-US" sz="2000" dirty="0"/>
              <a:t>（インテークやアセスメントで本人等との面接の中で、引き出し語ってもらう。その上で</a:t>
            </a:r>
            <a:r>
              <a:rPr lang="en-US" altLang="ja-JP" sz="2000" dirty="0"/>
              <a:t>…</a:t>
            </a:r>
            <a:r>
              <a:rPr lang="ja-JP" altLang="en-US" sz="2000" dirty="0"/>
              <a:t>）</a:t>
            </a:r>
            <a:endParaRPr lang="en-US" altLang="ja-JP" sz="2000" dirty="0"/>
          </a:p>
          <a:p>
            <a:pPr marL="0" indent="0">
              <a:buFont typeface="Arial" pitchFamily="34" charset="0"/>
              <a:buNone/>
            </a:pPr>
            <a:endParaRPr lang="en-US" altLang="ja-JP" sz="2000" dirty="0"/>
          </a:p>
          <a:p>
            <a:pPr marL="0" indent="0">
              <a:buFont typeface="Arial" pitchFamily="34" charset="0"/>
              <a:buNone/>
            </a:pPr>
            <a:r>
              <a:rPr lang="ja-JP" altLang="en-US" sz="2000" dirty="0"/>
              <a:t>→実戦に向けたチェック項目１</a:t>
            </a:r>
            <a:endParaRPr lang="en-US" altLang="ja-JP" sz="2000" dirty="0"/>
          </a:p>
          <a:p>
            <a:pPr marL="0" indent="0">
              <a:buFont typeface="Arial" pitchFamily="34" charset="0"/>
              <a:buNone/>
            </a:pPr>
            <a:r>
              <a:rPr lang="ja-JP" altLang="en-US" sz="2000" dirty="0"/>
              <a:t>（１）１）</a:t>
            </a:r>
            <a:r>
              <a:rPr lang="ja-JP" altLang="en-US" sz="2000" u="sng" dirty="0"/>
              <a:t>本人の周辺にいる人々や地域の関係機関を把握することの必要性の理解</a:t>
            </a:r>
            <a:endParaRPr lang="en-US" altLang="ja-JP" sz="2000" u="sng" dirty="0"/>
          </a:p>
          <a:p>
            <a:pPr marL="0" indent="0">
              <a:buFont typeface="Arial" pitchFamily="34" charset="0"/>
              <a:buNone/>
            </a:pPr>
            <a:endParaRPr lang="en-US" altLang="ja-JP" sz="2000" dirty="0"/>
          </a:p>
          <a:p>
            <a:pPr marL="0" indent="0">
              <a:buFont typeface="Arial" pitchFamily="34" charset="0"/>
              <a:buNone/>
            </a:pPr>
            <a:r>
              <a:rPr lang="ja-JP" altLang="en-US" sz="2000" dirty="0"/>
              <a:t>・</a:t>
            </a:r>
            <a:r>
              <a:rPr lang="ja-JP" altLang="en-US" sz="2000" dirty="0">
                <a:highlight>
                  <a:srgbClr val="FFFF00"/>
                </a:highlight>
              </a:rPr>
              <a:t>日常的な状況の確認、専門的なアセスメント</a:t>
            </a:r>
            <a:endParaRPr lang="en-US" altLang="ja-JP" sz="2000" dirty="0">
              <a:highlight>
                <a:srgbClr val="FFFF00"/>
              </a:highlight>
            </a:endParaRPr>
          </a:p>
          <a:p>
            <a:pPr marL="0" indent="0">
              <a:buFont typeface="Arial" pitchFamily="34" charset="0"/>
              <a:buNone/>
            </a:pPr>
            <a:r>
              <a:rPr lang="ja-JP" altLang="en-US" sz="2000" dirty="0">
                <a:highlight>
                  <a:srgbClr val="FFFF00"/>
                </a:highlight>
              </a:rPr>
              <a:t>　急ぐ必要のある情報からじっくり時間をかけないと出てこないものまで</a:t>
            </a:r>
            <a:endParaRPr lang="en-US" altLang="ja-JP" sz="2000" dirty="0">
              <a:highlight>
                <a:srgbClr val="FFFF00"/>
              </a:highlight>
            </a:endParaRPr>
          </a:p>
        </p:txBody>
      </p:sp>
      <p:sp>
        <p:nvSpPr>
          <p:cNvPr id="8" name="楕円 7"/>
          <p:cNvSpPr/>
          <p:nvPr/>
        </p:nvSpPr>
        <p:spPr>
          <a:xfrm>
            <a:off x="18288" y="1645920"/>
            <a:ext cx="8668512" cy="5212079"/>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3" name="吹き出し: 角を丸めた四角形 2"/>
          <p:cNvSpPr/>
          <p:nvPr/>
        </p:nvSpPr>
        <p:spPr>
          <a:xfrm>
            <a:off x="4849071" y="1211804"/>
            <a:ext cx="4362577" cy="1140734"/>
          </a:xfrm>
          <a:prstGeom prst="wedgeRoundRectCallout">
            <a:avLst>
              <a:gd name="adj1" fmla="val -41602"/>
              <a:gd name="adj2" fmla="val 76394"/>
              <a:gd name="adj3" fmla="val 16667"/>
            </a:avLst>
          </a:prstGeom>
        </p:spPr>
        <p:style>
          <a:lnRef idx="1">
            <a:schemeClr val="accent3"/>
          </a:lnRef>
          <a:fillRef idx="2">
            <a:schemeClr val="accent3"/>
          </a:fillRef>
          <a:effectRef idx="1">
            <a:schemeClr val="accent3"/>
          </a:effectRef>
          <a:fontRef idx="minor">
            <a:schemeClr val="dk1"/>
          </a:fontRef>
        </p:style>
        <p:txBody>
          <a:bodyPr rtlCol="0" anchor="t" anchorCtr="0"/>
          <a:lstStyle/>
          <a:p>
            <a:r>
              <a:rPr kumimoji="1" lang="ja-JP" altLang="en-US" b="1" dirty="0"/>
              <a:t>本人を知るための連携先はどこか？</a:t>
            </a:r>
            <a:endParaRPr kumimoji="1" lang="en-US" altLang="ja-JP" b="1" dirty="0"/>
          </a:p>
          <a:p>
            <a:r>
              <a:rPr kumimoji="1" lang="ja-JP" altLang="en-US" b="1" dirty="0"/>
              <a:t>　①日常の様子、自宅等での過ごし方</a:t>
            </a:r>
            <a:endParaRPr kumimoji="1" lang="en-US" altLang="ja-JP" b="1" dirty="0"/>
          </a:p>
          <a:p>
            <a:r>
              <a:rPr kumimoji="1" lang="ja-JP" altLang="en-US" b="1" dirty="0"/>
              <a:t>　②専門的な（事業所や医療機関等）</a:t>
            </a:r>
            <a:endParaRPr kumimoji="1" lang="en-US" altLang="ja-JP" b="1" dirty="0"/>
          </a:p>
          <a:p>
            <a:endParaRPr kumimoji="1" lang="ja-JP" altLang="en-US" dirty="0"/>
          </a:p>
        </p:txBody>
      </p:sp>
      <p:sp>
        <p:nvSpPr>
          <p:cNvPr id="11" name="四角形: 角を丸くする 9"/>
          <p:cNvSpPr/>
          <p:nvPr/>
        </p:nvSpPr>
        <p:spPr bwMode="auto">
          <a:xfrm>
            <a:off x="146304" y="4938574"/>
            <a:ext cx="8839200" cy="1720410"/>
          </a:xfrm>
          <a:prstGeom prst="roundRect">
            <a:avLst/>
          </a:prstGeom>
          <a:solidFill>
            <a:srgbClr val="FF99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lvl="0" defTabSz="914400" eaLnBrk="0" fontAlgn="base" hangingPunct="0">
              <a:spcBef>
                <a:spcPct val="0"/>
              </a:spcBef>
              <a:spcAft>
                <a:spcPct val="0"/>
              </a:spcAft>
              <a:defRPr/>
            </a:pPr>
            <a:r>
              <a:rPr lang="ja-JP" altLang="en-US" sz="2000" kern="0" dirty="0">
                <a:solidFill>
                  <a:srgbClr val="000000"/>
                </a:solidFill>
                <a:latin typeface="Arial" charset="0"/>
              </a:rPr>
              <a:t>○よくやってくれる従兄弟の存在</a:t>
            </a:r>
          </a:p>
          <a:p>
            <a:pPr lvl="0" defTabSz="914400" eaLnBrk="0" fontAlgn="base" hangingPunct="0">
              <a:spcBef>
                <a:spcPct val="0"/>
              </a:spcBef>
              <a:spcAft>
                <a:spcPct val="0"/>
              </a:spcAft>
              <a:defRPr/>
            </a:pPr>
            <a:r>
              <a:rPr lang="ja-JP" altLang="en-US" sz="2000" kern="0" dirty="0">
                <a:solidFill>
                  <a:srgbClr val="000000"/>
                </a:solidFill>
                <a:latin typeface="Arial" charset="0"/>
              </a:rPr>
              <a:t>○昔から気にしてくれていた、新聞屋のおじさん。牛乳屋でも床屋でも。ヤクルトおばさんでも。</a:t>
            </a:r>
          </a:p>
          <a:p>
            <a:pPr lvl="0" defTabSz="914400" eaLnBrk="0" fontAlgn="base" hangingPunct="0">
              <a:spcBef>
                <a:spcPct val="0"/>
              </a:spcBef>
              <a:spcAft>
                <a:spcPct val="0"/>
              </a:spcAft>
              <a:defRPr/>
            </a:pPr>
            <a:r>
              <a:rPr lang="ja-JP" altLang="en-US" sz="2000" kern="0" dirty="0">
                <a:solidFill>
                  <a:srgbClr val="000000"/>
                </a:solidFill>
                <a:latin typeface="Arial" charset="0"/>
              </a:rPr>
              <a:t>○小中学校の同級生で、仲の良かったやつが、電気屋や不動産屋になっている★過去歴や生活歴をたぐり寄せてみる。地元の関係・エコマップを完成させる。</a:t>
            </a:r>
          </a:p>
        </p:txBody>
      </p:sp>
    </p:spTree>
    <p:extLst>
      <p:ext uri="{BB962C8B-B14F-4D97-AF65-F5344CB8AC3E}">
        <p14:creationId xmlns:p14="http://schemas.microsoft.com/office/powerpoint/2010/main" val="2747391446"/>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4800" y="274638"/>
            <a:ext cx="8522208" cy="1143000"/>
          </a:xfrm>
        </p:spPr>
        <p:txBody>
          <a:bodyPr>
            <a:noAutofit/>
          </a:bodyPr>
          <a:lstStyle/>
          <a:p>
            <a:r>
              <a:rPr lang="ja-JP" altLang="en-US" sz="2800" dirty="0"/>
              <a:t>多職種連携（チームアプローチ）は</a:t>
            </a:r>
            <a:br>
              <a:rPr lang="en-US" altLang="ja-JP" sz="2800" dirty="0"/>
            </a:br>
            <a:r>
              <a:rPr lang="ja-JP" altLang="en-US" sz="2800" dirty="0"/>
              <a:t>ケアマネジメントプロセス（展開過程）ともリンクする③</a:t>
            </a:r>
            <a:endParaRPr kumimoji="1" lang="ja-JP" altLang="en-US" sz="2800" dirty="0"/>
          </a:p>
        </p:txBody>
      </p:sp>
      <p:sp>
        <p:nvSpPr>
          <p:cNvPr id="3" name="コンテンツ プレースホルダー 2"/>
          <p:cNvSpPr>
            <a:spLocks noGrp="1"/>
          </p:cNvSpPr>
          <p:nvPr>
            <p:ph idx="1"/>
          </p:nvPr>
        </p:nvSpPr>
        <p:spPr>
          <a:xfrm>
            <a:off x="407834" y="2372000"/>
            <a:ext cx="8419174" cy="3821536"/>
          </a:xfrm>
        </p:spPr>
        <p:txBody>
          <a:bodyPr>
            <a:noAutofit/>
          </a:bodyPr>
          <a:lstStyle/>
          <a:p>
            <a:pPr marL="0" indent="0">
              <a:buNone/>
            </a:pPr>
            <a:r>
              <a:rPr kumimoji="1" lang="ja-JP" altLang="en-US" sz="2000" dirty="0">
                <a:highlight>
                  <a:srgbClr val="FFFF00"/>
                </a:highlight>
              </a:rPr>
              <a:t>③本人のニーズを満たす支援を展開するためには何処と連携しチームを組んだらいいのか？</a:t>
            </a:r>
            <a:endParaRPr kumimoji="1" lang="en-US" altLang="ja-JP" sz="2000" dirty="0">
              <a:highlight>
                <a:srgbClr val="FFFF00"/>
              </a:highlight>
            </a:endParaRPr>
          </a:p>
          <a:p>
            <a:pPr marL="0" indent="0">
              <a:buNone/>
            </a:pPr>
            <a:endParaRPr kumimoji="1" lang="en-US" altLang="ja-JP" sz="2000" dirty="0"/>
          </a:p>
          <a:p>
            <a:pPr marL="0" indent="0">
              <a:buNone/>
            </a:pPr>
            <a:r>
              <a:rPr kumimoji="1" lang="ja-JP" altLang="en-US" sz="2000" dirty="0"/>
              <a:t>→実戦に向けたチェック項目１</a:t>
            </a:r>
            <a:endParaRPr kumimoji="1" lang="en-US" altLang="ja-JP" sz="2000" dirty="0"/>
          </a:p>
          <a:p>
            <a:pPr marL="0" indent="0">
              <a:buNone/>
            </a:pPr>
            <a:r>
              <a:rPr kumimoji="1" lang="ja-JP" altLang="en-US" sz="2000" dirty="0"/>
              <a:t>（１）１）</a:t>
            </a:r>
            <a:r>
              <a:rPr lang="ja-JP" altLang="en-US" sz="2000" dirty="0">
                <a:solidFill>
                  <a:prstClr val="black"/>
                </a:solidFill>
              </a:rPr>
              <a:t>本人の周辺にいる人々や地域の関係機関を把握することの必要性の理解</a:t>
            </a:r>
            <a:endParaRPr lang="en-US" altLang="ja-JP" sz="2000" dirty="0">
              <a:solidFill>
                <a:prstClr val="black"/>
              </a:solidFill>
            </a:endParaRPr>
          </a:p>
          <a:p>
            <a:pPr marL="0" indent="0">
              <a:buNone/>
            </a:pPr>
            <a:r>
              <a:rPr kumimoji="1" lang="ja-JP" altLang="en-US" sz="2000" dirty="0"/>
              <a:t>（１）２）本人を中心としたチームアプローチの必要性の理解</a:t>
            </a:r>
          </a:p>
        </p:txBody>
      </p:sp>
      <p:sp>
        <p:nvSpPr>
          <p:cNvPr id="4" name="スライド番号プレースホルダー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2C5854-7D26-4682-A2CE-373ED3E5E52D}" type="slidenum">
              <a:rPr kumimoji="1" lang="ja-JP" altLang="en-US" sz="1200"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1" lang="ja-JP" altLang="en-US" sz="1200" b="0" i="0" u="none" strike="noStrike" kern="1200" cap="none" spc="0" normalizeH="0" baseline="0" noProof="0">
              <a:ln>
                <a:noFill/>
              </a:ln>
              <a:solidFill>
                <a:prstClr val="black">
                  <a:tint val="75000"/>
                </a:prstClr>
              </a:solidFill>
              <a:effectLst/>
              <a:uLnTx/>
              <a:uFillTx/>
              <a:latin typeface="Calibri"/>
              <a:ea typeface="ＭＳ Ｐゴシック" panose="020B0600070205080204" pitchFamily="50" charset="-128"/>
              <a:cs typeface="+mn-cs"/>
            </a:endParaRPr>
          </a:p>
        </p:txBody>
      </p:sp>
      <p:grpSp>
        <p:nvGrpSpPr>
          <p:cNvPr id="5" name="グループ化 4"/>
          <p:cNvGrpSpPr/>
          <p:nvPr/>
        </p:nvGrpSpPr>
        <p:grpSpPr>
          <a:xfrm>
            <a:off x="304800" y="1496007"/>
            <a:ext cx="5311364" cy="627635"/>
            <a:chOff x="423566" y="4723614"/>
            <a:chExt cx="5311364" cy="627635"/>
          </a:xfrm>
        </p:grpSpPr>
        <p:sp>
          <p:nvSpPr>
            <p:cNvPr id="11" name="四角形: 角を丸くする 10"/>
            <p:cNvSpPr/>
            <p:nvPr/>
          </p:nvSpPr>
          <p:spPr>
            <a:xfrm>
              <a:off x="423566" y="4723614"/>
              <a:ext cx="2661009" cy="627635"/>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３．プランニング（計画策定）／</a:t>
              </a:r>
              <a:r>
                <a:rPr kumimoji="1" lang="ja-JP" altLang="en-US" sz="2000" b="0" i="0" u="none" strike="noStrike" kern="1200" cap="none" spc="0" normalizeH="0" baseline="0" noProof="0" dirty="0">
                  <a:ln>
                    <a:noFill/>
                  </a:ln>
                  <a:solidFill>
                    <a:srgbClr val="FF0000"/>
                  </a:solidFill>
                  <a:effectLst/>
                  <a:uLnTx/>
                  <a:uFillTx/>
                  <a:latin typeface="Arial"/>
                  <a:ea typeface="ＭＳ Ｐゴシック"/>
                  <a:cs typeface="+mn-cs"/>
                </a:rPr>
                <a:t>てだて</a:t>
              </a:r>
            </a:p>
          </p:txBody>
        </p:sp>
        <p:sp>
          <p:nvSpPr>
            <p:cNvPr id="12" name="四角形: 角を丸くする 11"/>
            <p:cNvSpPr/>
            <p:nvPr/>
          </p:nvSpPr>
          <p:spPr>
            <a:xfrm>
              <a:off x="3084575" y="4748317"/>
              <a:ext cx="2650355" cy="602932"/>
            </a:xfrm>
            <a:prstGeom prst="round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a:ea typeface="ＭＳ Ｐゴシック"/>
                  <a:cs typeface="+mn-cs"/>
                </a:rPr>
                <a:t>支援の目標設定と計画の作成</a:t>
              </a:r>
            </a:p>
          </p:txBody>
        </p:sp>
      </p:grpSp>
      <p:sp>
        <p:nvSpPr>
          <p:cNvPr id="8" name="楕円 7"/>
          <p:cNvSpPr/>
          <p:nvPr/>
        </p:nvSpPr>
        <p:spPr>
          <a:xfrm>
            <a:off x="158496" y="2042483"/>
            <a:ext cx="8668512" cy="4232460"/>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9" name="吹き出し: 角を丸めた四角形 8"/>
          <p:cNvSpPr/>
          <p:nvPr/>
        </p:nvSpPr>
        <p:spPr>
          <a:xfrm>
            <a:off x="5251407" y="1066507"/>
            <a:ext cx="4362577" cy="1224085"/>
          </a:xfrm>
          <a:prstGeom prst="wedgeRoundRectCallout">
            <a:avLst>
              <a:gd name="adj1" fmla="val -41602"/>
              <a:gd name="adj2" fmla="val 76394"/>
              <a:gd name="adj3" fmla="val 16667"/>
            </a:avLst>
          </a:prstGeom>
        </p:spPr>
        <p:style>
          <a:lnRef idx="1">
            <a:schemeClr val="accent3"/>
          </a:lnRef>
          <a:fillRef idx="2">
            <a:schemeClr val="accent3"/>
          </a:fillRef>
          <a:effectRef idx="1">
            <a:schemeClr val="accent3"/>
          </a:effectRef>
          <a:fontRef idx="minor">
            <a:schemeClr val="dk1"/>
          </a:fontRef>
        </p:style>
        <p:txBody>
          <a:bodyPr rtlCol="0" anchor="t" anchorCtr="0"/>
          <a:lstStyle/>
          <a:p>
            <a:r>
              <a:rPr kumimoji="1" lang="ja-JP" altLang="en-US" b="1" dirty="0"/>
              <a:t>本人のニーズを満たすための連携先はどこか？</a:t>
            </a:r>
            <a:endParaRPr kumimoji="1" lang="en-US" altLang="ja-JP" b="1" dirty="0"/>
          </a:p>
          <a:p>
            <a:r>
              <a:rPr kumimoji="1" lang="ja-JP" altLang="en-US" b="1" dirty="0"/>
              <a:t>　①環境の周辺情報</a:t>
            </a:r>
            <a:endParaRPr kumimoji="1" lang="en-US" altLang="ja-JP" b="1" dirty="0"/>
          </a:p>
          <a:p>
            <a:r>
              <a:rPr kumimoji="1" lang="ja-JP" altLang="en-US" b="1" dirty="0"/>
              <a:t>　（フォーマル・インフォーマル・その他）</a:t>
            </a:r>
            <a:endParaRPr kumimoji="1" lang="en-US" altLang="ja-JP" b="1" dirty="0"/>
          </a:p>
          <a:p>
            <a:endParaRPr kumimoji="1" lang="ja-JP" altLang="en-US" dirty="0"/>
          </a:p>
        </p:txBody>
      </p:sp>
      <p:sp>
        <p:nvSpPr>
          <p:cNvPr id="10" name="四角形: 角を丸くする 9"/>
          <p:cNvSpPr/>
          <p:nvPr/>
        </p:nvSpPr>
        <p:spPr bwMode="auto">
          <a:xfrm>
            <a:off x="197821" y="5099939"/>
            <a:ext cx="8839200" cy="1621536"/>
          </a:xfrm>
          <a:prstGeom prst="roundRect">
            <a:avLst/>
          </a:prstGeom>
          <a:solidFill>
            <a:srgbClr val="FF99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2800" b="0" i="0" u="none" strike="noStrike" kern="0" cap="none" spc="0" normalizeH="0" baseline="0" noProof="0" dirty="0">
                <a:ln>
                  <a:noFill/>
                </a:ln>
                <a:solidFill>
                  <a:srgbClr val="000000"/>
                </a:solidFill>
                <a:effectLst/>
                <a:uLnTx/>
                <a:uFillTx/>
                <a:latin typeface="Arial" charset="0"/>
              </a:rPr>
              <a:t>状況やニーズの変化により連携先</a:t>
            </a:r>
            <a:endParaRPr kumimoji="0" lang="en-US" altLang="ja-JP" sz="2800" b="0" i="0" u="none" strike="noStrike" kern="0" cap="none" spc="0" normalizeH="0" baseline="0" noProof="0" dirty="0">
              <a:ln>
                <a:noFill/>
              </a:ln>
              <a:solidFill>
                <a:srgbClr val="000000"/>
              </a:solidFill>
              <a:effectLst/>
              <a:uLnTx/>
              <a:uFillTx/>
              <a:latin typeface="Arial" charset="0"/>
            </a:endParaRPr>
          </a:p>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2800" b="0" i="0" u="none" strike="noStrike" kern="0" cap="none" spc="0" normalizeH="0" baseline="0" noProof="0" dirty="0">
                <a:ln>
                  <a:noFill/>
                </a:ln>
                <a:solidFill>
                  <a:srgbClr val="000000"/>
                </a:solidFill>
                <a:effectLst/>
                <a:uLnTx/>
                <a:uFillTx/>
                <a:latin typeface="Arial" charset="0"/>
              </a:rPr>
              <a:t>すなわちチームアプローチのチームメンバーは異なる。</a:t>
            </a:r>
            <a:endParaRPr kumimoji="0" lang="en-US" altLang="ja-JP" sz="2800" b="0" i="0" u="none" strike="noStrike" kern="0" cap="none" spc="0" normalizeH="0" baseline="0" noProof="0" dirty="0">
              <a:ln>
                <a:noFill/>
              </a:ln>
              <a:solidFill>
                <a:srgbClr val="000000"/>
              </a:solidFill>
              <a:effectLst/>
              <a:uLnTx/>
              <a:uFillTx/>
              <a:latin typeface="Arial" charset="0"/>
            </a:endParaRPr>
          </a:p>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2800" b="0" i="0" u="none" strike="noStrike" kern="0" cap="none" spc="0" normalizeH="0" baseline="0" noProof="0" dirty="0">
                <a:ln>
                  <a:noFill/>
                </a:ln>
                <a:solidFill>
                  <a:srgbClr val="000000"/>
                </a:solidFill>
                <a:effectLst/>
                <a:uLnTx/>
                <a:uFillTx/>
                <a:latin typeface="Arial" charset="0"/>
              </a:rPr>
              <a:t>柔軟なメンバー構成でのチーム作りが重要</a:t>
            </a:r>
          </a:p>
        </p:txBody>
      </p:sp>
    </p:spTree>
    <p:extLst>
      <p:ext uri="{BB962C8B-B14F-4D97-AF65-F5344CB8AC3E}">
        <p14:creationId xmlns:p14="http://schemas.microsoft.com/office/powerpoint/2010/main" val="3442201279"/>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72562" y="232856"/>
            <a:ext cx="7748016" cy="834834"/>
          </a:xfrm>
        </p:spPr>
        <p:txBody>
          <a:bodyPr/>
          <a:lstStyle/>
          <a:p>
            <a:r>
              <a:rPr kumimoji="1" lang="ja-JP" altLang="en-US" dirty="0"/>
              <a:t>資料なし</a:t>
            </a:r>
          </a:p>
        </p:txBody>
      </p:sp>
      <p:sp>
        <p:nvSpPr>
          <p:cNvPr id="3" name="コンテンツ プレースホルダー 2"/>
          <p:cNvSpPr>
            <a:spLocks noGrp="1"/>
          </p:cNvSpPr>
          <p:nvPr>
            <p:ph idx="1"/>
          </p:nvPr>
        </p:nvSpPr>
        <p:spPr/>
        <p:txBody>
          <a:bodyPr/>
          <a:lstStyle/>
          <a:p>
            <a:r>
              <a:rPr kumimoji="1" lang="ja-JP" altLang="en-US" dirty="0"/>
              <a:t>相談支援の根幹は本人中心支援と権利擁護</a:t>
            </a:r>
            <a:endParaRPr kumimoji="1" lang="en-US" altLang="ja-JP" dirty="0"/>
          </a:p>
          <a:p>
            <a:endParaRPr lang="en-US" altLang="ja-JP" dirty="0"/>
          </a:p>
          <a:p>
            <a:r>
              <a:rPr kumimoji="1" lang="ja-JP" altLang="en-US"/>
              <a:t>少し日頃の相談</a:t>
            </a:r>
            <a:r>
              <a:rPr kumimoji="1" lang="ja-JP" altLang="en-US" dirty="0"/>
              <a:t>支援における多職種連携と</a:t>
            </a:r>
            <a:endParaRPr kumimoji="1" lang="en-US" altLang="ja-JP" dirty="0"/>
          </a:p>
          <a:p>
            <a:pPr marL="0" indent="0">
              <a:buNone/>
            </a:pPr>
            <a:r>
              <a:rPr kumimoji="1" lang="ja-JP" altLang="en-US" dirty="0"/>
              <a:t>　　意思決定支援を振り返り確認してみます。</a:t>
            </a:r>
            <a:endParaRPr kumimoji="1" lang="en-US" altLang="ja-JP" dirty="0"/>
          </a:p>
          <a:p>
            <a:endParaRPr lang="en-US" altLang="ja-JP" dirty="0"/>
          </a:p>
          <a:p>
            <a:endParaRPr kumimoji="1" lang="ja-JP" altLang="en-US" dirty="0"/>
          </a:p>
        </p:txBody>
      </p:sp>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pPr/>
              <a:t>27</a:t>
            </a:fld>
            <a:endParaRPr kumimoji="1" lang="ja-JP" altLang="en-US"/>
          </a:p>
        </p:txBody>
      </p:sp>
      <p:sp>
        <p:nvSpPr>
          <p:cNvPr id="5" name="星: 6 pt 4"/>
          <p:cNvSpPr/>
          <p:nvPr/>
        </p:nvSpPr>
        <p:spPr>
          <a:xfrm>
            <a:off x="8048435" y="274638"/>
            <a:ext cx="544286" cy="642257"/>
          </a:xfrm>
          <a:prstGeom prst="star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Tree>
    <p:extLst>
      <p:ext uri="{BB962C8B-B14F-4D97-AF65-F5344CB8AC3E}">
        <p14:creationId xmlns:p14="http://schemas.microsoft.com/office/powerpoint/2010/main" val="28885555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46315" y="274327"/>
            <a:ext cx="8229600" cy="770390"/>
          </a:xfrm>
        </p:spPr>
        <p:txBody>
          <a:bodyPr/>
          <a:lstStyle/>
          <a:p>
            <a:r>
              <a:rPr kumimoji="1" lang="ja-JP" altLang="en-US" dirty="0"/>
              <a:t>意思決定</a:t>
            </a:r>
          </a:p>
        </p:txBody>
      </p:sp>
      <p:sp>
        <p:nvSpPr>
          <p:cNvPr id="3" name="コンテンツ プレースホルダー 2"/>
          <p:cNvSpPr>
            <a:spLocks noGrp="1"/>
          </p:cNvSpPr>
          <p:nvPr>
            <p:ph idx="1"/>
          </p:nvPr>
        </p:nvSpPr>
        <p:spPr>
          <a:xfrm>
            <a:off x="334256" y="1076319"/>
            <a:ext cx="8453718" cy="3989716"/>
          </a:xfrm>
        </p:spPr>
        <p:txBody>
          <a:bodyPr/>
          <a:lstStyle/>
          <a:p>
            <a:pPr marL="0" indent="0">
              <a:buNone/>
            </a:pPr>
            <a:r>
              <a:rPr lang="ja-JP" altLang="en-US" sz="2800" dirty="0">
                <a:latin typeface="HG丸ｺﾞｼｯｸM-PRO" panose="020F0600000000000000" pitchFamily="50" charset="-128"/>
                <a:ea typeface="HG丸ｺﾞｼｯｸM-PRO" panose="020F0600000000000000" pitchFamily="50" charset="-128"/>
              </a:rPr>
              <a:t>①意思の疎通</a:t>
            </a:r>
            <a:endParaRPr lang="en-US" altLang="ja-JP" sz="2800" dirty="0">
              <a:latin typeface="HG丸ｺﾞｼｯｸM-PRO" panose="020F0600000000000000" pitchFamily="50" charset="-128"/>
              <a:ea typeface="HG丸ｺﾞｼｯｸM-PRO" panose="020F0600000000000000" pitchFamily="50" charset="-128"/>
            </a:endParaRPr>
          </a:p>
          <a:p>
            <a:pPr marL="0" indent="0">
              <a:buNone/>
            </a:pPr>
            <a:r>
              <a:rPr lang="ja-JP" altLang="en-US" sz="2800" dirty="0">
                <a:latin typeface="HG丸ｺﾞｼｯｸM-PRO" panose="020F0600000000000000" pitchFamily="50" charset="-128"/>
                <a:ea typeface="HG丸ｺﾞｼｯｸM-PRO" panose="020F0600000000000000" pitchFamily="50" charset="-128"/>
              </a:rPr>
              <a:t>②意思の表出（アイコンタクト、言葉、言葉にならない言葉、言葉の表裏）</a:t>
            </a:r>
            <a:endParaRPr lang="en-US" altLang="ja-JP" sz="2800" dirty="0">
              <a:latin typeface="HG丸ｺﾞｼｯｸM-PRO" panose="020F0600000000000000" pitchFamily="50" charset="-128"/>
              <a:ea typeface="HG丸ｺﾞｼｯｸM-PRO" panose="020F0600000000000000" pitchFamily="50" charset="-128"/>
            </a:endParaRPr>
          </a:p>
          <a:p>
            <a:pPr marL="0" indent="0">
              <a:buNone/>
            </a:pPr>
            <a:r>
              <a:rPr lang="ja-JP" altLang="en-US" sz="2800" dirty="0">
                <a:latin typeface="HG丸ｺﾞｼｯｸM-PRO" panose="020F0600000000000000" pitchFamily="50" charset="-128"/>
                <a:ea typeface="HG丸ｺﾞｼｯｸM-PRO" panose="020F0600000000000000" pitchFamily="50" charset="-128"/>
              </a:rPr>
              <a:t>③決定を下す十分な体験や経験（決定する経験）</a:t>
            </a:r>
            <a:endParaRPr lang="en-US" altLang="ja-JP" sz="2800" dirty="0">
              <a:latin typeface="HG丸ｺﾞｼｯｸM-PRO" panose="020F0600000000000000" pitchFamily="50" charset="-128"/>
              <a:ea typeface="HG丸ｺﾞｼｯｸM-PRO" panose="020F0600000000000000" pitchFamily="50" charset="-128"/>
            </a:endParaRPr>
          </a:p>
          <a:p>
            <a:pPr marL="0" indent="0">
              <a:buNone/>
            </a:pPr>
            <a:r>
              <a:rPr kumimoji="1" lang="ja-JP" altLang="en-US" sz="2800" dirty="0">
                <a:latin typeface="HG丸ｺﾞｼｯｸM-PRO" panose="020F0600000000000000" pitchFamily="50" charset="-128"/>
                <a:ea typeface="HG丸ｺﾞｼｯｸM-PRO" panose="020F0600000000000000" pitchFamily="50" charset="-128"/>
              </a:rPr>
              <a:t>がある。</a:t>
            </a:r>
            <a:endParaRPr kumimoji="1" lang="en-US" altLang="ja-JP" sz="2800" dirty="0">
              <a:latin typeface="HG丸ｺﾞｼｯｸM-PRO" panose="020F0600000000000000" pitchFamily="50" charset="-128"/>
              <a:ea typeface="HG丸ｺﾞｼｯｸM-PRO" panose="020F0600000000000000" pitchFamily="50" charset="-128"/>
            </a:endParaRPr>
          </a:p>
          <a:p>
            <a:pPr marL="0" indent="0">
              <a:buNone/>
            </a:pPr>
            <a:r>
              <a:rPr lang="ja-JP" altLang="en-US" sz="2800" dirty="0">
                <a:latin typeface="HG丸ｺﾞｼｯｸM-PRO" panose="020F0600000000000000" pitchFamily="50" charset="-128"/>
                <a:ea typeface="HG丸ｺﾞｼｯｸM-PRO" panose="020F0600000000000000" pitchFamily="50" charset="-128"/>
              </a:rPr>
              <a:t>④決定に必要な情報の入手・理解（統合）・保持・比較・活用あるいは結果が推測できる力</a:t>
            </a:r>
            <a:endParaRPr lang="en-US" altLang="ja-JP" sz="2800" dirty="0">
              <a:latin typeface="HG丸ｺﾞｼｯｸM-PRO" panose="020F0600000000000000" pitchFamily="50" charset="-128"/>
              <a:ea typeface="HG丸ｺﾞｼｯｸM-PRO" panose="020F0600000000000000" pitchFamily="50" charset="-128"/>
            </a:endParaRPr>
          </a:p>
          <a:p>
            <a:pPr marL="0" indent="0">
              <a:buNone/>
            </a:pPr>
            <a:r>
              <a:rPr kumimoji="1" lang="ja-JP" altLang="en-US" sz="2800" dirty="0">
                <a:latin typeface="HG丸ｺﾞｼｯｸM-PRO" panose="020F0600000000000000" pitchFamily="50" charset="-128"/>
                <a:ea typeface="HG丸ｺﾞｼｯｸM-PRO" panose="020F0600000000000000" pitchFamily="50" charset="-128"/>
              </a:rPr>
              <a:t>⑤決定した意思が表出できる。</a:t>
            </a:r>
          </a:p>
        </p:txBody>
      </p:sp>
      <p:sp>
        <p:nvSpPr>
          <p:cNvPr id="4" name="スライド番号プレースホルダー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2A1C1E8-9361-4557-9EFC-000E05CD7A25}" type="slidenum">
              <a:rPr kumimoji="0" lang="en-US" altLang="ja-JP" sz="1292" b="0" i="0" u="none" strike="noStrike" kern="1200" cap="none" spc="0" normalizeH="0" baseline="0" noProof="0" smtClean="0">
                <a:ln>
                  <a:noFill/>
                </a:ln>
                <a:solidFill>
                  <a:srgbClr val="000000"/>
                </a:solidFill>
                <a:effectLst/>
                <a:uLnTx/>
                <a:uFillTx/>
                <a:latin typeface="Arial"/>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altLang="ja-JP" sz="1292" b="0" i="0" u="none" strike="noStrike" kern="1200" cap="none" spc="0" normalizeH="0" baseline="0" noProof="0">
              <a:ln>
                <a:noFill/>
              </a:ln>
              <a:solidFill>
                <a:srgbClr val="000000"/>
              </a:solidFill>
              <a:effectLst/>
              <a:uLnTx/>
              <a:uFillTx/>
              <a:latin typeface="Arial"/>
              <a:ea typeface="ＭＳ Ｐゴシック" pitchFamily="50" charset="-128"/>
              <a:cs typeface="+mn-cs"/>
            </a:endParaRPr>
          </a:p>
        </p:txBody>
      </p:sp>
      <p:sp>
        <p:nvSpPr>
          <p:cNvPr id="6" name="角丸四角形 4"/>
          <p:cNvSpPr>
            <a:spLocks noChangeArrowheads="1"/>
          </p:cNvSpPr>
          <p:nvPr/>
        </p:nvSpPr>
        <p:spPr bwMode="auto">
          <a:xfrm>
            <a:off x="2004117" y="5335338"/>
            <a:ext cx="5088345" cy="1382197"/>
          </a:xfrm>
          <a:prstGeom prst="roundRect">
            <a:avLst>
              <a:gd name="adj" fmla="val 16667"/>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81051" tIns="42146" rIns="81051" bIns="42146"/>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支援方法を常に工夫し、</a:t>
            </a:r>
            <a:br>
              <a:rPr kumimoji="1" lang="ja-JP" altLang="en-US" sz="2400" b="0" i="0" u="none" strike="noStrike" kern="1200" cap="none" spc="0" normalizeH="0" baseline="0" noProof="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br>
            <a:r>
              <a:rPr kumimoji="1" lang="ja-JP" altLang="en-US" sz="2400" b="0" i="0" u="none" strike="noStrike" kern="1200" cap="none" spc="0" normalizeH="0" baseline="0" noProof="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環境を整え</a:t>
            </a:r>
            <a:br>
              <a:rPr kumimoji="1" lang="ja-JP" altLang="en-US" sz="2400" b="0" i="0" u="none" strike="noStrike" kern="1200" cap="none" spc="0" normalizeH="0" baseline="0" noProof="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br>
            <a:r>
              <a:rPr kumimoji="1" lang="ja-JP" altLang="en-US" sz="2400" b="0" i="0" u="none" strike="noStrike" kern="1200" cap="none" spc="0" normalizeH="0" baseline="0" noProof="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自己決定できる力を削がない視点</a:t>
            </a:r>
            <a:endParaRPr kumimoji="1" lang="ja-JP" altLang="en-US" sz="24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7" name="星: 6 pt 6"/>
          <p:cNvSpPr/>
          <p:nvPr/>
        </p:nvSpPr>
        <p:spPr>
          <a:xfrm>
            <a:off x="8462963" y="514995"/>
            <a:ext cx="544286" cy="642257"/>
          </a:xfrm>
          <a:prstGeom prst="star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Tree>
    <p:extLst>
      <p:ext uri="{BB962C8B-B14F-4D97-AF65-F5344CB8AC3E}">
        <p14:creationId xmlns:p14="http://schemas.microsoft.com/office/powerpoint/2010/main" val="168602887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63285" y="1417639"/>
            <a:ext cx="8784772" cy="1401762"/>
          </a:xfrm>
        </p:spPr>
        <p:txBody>
          <a:bodyPr/>
          <a:lstStyle/>
          <a:p>
            <a:r>
              <a:rPr kumimoji="1" lang="ja-JP" altLang="en-US" sz="2400" dirty="0">
                <a:latin typeface="HG丸ｺﾞｼｯｸM-PRO" panose="020F0600000000000000" pitchFamily="50" charset="-128"/>
                <a:ea typeface="HG丸ｺﾞｼｯｸM-PRO" panose="020F0600000000000000" pitchFamily="50" charset="-128"/>
              </a:rPr>
              <a:t>障害者への支援</a:t>
            </a:r>
            <a:r>
              <a:rPr lang="ja-JP" altLang="en-US" sz="2400" dirty="0">
                <a:latin typeface="HG丸ｺﾞｼｯｸM-PRO" panose="020F0600000000000000" pitchFamily="50" charset="-128"/>
                <a:ea typeface="HG丸ｺﾞｼｯｸM-PRO" panose="020F0600000000000000" pitchFamily="50" charset="-128"/>
              </a:rPr>
              <a:t>の原則は自己決定の尊重であることを前提として、自ら意思を決定することが困難な障害者に対する支援を意思決定支援として次のように定義する。</a:t>
            </a:r>
            <a:endParaRPr lang="en-US" altLang="ja-JP" sz="2400" dirty="0">
              <a:latin typeface="HG丸ｺﾞｼｯｸM-PRO" panose="020F0600000000000000" pitchFamily="50" charset="-128"/>
              <a:ea typeface="HG丸ｺﾞｼｯｸM-PRO" panose="020F0600000000000000" pitchFamily="50" charset="-128"/>
            </a:endParaRPr>
          </a:p>
          <a:p>
            <a:pPr marL="0" indent="0">
              <a:buNone/>
            </a:pPr>
            <a:endParaRPr lang="en-US" altLang="ja-JP" sz="2400"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2A1C1E8-9361-4557-9EFC-000E05CD7A25}" type="slidenum">
              <a:rPr kumimoji="0" lang="en-US" altLang="ja-JP" sz="1292" b="0" i="0" u="none" strike="noStrike" kern="1200" cap="none" spc="0" normalizeH="0" baseline="0" noProof="0" smtClean="0">
                <a:ln>
                  <a:noFill/>
                </a:ln>
                <a:solidFill>
                  <a:srgbClr val="000000"/>
                </a:solidFill>
                <a:effectLst/>
                <a:uLnTx/>
                <a:uFillTx/>
                <a:latin typeface="Arial"/>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altLang="ja-JP" sz="1292" b="0" i="0" u="none" strike="noStrike" kern="1200" cap="none" spc="0" normalizeH="0" baseline="0" noProof="0">
              <a:ln>
                <a:noFill/>
              </a:ln>
              <a:solidFill>
                <a:srgbClr val="000000"/>
              </a:solidFill>
              <a:effectLst/>
              <a:uLnTx/>
              <a:uFillTx/>
              <a:latin typeface="Arial"/>
              <a:ea typeface="ＭＳ Ｐゴシック" pitchFamily="50" charset="-128"/>
              <a:cs typeface="+mn-cs"/>
            </a:endParaRPr>
          </a:p>
        </p:txBody>
      </p:sp>
      <p:sp>
        <p:nvSpPr>
          <p:cNvPr id="5" name="Text Box 2"/>
          <p:cNvSpPr txBox="1">
            <a:spLocks noChangeArrowheads="1"/>
          </p:cNvSpPr>
          <p:nvPr/>
        </p:nvSpPr>
        <p:spPr bwMode="auto">
          <a:xfrm>
            <a:off x="163291" y="236632"/>
            <a:ext cx="8843963" cy="949912"/>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headEnd/>
            <a:tailEnd/>
          </a:ln>
          <a:effectLst>
            <a:outerShdw blurRad="40000" dist="20000" dir="5400000" rotWithShape="0">
              <a:srgbClr val="000000">
                <a:alpha val="38000"/>
              </a:srgbClr>
            </a:outerShdw>
          </a:effectLst>
        </p:spPr>
        <p:txBody>
          <a:bodyPr wrap="square">
            <a:no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marL="0" marR="0" lvl="0" indent="0" algn="ctr" defTabSz="844083" rtl="0" eaLnBrk="1" fontAlgn="auto" latinLnBrk="0" hangingPunct="1">
              <a:lnSpc>
                <a:spcPct val="100000"/>
              </a:lnSpc>
              <a:spcBef>
                <a:spcPct val="50000"/>
              </a:spcBef>
              <a:spcAft>
                <a:spcPts val="0"/>
              </a:spcAft>
              <a:buClrTx/>
              <a:buSzTx/>
              <a:buFont typeface="Arial" pitchFamily="34" charset="0"/>
              <a:buNone/>
              <a:tabLst/>
              <a:defRPr/>
            </a:pPr>
            <a:r>
              <a:rPr kumimoji="1" lang="ja-JP" altLang="en-US" sz="1800" b="0" i="0" u="none" strike="noStrike" kern="0" cap="none" spc="0" normalizeH="0" baseline="0" noProof="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障害福祉サービス等の提供に係る意思決定支援ガイドラインの</a:t>
            </a:r>
            <a:br>
              <a:rPr kumimoji="1" lang="en-US" altLang="ja-JP" sz="1800" b="0" i="0" u="none" strike="noStrike" kern="0" cap="none" spc="0" normalizeH="0" baseline="0" noProof="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br>
            <a:r>
              <a:rPr kumimoji="1" lang="ja-JP" altLang="en-US" sz="3200" b="0" i="0" u="none" strike="noStrike" kern="0" cap="none" spc="0" normalizeH="0" baseline="0" noProof="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意思決定支援の定義</a:t>
            </a:r>
            <a:endParaRPr kumimoji="1" lang="ja-JP" altLang="en-US" sz="2585" b="0" i="0" u="none" strike="noStrike" kern="0" cap="none" spc="0" normalizeH="0" baseline="0" noProof="0" dirty="0">
              <a:ln>
                <a:noFill/>
              </a:ln>
              <a:solidFill>
                <a:prstClr val="black"/>
              </a:solidFill>
              <a:effectLst/>
              <a:uLnTx/>
              <a:uFillTx/>
              <a:latin typeface="Calibri" pitchFamily="34" charset="0"/>
              <a:ea typeface="ＭＳ Ｐゴシック" pitchFamily="50" charset="-128"/>
              <a:cs typeface="+mn-cs"/>
            </a:endParaRPr>
          </a:p>
        </p:txBody>
      </p:sp>
      <p:sp>
        <p:nvSpPr>
          <p:cNvPr id="6" name="コンテンツ プレースホルダー 2"/>
          <p:cNvSpPr txBox="1">
            <a:spLocks/>
          </p:cNvSpPr>
          <p:nvPr/>
        </p:nvSpPr>
        <p:spPr bwMode="auto">
          <a:xfrm>
            <a:off x="222476" y="2819405"/>
            <a:ext cx="8784772" cy="3603171"/>
          </a:xfrm>
          <a:prstGeom prst="rect">
            <a:avLst/>
          </a:prstGeom>
          <a:blipFill>
            <a:blip r:embed="rId2"/>
            <a:tile tx="0" ty="0" sx="100000" sy="100000" flip="none" algn="tl"/>
          </a:blipFill>
          <a:ln w="9525">
            <a:noFill/>
            <a:miter lim="800000"/>
            <a:headEnd/>
            <a:tailEnd/>
          </a:ln>
        </p:spPr>
        <p:txBody>
          <a:bodyPr vert="horz" wrap="square" lIns="91418" tIns="45708" rIns="91418" bIns="45708" numCol="1" anchor="t" anchorCtr="0" compatLnSpc="1">
            <a:prstTxWarp prst="textNoShape">
              <a:avLst/>
            </a:prstTxWarp>
          </a:bodyPr>
          <a:lstStyle>
            <a:lvl1pPr marL="316494" indent="-316494" algn="l" rtl="0" eaLnBrk="0" fontAlgn="base" hangingPunct="0">
              <a:spcBef>
                <a:spcPct val="20000"/>
              </a:spcBef>
              <a:spcAft>
                <a:spcPct val="0"/>
              </a:spcAft>
              <a:buChar char="•"/>
              <a:defRPr kumimoji="1" sz="2954">
                <a:solidFill>
                  <a:schemeClr val="tx1"/>
                </a:solidFill>
                <a:latin typeface="+mn-lt"/>
                <a:ea typeface="+mn-ea"/>
                <a:cs typeface="+mn-cs"/>
              </a:defRPr>
            </a:lvl1pPr>
            <a:lvl2pPr marL="685737" indent="-263745" algn="l" rtl="0" eaLnBrk="0" fontAlgn="base" hangingPunct="0">
              <a:spcBef>
                <a:spcPct val="20000"/>
              </a:spcBef>
              <a:spcAft>
                <a:spcPct val="0"/>
              </a:spcAft>
              <a:buChar char="–"/>
              <a:defRPr kumimoji="1" sz="2585">
                <a:solidFill>
                  <a:schemeClr val="tx1"/>
                </a:solidFill>
                <a:latin typeface="+mn-lt"/>
                <a:ea typeface="+mn-ea"/>
              </a:defRPr>
            </a:lvl2pPr>
            <a:lvl3pPr marL="1054981" indent="-210996" algn="l" rtl="0" eaLnBrk="0" fontAlgn="base" hangingPunct="0">
              <a:spcBef>
                <a:spcPct val="20000"/>
              </a:spcBef>
              <a:spcAft>
                <a:spcPct val="0"/>
              </a:spcAft>
              <a:buChar char="•"/>
              <a:defRPr kumimoji="1" sz="2215">
                <a:solidFill>
                  <a:schemeClr val="tx1"/>
                </a:solidFill>
                <a:latin typeface="+mn-lt"/>
                <a:ea typeface="+mn-ea"/>
              </a:defRPr>
            </a:lvl3pPr>
            <a:lvl4pPr marL="1476972" indent="-210996" algn="l" rtl="0" eaLnBrk="0" fontAlgn="base" hangingPunct="0">
              <a:spcBef>
                <a:spcPct val="20000"/>
              </a:spcBef>
              <a:spcAft>
                <a:spcPct val="0"/>
              </a:spcAft>
              <a:buChar char="–"/>
              <a:defRPr kumimoji="1" sz="1846">
                <a:solidFill>
                  <a:schemeClr val="tx1"/>
                </a:solidFill>
                <a:latin typeface="+mn-lt"/>
                <a:ea typeface="+mn-ea"/>
              </a:defRPr>
            </a:lvl4pPr>
            <a:lvl5pPr marL="1898963" indent="-210996" algn="l" rtl="0" eaLnBrk="0" fontAlgn="base" hangingPunct="0">
              <a:spcBef>
                <a:spcPct val="20000"/>
              </a:spcBef>
              <a:spcAft>
                <a:spcPct val="0"/>
              </a:spcAft>
              <a:buChar char="»"/>
              <a:defRPr kumimoji="1" sz="1846">
                <a:solidFill>
                  <a:schemeClr val="tx1"/>
                </a:solidFill>
                <a:latin typeface="+mn-lt"/>
                <a:ea typeface="+mn-ea"/>
              </a:defRPr>
            </a:lvl5pPr>
            <a:lvl6pPr marL="2320956" indent="-210996" algn="l" rtl="0" fontAlgn="base">
              <a:spcBef>
                <a:spcPct val="20000"/>
              </a:spcBef>
              <a:spcAft>
                <a:spcPct val="0"/>
              </a:spcAft>
              <a:buChar char="»"/>
              <a:defRPr kumimoji="1" sz="1846">
                <a:solidFill>
                  <a:schemeClr val="tx1"/>
                </a:solidFill>
                <a:latin typeface="+mn-lt"/>
                <a:ea typeface="+mn-ea"/>
              </a:defRPr>
            </a:lvl6pPr>
            <a:lvl7pPr marL="2742948" indent="-210996" algn="l" rtl="0" fontAlgn="base">
              <a:spcBef>
                <a:spcPct val="20000"/>
              </a:spcBef>
              <a:spcAft>
                <a:spcPct val="0"/>
              </a:spcAft>
              <a:buChar char="»"/>
              <a:defRPr kumimoji="1" sz="1846">
                <a:solidFill>
                  <a:schemeClr val="tx1"/>
                </a:solidFill>
                <a:latin typeface="+mn-lt"/>
                <a:ea typeface="+mn-ea"/>
              </a:defRPr>
            </a:lvl7pPr>
            <a:lvl8pPr marL="3164940" indent="-210996" algn="l" rtl="0" fontAlgn="base">
              <a:spcBef>
                <a:spcPct val="20000"/>
              </a:spcBef>
              <a:spcAft>
                <a:spcPct val="0"/>
              </a:spcAft>
              <a:buChar char="»"/>
              <a:defRPr kumimoji="1" sz="1846">
                <a:solidFill>
                  <a:schemeClr val="tx1"/>
                </a:solidFill>
                <a:latin typeface="+mn-lt"/>
                <a:ea typeface="+mn-ea"/>
              </a:defRPr>
            </a:lvl8pPr>
            <a:lvl9pPr marL="3586932" indent="-210996" algn="l" rtl="0" fontAlgn="base">
              <a:spcBef>
                <a:spcPct val="20000"/>
              </a:spcBef>
              <a:spcAft>
                <a:spcPct val="0"/>
              </a:spcAft>
              <a:buChar char="»"/>
              <a:defRPr kumimoji="1" sz="1846">
                <a:solidFill>
                  <a:schemeClr val="tx1"/>
                </a:solidFill>
                <a:latin typeface="+mn-lt"/>
                <a:ea typeface="+mn-ea"/>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1" lang="en-US" altLang="ja-JP" sz="2400" b="0" i="0" u="none" strike="noStrike" kern="0" cap="none" spc="0" normalizeH="0" baseline="0" noProof="0" dirty="0">
                <a:ln>
                  <a:noFill/>
                </a:ln>
                <a:solidFill>
                  <a:srgbClr val="000000"/>
                </a:solidFill>
                <a:effectLst/>
                <a:highlight>
                  <a:srgbClr val="FFFF00"/>
                </a:highlight>
                <a:uLnTx/>
                <a:uFillTx/>
                <a:latin typeface="HG丸ｺﾞｼｯｸM-PRO" panose="020F0600000000000000" pitchFamily="50" charset="-128"/>
                <a:ea typeface="HG丸ｺﾞｼｯｸM-PRO" panose="020F0600000000000000" pitchFamily="50" charset="-128"/>
                <a:cs typeface="+mn-cs"/>
              </a:rPr>
              <a:t>【</a:t>
            </a:r>
            <a:r>
              <a:rPr kumimoji="1" lang="ja-JP" altLang="en-US" sz="2400" b="0" i="0" u="none" strike="noStrike" kern="0" cap="none" spc="0" normalizeH="0" baseline="0" noProof="0" dirty="0">
                <a:ln>
                  <a:noFill/>
                </a:ln>
                <a:solidFill>
                  <a:srgbClr val="000000"/>
                </a:solidFill>
                <a:effectLst/>
                <a:highlight>
                  <a:srgbClr val="FFFF00"/>
                </a:highlight>
                <a:uLnTx/>
                <a:uFillTx/>
                <a:latin typeface="HG丸ｺﾞｼｯｸM-PRO" panose="020F0600000000000000" pitchFamily="50" charset="-128"/>
                <a:ea typeface="HG丸ｺﾞｼｯｸM-PRO" panose="020F0600000000000000" pitchFamily="50" charset="-128"/>
                <a:cs typeface="+mn-cs"/>
              </a:rPr>
              <a:t>意思決定支援の定義</a:t>
            </a:r>
            <a:r>
              <a:rPr kumimoji="1" lang="en-US" altLang="ja-JP" sz="2400" b="0" i="0" u="none" strike="noStrike" kern="0" cap="none" spc="0" normalizeH="0" baseline="0" noProof="0" dirty="0">
                <a:ln>
                  <a:noFill/>
                </a:ln>
                <a:solidFill>
                  <a:srgbClr val="000000"/>
                </a:solidFill>
                <a:effectLst/>
                <a:highlight>
                  <a:srgbClr val="FFFF00"/>
                </a:highlight>
                <a:uLnTx/>
                <a:uFillTx/>
                <a:latin typeface="HG丸ｺﾞｼｯｸM-PRO" panose="020F0600000000000000" pitchFamily="50" charset="-128"/>
                <a:ea typeface="HG丸ｺﾞｼｯｸM-PRO" panose="020F0600000000000000" pitchFamily="50" charset="-128"/>
                <a:cs typeface="+mn-cs"/>
              </a:rPr>
              <a:t>】</a:t>
            </a:r>
          </a:p>
          <a:p>
            <a:pPr marL="316494" marR="0" lvl="0" indent="-316494" algn="l" defTabSz="914400" rtl="0" eaLnBrk="0" fontAlgn="base" latinLnBrk="0" hangingPunct="0">
              <a:lnSpc>
                <a:spcPct val="100000"/>
              </a:lnSpc>
              <a:spcBef>
                <a:spcPct val="20000"/>
              </a:spcBef>
              <a:spcAft>
                <a:spcPct val="0"/>
              </a:spcAft>
              <a:buClrTx/>
              <a:buSzTx/>
              <a:buFontTx/>
              <a:buChar char="•"/>
              <a:tabLst/>
              <a:defRPr/>
            </a:pPr>
            <a:r>
              <a:rPr kumimoji="1" lang="ja-JP" altLang="en-US" sz="24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意思決定支援とは、</a:t>
            </a:r>
            <a:r>
              <a:rPr kumimoji="1" lang="ja-JP" altLang="en-US" sz="2400" b="0" i="0" u="none" strike="noStrike" kern="0" cap="none" spc="0" normalizeH="0" baseline="0" noProof="0" dirty="0">
                <a:ln>
                  <a:noFill/>
                </a:ln>
                <a:solidFill>
                  <a:srgbClr val="000000"/>
                </a:solidFill>
                <a:effectLst/>
                <a:highlight>
                  <a:srgbClr val="00FF00"/>
                </a:highlight>
                <a:uLnTx/>
                <a:uFillTx/>
                <a:latin typeface="HG丸ｺﾞｼｯｸM-PRO" panose="020F0600000000000000" pitchFamily="50" charset="-128"/>
                <a:ea typeface="HG丸ｺﾞｼｯｸM-PRO" panose="020F0600000000000000" pitchFamily="50" charset="-128"/>
                <a:cs typeface="+mn-cs"/>
              </a:rPr>
              <a:t>自ら意思を決定することに困難を抱える障害者</a:t>
            </a:r>
            <a:r>
              <a:rPr kumimoji="1" lang="ja-JP" altLang="en-US" sz="24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が、日常生活や社会生活に関して自らの</a:t>
            </a:r>
            <a:r>
              <a:rPr kumimoji="1" lang="ja-JP" altLang="en-US" sz="2400" b="0" i="0" u="none" strike="noStrike" kern="0" cap="none" spc="0" normalizeH="0" baseline="0" noProof="0" dirty="0">
                <a:ln>
                  <a:noFill/>
                </a:ln>
                <a:solidFill>
                  <a:srgbClr val="000000"/>
                </a:solidFill>
                <a:effectLst/>
                <a:highlight>
                  <a:srgbClr val="00FFFF"/>
                </a:highlight>
                <a:uLnTx/>
                <a:uFillTx/>
                <a:latin typeface="HG丸ｺﾞｼｯｸM-PRO" panose="020F0600000000000000" pitchFamily="50" charset="-128"/>
                <a:ea typeface="HG丸ｺﾞｼｯｸM-PRO" panose="020F0600000000000000" pitchFamily="50" charset="-128"/>
                <a:cs typeface="+mn-cs"/>
              </a:rPr>
              <a:t>意思</a:t>
            </a:r>
            <a:r>
              <a:rPr kumimoji="1" lang="ja-JP" altLang="en-US" sz="24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が反映された生活を送ることができるように、</a:t>
            </a:r>
            <a:r>
              <a:rPr kumimoji="1" lang="ja-JP" altLang="en-US" sz="2400" b="0" i="0" u="sng"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可能な限り本人が自ら意思決定できるように支援し</a:t>
            </a:r>
            <a:r>
              <a:rPr kumimoji="1" lang="ja-JP" altLang="en-US" sz="24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、本人の意思の確認や意思及び選好の推定に、</a:t>
            </a:r>
            <a:r>
              <a:rPr kumimoji="1" lang="ja-JP" altLang="en-US" sz="2400" b="0" i="0" u="sng"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支援を尽くしても本人の意思の確認や意思及び選好の推定が困難な場合</a:t>
            </a:r>
            <a:r>
              <a:rPr kumimoji="1" lang="ja-JP" altLang="en-US" sz="24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に、</a:t>
            </a:r>
            <a:r>
              <a:rPr kumimoji="1" lang="ja-JP" altLang="en-US" sz="2400" b="0" i="0" u="sng"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最後の手段</a:t>
            </a:r>
            <a:r>
              <a:rPr kumimoji="1" lang="ja-JP" altLang="en-US" sz="24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本人の</a:t>
            </a:r>
            <a:r>
              <a:rPr kumimoji="1" lang="ja-JP" altLang="en-US" sz="2400" b="0" i="0" u="sng"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最善の利益を検討するため</a:t>
            </a:r>
            <a:r>
              <a:rPr kumimoji="1" lang="ja-JP" altLang="en-US" sz="24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に事業者の職員が行う支援の行為及び</a:t>
            </a:r>
            <a:r>
              <a:rPr kumimoji="1" lang="ja-JP" altLang="en-US" sz="2400" b="0" i="0" u="sng"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仕組み</a:t>
            </a:r>
            <a:r>
              <a:rPr kumimoji="1" lang="ja-JP" altLang="en-US" sz="24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をいう。</a:t>
            </a:r>
          </a:p>
        </p:txBody>
      </p:sp>
      <p:sp>
        <p:nvSpPr>
          <p:cNvPr id="7" name="四角形: 角を丸くする 6"/>
          <p:cNvSpPr/>
          <p:nvPr/>
        </p:nvSpPr>
        <p:spPr>
          <a:xfrm>
            <a:off x="7777316" y="23584"/>
            <a:ext cx="1366684" cy="462116"/>
          </a:xfrm>
          <a:prstGeom prst="roundRect">
            <a:avLst/>
          </a:prstGeom>
          <a:noFill/>
          <a:ln w="1905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a:cs typeface="+mn-cs"/>
              </a:rPr>
              <a:t>参　考</a:t>
            </a:r>
          </a:p>
        </p:txBody>
      </p:sp>
      <p:sp>
        <p:nvSpPr>
          <p:cNvPr id="2" name="星: 6 pt 1"/>
          <p:cNvSpPr/>
          <p:nvPr/>
        </p:nvSpPr>
        <p:spPr>
          <a:xfrm>
            <a:off x="8462963" y="514995"/>
            <a:ext cx="544286" cy="642257"/>
          </a:xfrm>
          <a:prstGeom prst="star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Tree>
    <p:extLst>
      <p:ext uri="{BB962C8B-B14F-4D97-AF65-F5344CB8AC3E}">
        <p14:creationId xmlns:p14="http://schemas.microsoft.com/office/powerpoint/2010/main" val="2515572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0421" y="176463"/>
            <a:ext cx="8839199" cy="1155034"/>
          </a:xfrm>
        </p:spPr>
        <p:txBody>
          <a:bodyPr>
            <a:noAutofit/>
          </a:bodyPr>
          <a:lstStyle/>
          <a:p>
            <a:pPr algn="l"/>
            <a:r>
              <a:rPr lang="ja-JP" altLang="en-US" sz="2000" dirty="0"/>
              <a:t>新現任者研修における</a:t>
            </a:r>
            <a:br>
              <a:rPr lang="en-US" altLang="ja-JP" sz="2800" dirty="0"/>
            </a:br>
            <a:r>
              <a:rPr lang="en-US" altLang="ja-JP" sz="2800" dirty="0"/>
              <a:t>『</a:t>
            </a:r>
            <a:r>
              <a:rPr lang="ja-JP" altLang="en-US" sz="2800" u="sng" dirty="0"/>
              <a:t>相談支援に求められるチームアプローチ（多職種連携）</a:t>
            </a:r>
            <a:r>
              <a:rPr lang="en-US" altLang="ja-JP" sz="2800" dirty="0"/>
              <a:t>』</a:t>
            </a:r>
            <a:br>
              <a:rPr lang="en-US" altLang="ja-JP" sz="2800" dirty="0"/>
            </a:br>
            <a:r>
              <a:rPr lang="ja-JP" altLang="en-US" sz="2400" dirty="0"/>
              <a:t>◆講義及び演習</a:t>
            </a:r>
            <a:r>
              <a:rPr lang="en-US" altLang="ja-JP" sz="2400" dirty="0"/>
              <a:t>6</a:t>
            </a:r>
            <a:r>
              <a:rPr lang="ja-JP" altLang="en-US" sz="2400" dirty="0"/>
              <a:t>時間</a:t>
            </a:r>
            <a:endParaRPr kumimoji="1" lang="ja-JP" altLang="en-US" sz="2400" dirty="0"/>
          </a:p>
        </p:txBody>
      </p:sp>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1787507299"/>
              </p:ext>
            </p:extLst>
          </p:nvPr>
        </p:nvGraphicFramePr>
        <p:xfrm>
          <a:off x="160421" y="1371048"/>
          <a:ext cx="8646694" cy="5350427"/>
        </p:xfrm>
        <a:graphic>
          <a:graphicData uri="http://schemas.openxmlformats.org/drawingml/2006/table">
            <a:tbl>
              <a:tblPr firstRow="1" bandRow="1">
                <a:tableStyleId>{E8B1032C-EA38-4F05-BA0D-38AFFFC7BED3}</a:tableStyleId>
              </a:tblPr>
              <a:tblGrid>
                <a:gridCol w="3721768">
                  <a:extLst>
                    <a:ext uri="{9D8B030D-6E8A-4147-A177-3AD203B41FA5}">
                      <a16:colId xmlns:a16="http://schemas.microsoft.com/office/drawing/2014/main" val="20000"/>
                    </a:ext>
                  </a:extLst>
                </a:gridCol>
                <a:gridCol w="4924926">
                  <a:extLst>
                    <a:ext uri="{9D8B030D-6E8A-4147-A177-3AD203B41FA5}">
                      <a16:colId xmlns:a16="http://schemas.microsoft.com/office/drawing/2014/main" val="20001"/>
                    </a:ext>
                  </a:extLst>
                </a:gridCol>
              </a:tblGrid>
              <a:tr h="382187">
                <a:tc>
                  <a:txBody>
                    <a:bodyPr/>
                    <a:lstStyle/>
                    <a:p>
                      <a:r>
                        <a:rPr kumimoji="1" lang="ja-JP" altLang="en-US" dirty="0"/>
                        <a:t>厚生労働科学研究による項目</a:t>
                      </a:r>
                      <a:endParaRPr kumimoji="1" lang="ja-JP" altLang="en-US" b="0" dirty="0">
                        <a:solidFill>
                          <a:schemeClr val="tx1"/>
                        </a:solidFill>
                      </a:endParaRPr>
                    </a:p>
                  </a:txBody>
                  <a:tcPr>
                    <a:solidFill>
                      <a:srgbClr val="FFCCFF"/>
                    </a:solidFill>
                  </a:tcPr>
                </a:tc>
                <a:tc>
                  <a:txBody>
                    <a:bodyPr/>
                    <a:lstStyle/>
                    <a:p>
                      <a:r>
                        <a:rPr kumimoji="1" lang="ja-JP" altLang="en-US" dirty="0"/>
                        <a:t>新標準カリキュラム（案）の内容</a:t>
                      </a:r>
                      <a:endParaRPr kumimoji="1" lang="ja-JP" altLang="en-US" b="0" dirty="0">
                        <a:solidFill>
                          <a:schemeClr val="tx1"/>
                        </a:solidFill>
                      </a:endParaRPr>
                    </a:p>
                  </a:txBody>
                  <a:tcPr>
                    <a:solidFill>
                      <a:srgbClr val="FFCCFF"/>
                    </a:solidFill>
                  </a:tcPr>
                </a:tc>
                <a:extLst>
                  <a:ext uri="{0D108BD9-81ED-4DB2-BD59-A6C34878D82A}">
                    <a16:rowId xmlns:a16="http://schemas.microsoft.com/office/drawing/2014/main" val="10000"/>
                  </a:ext>
                </a:extLst>
              </a:tr>
              <a:tr h="4968240">
                <a:tc>
                  <a:txBody>
                    <a:bodyPr/>
                    <a:lstStyle/>
                    <a:p>
                      <a:endParaRPr kumimoji="1" lang="en-US" altLang="ja-JP" sz="1600" dirty="0"/>
                    </a:p>
                    <a:p>
                      <a:r>
                        <a:rPr kumimoji="1" lang="ja-JP" altLang="en-US" sz="1600" dirty="0"/>
                        <a:t>・チームアプローチ（多職種連携）の理論と方法を理解し実践の中で展開ができる。</a:t>
                      </a:r>
                      <a:endParaRPr kumimoji="1" lang="en-US" altLang="ja-JP" sz="1600" dirty="0"/>
                    </a:p>
                    <a:p>
                      <a:endParaRPr kumimoji="1" lang="en-US" altLang="ja-JP" sz="1600" dirty="0"/>
                    </a:p>
                    <a:p>
                      <a:r>
                        <a:rPr kumimoji="1" lang="ja-JP" altLang="en-US" sz="1600" dirty="0"/>
                        <a:t>・チームアプローチ（多職種連携）を実践するための技術と能力を獲得する。</a:t>
                      </a:r>
                      <a:endParaRPr kumimoji="1" lang="en-US" altLang="ja-JP" sz="1600" dirty="0"/>
                    </a:p>
                  </a:txBody>
                  <a:tcPr>
                    <a:solidFill>
                      <a:srgbClr val="FFFFCC"/>
                    </a:solidFill>
                  </a:tcPr>
                </a:tc>
                <a:tc>
                  <a:txBody>
                    <a:bodyPr/>
                    <a:lstStyle/>
                    <a:p>
                      <a:r>
                        <a:rPr kumimoji="1" lang="ja-JP" altLang="en-US" sz="1600" b="1" dirty="0"/>
                        <a:t>（獲得目標）</a:t>
                      </a:r>
                      <a:endParaRPr kumimoji="1" lang="en-US" altLang="ja-JP" sz="1600" b="1" dirty="0"/>
                    </a:p>
                    <a:p>
                      <a:r>
                        <a:rPr kumimoji="1" lang="ja-JP" altLang="en-US" sz="1600" b="1" dirty="0"/>
                        <a:t>多職種に対する理解・尊重に基づいてチームを組織し、円滑に機能させるための技術の向上を図る。</a:t>
                      </a:r>
                      <a:endParaRPr kumimoji="1" lang="en-US" altLang="ja-JP" sz="1600" b="1" dirty="0"/>
                    </a:p>
                    <a:p>
                      <a:r>
                        <a:rPr kumimoji="1" lang="ja-JP" altLang="en-US" sz="1600" b="1" dirty="0"/>
                        <a:t>（内容）</a:t>
                      </a:r>
                      <a:endParaRPr kumimoji="1" lang="en-US" altLang="ja-JP" sz="1600" b="1" dirty="0"/>
                    </a:p>
                    <a:p>
                      <a:r>
                        <a:rPr kumimoji="1" lang="ja-JP" altLang="en-US" sz="1600" b="1" dirty="0"/>
                        <a:t>・利用者及びその家族の支援に対し、チームアプローチの意義を再確認すると共に、チームマネジメントの技術を向上させる</a:t>
                      </a:r>
                      <a:r>
                        <a:rPr kumimoji="1" lang="ja-JP" altLang="en-US" sz="1600" b="1" u="sng" dirty="0">
                          <a:solidFill>
                            <a:srgbClr val="FF0000"/>
                          </a:solidFill>
                        </a:rPr>
                        <a:t>講義</a:t>
                      </a:r>
                      <a:r>
                        <a:rPr kumimoji="1" lang="ja-JP" altLang="en-US" sz="1600" b="1" dirty="0"/>
                        <a:t>を行う。</a:t>
                      </a:r>
                      <a:endParaRPr kumimoji="1" lang="en-US" altLang="ja-JP" sz="1600" b="1" dirty="0"/>
                    </a:p>
                    <a:p>
                      <a:endParaRPr kumimoji="1" lang="en-US" altLang="ja-JP" sz="1600" dirty="0"/>
                    </a:p>
                    <a:p>
                      <a:r>
                        <a:rPr kumimoji="1" lang="ja-JP" altLang="en-US" sz="1600" dirty="0"/>
                        <a:t>・上記講義を踏まえ、自身によるチームアプローチの実践についての振り返り及び自己評価を行う。自己評価により維持・向上すべき技術等についての気づきを得る。自己評価を他者と共有する事に気づきの幅を広げる。</a:t>
                      </a:r>
                      <a:endParaRPr kumimoji="1" lang="en-US" altLang="ja-JP" sz="1600" dirty="0"/>
                    </a:p>
                    <a:p>
                      <a:r>
                        <a:rPr kumimoji="1" lang="ja-JP" altLang="en-US" sz="1600" dirty="0"/>
                        <a:t>・各受講者の相談支援事例を活用し事例研究を行う。発表事例の支援経過に対して、チームアプローチに際し、チームを組織する各種専門性と各々に求められる役割を理解するとともに、チームにおける相談支援従事者の役割を理解し、利用者の意思決定に配慮したチーム運営において想定される課題や対応策を含め、チームを円滑に機能させるために必要な知識・技術を向上させるための協議を行う。</a:t>
                      </a:r>
                    </a:p>
                  </a:txBody>
                  <a:tcPr>
                    <a:solidFill>
                      <a:srgbClr val="FFFFCC"/>
                    </a:solidFill>
                  </a:tcPr>
                </a:tc>
                <a:extLst>
                  <a:ext uri="{0D108BD9-81ED-4DB2-BD59-A6C34878D82A}">
                    <a16:rowId xmlns:a16="http://schemas.microsoft.com/office/drawing/2014/main" val="10001"/>
                  </a:ext>
                </a:extLst>
              </a:tr>
            </a:tbl>
          </a:graphicData>
        </a:graphic>
      </p:graphicFrame>
      <p:sp>
        <p:nvSpPr>
          <p:cNvPr id="4" name="スライド番号プレースホルダー 3"/>
          <p:cNvSpPr>
            <a:spLocks noGrp="1"/>
          </p:cNvSpPr>
          <p:nvPr>
            <p:ph type="sldNum" sz="quarter" idx="12"/>
          </p:nvPr>
        </p:nvSpPr>
        <p:spPr/>
        <p:txBody>
          <a:bodyPr/>
          <a:lstStyle/>
          <a:p>
            <a:fld id="{A26392D8-F49A-4FE7-851A-94BA89A681FA}" type="slidenum">
              <a:rPr kumimoji="1" lang="ja-JP" altLang="en-US" smtClean="0">
                <a:solidFill>
                  <a:prstClr val="black">
                    <a:tint val="75000"/>
                  </a:prstClr>
                </a:solidFill>
              </a:rPr>
              <a:pPr/>
              <a:t>3</a:t>
            </a:fld>
            <a:endParaRPr kumimoji="1" lang="ja-JP" altLang="en-US">
              <a:solidFill>
                <a:prstClr val="black">
                  <a:tint val="75000"/>
                </a:prstClr>
              </a:solidFill>
            </a:endParaRPr>
          </a:p>
        </p:txBody>
      </p:sp>
      <p:sp>
        <p:nvSpPr>
          <p:cNvPr id="6" name="楕円 5"/>
          <p:cNvSpPr/>
          <p:nvPr/>
        </p:nvSpPr>
        <p:spPr>
          <a:xfrm>
            <a:off x="160421" y="0"/>
            <a:ext cx="1609343" cy="5852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58496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1414" y="65193"/>
            <a:ext cx="8598090" cy="764275"/>
          </a:xfrm>
        </p:spPr>
        <p:txBody>
          <a:bodyPr/>
          <a:lstStyle/>
          <a:p>
            <a:r>
              <a:rPr kumimoji="1" lang="ja-JP" altLang="en-US" sz="2000" dirty="0"/>
              <a:t>意思決定支援のガイドライン</a:t>
            </a:r>
            <a:br>
              <a:rPr kumimoji="1" lang="en-US" altLang="ja-JP" sz="2800" dirty="0"/>
            </a:br>
            <a:r>
              <a:rPr kumimoji="1" lang="ja-JP" altLang="en-US" sz="2800" dirty="0"/>
              <a:t>最善の利益の判断→最後の手段</a:t>
            </a:r>
          </a:p>
        </p:txBody>
      </p:sp>
      <p:sp>
        <p:nvSpPr>
          <p:cNvPr id="3" name="コンテンツ プレースホルダー 2"/>
          <p:cNvSpPr>
            <a:spLocks noGrp="1"/>
          </p:cNvSpPr>
          <p:nvPr>
            <p:ph idx="1"/>
          </p:nvPr>
        </p:nvSpPr>
        <p:spPr>
          <a:xfrm>
            <a:off x="61414" y="829468"/>
            <a:ext cx="8966579" cy="5926174"/>
          </a:xfrm>
        </p:spPr>
        <p:txBody>
          <a:bodyPr/>
          <a:lstStyle/>
          <a:p>
            <a:pPr marL="0" indent="0">
              <a:buNone/>
            </a:pPr>
            <a:r>
              <a:rPr lang="ja-JP" altLang="en-US" sz="1800" dirty="0">
                <a:latin typeface="HG丸ｺﾞｼｯｸM-PRO" panose="020F0600000000000000" pitchFamily="50" charset="-128"/>
                <a:ea typeface="HG丸ｺﾞｼｯｸM-PRO" panose="020F0600000000000000" pitchFamily="50" charset="-128"/>
              </a:rPr>
              <a:t>　本人の意思を推定することがどうしても困難な場合は、関係者が協議し、本人にとって の最善の利益を判断せざるを得ない場合がある。</a:t>
            </a:r>
            <a:r>
              <a:rPr lang="ja-JP" altLang="en-US" sz="1800" u="sng" dirty="0">
                <a:highlight>
                  <a:srgbClr val="FF0000"/>
                </a:highlight>
                <a:latin typeface="HG丸ｺﾞｼｯｸM-PRO" panose="020F0600000000000000" pitchFamily="50" charset="-128"/>
                <a:ea typeface="HG丸ｺﾞｼｯｸM-PRO" panose="020F0600000000000000" pitchFamily="50" charset="-128"/>
              </a:rPr>
              <a:t>最善の利益の判断は最後の手段</a:t>
            </a:r>
            <a:r>
              <a:rPr lang="ja-JP" altLang="en-US" sz="1800" dirty="0">
                <a:latin typeface="HG丸ｺﾞｼｯｸM-PRO" panose="020F0600000000000000" pitchFamily="50" charset="-128"/>
                <a:ea typeface="HG丸ｺﾞｼｯｸM-PRO" panose="020F0600000000000000" pitchFamily="50" charset="-128"/>
              </a:rPr>
              <a:t>であり、 次のような点に留意することが必要である。 </a:t>
            </a:r>
          </a:p>
          <a:p>
            <a:pPr marL="0" indent="0">
              <a:buNone/>
            </a:pPr>
            <a:r>
              <a:rPr lang="ja-JP" altLang="en-US" sz="1800" dirty="0">
                <a:latin typeface="HG丸ｺﾞｼｯｸM-PRO" panose="020F0600000000000000" pitchFamily="50" charset="-128"/>
                <a:ea typeface="HG丸ｺﾞｼｯｸM-PRO" panose="020F0600000000000000" pitchFamily="50" charset="-128"/>
              </a:rPr>
              <a:t> </a:t>
            </a:r>
            <a:r>
              <a:rPr lang="ja-JP" altLang="en-US" sz="1800" b="1" dirty="0">
                <a:highlight>
                  <a:srgbClr val="FFFF00"/>
                </a:highlight>
                <a:latin typeface="HG丸ｺﾞｼｯｸM-PRO" panose="020F0600000000000000" pitchFamily="50" charset="-128"/>
                <a:ea typeface="HG丸ｺﾞｼｯｸM-PRO" panose="020F0600000000000000" pitchFamily="50" charset="-128"/>
              </a:rPr>
              <a:t>（１）メリット・デメリットの検討 </a:t>
            </a:r>
            <a:endParaRPr lang="en-US" altLang="ja-JP" sz="1800" b="1" dirty="0">
              <a:highlight>
                <a:srgbClr val="FFFF00"/>
              </a:highlight>
              <a:latin typeface="HG丸ｺﾞｼｯｸM-PRO" panose="020F0600000000000000" pitchFamily="50" charset="-128"/>
              <a:ea typeface="HG丸ｺﾞｼｯｸM-PRO" panose="020F0600000000000000" pitchFamily="50" charset="-128"/>
            </a:endParaRPr>
          </a:p>
          <a:p>
            <a:pPr marL="0" indent="0">
              <a:buNone/>
            </a:pPr>
            <a:r>
              <a:rPr lang="ja-JP" altLang="en-US" sz="1800" dirty="0">
                <a:latin typeface="HG丸ｺﾞｼｯｸM-PRO" panose="020F0600000000000000" pitchFamily="50" charset="-128"/>
                <a:ea typeface="HG丸ｺﾞｼｯｸM-PRO" panose="020F0600000000000000" pitchFamily="50" charset="-128"/>
              </a:rPr>
              <a:t>　最善の利益は、複数の選択肢について、本人の立場に立って考えられるメリットとデ メリットを可能な限り挙げた上で、比較検討することにより導く。 </a:t>
            </a:r>
          </a:p>
          <a:p>
            <a:pPr marL="0" indent="0">
              <a:buNone/>
            </a:pPr>
            <a:r>
              <a:rPr lang="ja-JP" altLang="en-US" sz="1800" dirty="0">
                <a:latin typeface="HG丸ｺﾞｼｯｸM-PRO" panose="020F0600000000000000" pitchFamily="50" charset="-128"/>
                <a:ea typeface="HG丸ｺﾞｼｯｸM-PRO" panose="020F0600000000000000" pitchFamily="50" charset="-128"/>
              </a:rPr>
              <a:t> </a:t>
            </a:r>
            <a:r>
              <a:rPr lang="ja-JP" altLang="en-US" sz="1800" b="1" dirty="0">
                <a:highlight>
                  <a:srgbClr val="FFFF00"/>
                </a:highlight>
                <a:latin typeface="HG丸ｺﾞｼｯｸM-PRO" panose="020F0600000000000000" pitchFamily="50" charset="-128"/>
                <a:ea typeface="HG丸ｺﾞｼｯｸM-PRO" panose="020F0600000000000000" pitchFamily="50" charset="-128"/>
              </a:rPr>
              <a:t>（２）相反する選択肢の両立</a:t>
            </a:r>
            <a:endParaRPr lang="en-US" altLang="ja-JP" sz="1800" b="1" dirty="0">
              <a:highlight>
                <a:srgbClr val="FFFF00"/>
              </a:highlight>
              <a:latin typeface="HG丸ｺﾞｼｯｸM-PRO" panose="020F0600000000000000" pitchFamily="50" charset="-128"/>
              <a:ea typeface="HG丸ｺﾞｼｯｸM-PRO" panose="020F0600000000000000" pitchFamily="50" charset="-128"/>
            </a:endParaRPr>
          </a:p>
          <a:p>
            <a:pPr marL="0" indent="0">
              <a:buNone/>
            </a:pPr>
            <a:r>
              <a:rPr lang="ja-JP" altLang="en-US" sz="1800" dirty="0">
                <a:latin typeface="HG丸ｺﾞｼｯｸM-PRO" panose="020F0600000000000000" pitchFamily="50" charset="-128"/>
                <a:ea typeface="HG丸ｺﾞｼｯｸM-PRO" panose="020F0600000000000000" pitchFamily="50" charset="-128"/>
              </a:rPr>
              <a:t>　二者択一の選択が求められる場合においても、一見相反する選択肢を両立させること ができないか考え、本人の最善の利益を追求する。例えば、健康上の理由で食事制限が課せられている人も、運動や食材、調理方法、盛り付け等の工夫や見直しにより、可能な限り本人の好みの食事をすることができ、健康上リスクの少ない生活を送ることができないか考える場合などがある。 </a:t>
            </a:r>
          </a:p>
          <a:p>
            <a:pPr marL="0" indent="0">
              <a:buNone/>
            </a:pPr>
            <a:r>
              <a:rPr lang="ja-JP" altLang="en-US" sz="1800" dirty="0">
                <a:latin typeface="HG丸ｺﾞｼｯｸM-PRO" panose="020F0600000000000000" pitchFamily="50" charset="-128"/>
                <a:ea typeface="HG丸ｺﾞｼｯｸM-PRO" panose="020F0600000000000000" pitchFamily="50" charset="-128"/>
              </a:rPr>
              <a:t> </a:t>
            </a:r>
            <a:r>
              <a:rPr lang="ja-JP" altLang="en-US" sz="1800" b="1" dirty="0">
                <a:highlight>
                  <a:srgbClr val="FFFF00"/>
                </a:highlight>
                <a:latin typeface="HG丸ｺﾞｼｯｸM-PRO" panose="020F0600000000000000" pitchFamily="50" charset="-128"/>
                <a:ea typeface="HG丸ｺﾞｼｯｸM-PRO" panose="020F0600000000000000" pitchFamily="50" charset="-128"/>
              </a:rPr>
              <a:t>（３）自由の制限の最小化</a:t>
            </a:r>
            <a:endParaRPr lang="en-US" altLang="ja-JP" sz="1800" b="1" dirty="0">
              <a:highlight>
                <a:srgbClr val="FFFF00"/>
              </a:highlight>
              <a:latin typeface="HG丸ｺﾞｼｯｸM-PRO" panose="020F0600000000000000" pitchFamily="50" charset="-128"/>
              <a:ea typeface="HG丸ｺﾞｼｯｸM-PRO" panose="020F0600000000000000" pitchFamily="50" charset="-128"/>
            </a:endParaRPr>
          </a:p>
          <a:p>
            <a:pPr marL="0" indent="0">
              <a:buNone/>
            </a:pPr>
            <a:r>
              <a:rPr lang="ja-JP" altLang="en-US" sz="1800" dirty="0">
                <a:latin typeface="HG丸ｺﾞｼｯｸM-PRO" panose="020F0600000000000000" pitchFamily="50" charset="-128"/>
                <a:ea typeface="HG丸ｺﾞｼｯｸM-PRO" panose="020F0600000000000000" pitchFamily="50" charset="-128"/>
              </a:rPr>
              <a:t>　住まいの場を選択する場合、選択可能な中から、障害者にとって自由の制限がより少ない方を選択する。また、本人の生命または身体の安全を守るために、本人の最善の利益の観点からやむを得ず行動の自由を制限しなくてはならない場合は、行動の自由を制限するより他に選 択肢がないか、制限せざるを得ない場合でも、その程度がより少なくてすむような方法が他にないか慎重に検討し、自由の制限を最小化する。その場合、本人が理解できるように説明し、本人の納得と同意が得られるように、最大限の努力をすることが求められる。</a:t>
            </a:r>
            <a:endParaRPr lang="en-US" altLang="ja-JP" sz="1800" dirty="0">
              <a:latin typeface="HG丸ｺﾞｼｯｸM-PRO" panose="020F0600000000000000" pitchFamily="50" charset="-128"/>
              <a:ea typeface="HG丸ｺﾞｼｯｸM-PRO" panose="020F0600000000000000" pitchFamily="50" charset="-128"/>
            </a:endParaRPr>
          </a:p>
          <a:p>
            <a:pPr marL="0" indent="0">
              <a:buNone/>
            </a:pPr>
            <a:endParaRPr kumimoji="1" lang="en-US" altLang="ja-JP" sz="2000" dirty="0">
              <a:latin typeface="HG丸ｺﾞｼｯｸM-PRO" panose="020F0600000000000000" pitchFamily="50" charset="-128"/>
              <a:ea typeface="HG丸ｺﾞｼｯｸM-PRO" panose="020F0600000000000000" pitchFamily="50" charset="-128"/>
            </a:endParaRPr>
          </a:p>
          <a:p>
            <a:pPr marL="0" indent="0">
              <a:buNone/>
            </a:pPr>
            <a:endParaRPr kumimoji="1" lang="en-US" altLang="ja-JP" sz="2000"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2A1C1E8-9361-4557-9EFC-000E05CD7A25}" type="slidenum">
              <a:rPr kumimoji="0" lang="en-US" altLang="ja-JP" sz="1292" b="0" i="0" u="none" strike="noStrike" kern="1200" cap="none" spc="0" normalizeH="0" baseline="0" noProof="0" smtClean="0">
                <a:ln>
                  <a:noFill/>
                </a:ln>
                <a:solidFill>
                  <a:srgbClr val="000000"/>
                </a:solidFill>
                <a:effectLst/>
                <a:uLnTx/>
                <a:uFillTx/>
                <a:latin typeface="Arial"/>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altLang="ja-JP" sz="1292" b="0" i="0" u="none" strike="noStrike" kern="1200" cap="none" spc="0" normalizeH="0" baseline="0" noProof="0">
              <a:ln>
                <a:noFill/>
              </a:ln>
              <a:solidFill>
                <a:srgbClr val="000000"/>
              </a:solidFill>
              <a:effectLst/>
              <a:uLnTx/>
              <a:uFillTx/>
              <a:latin typeface="Arial"/>
              <a:ea typeface="ＭＳ Ｐゴシック" pitchFamily="50" charset="-128"/>
              <a:cs typeface="+mn-cs"/>
            </a:endParaRPr>
          </a:p>
        </p:txBody>
      </p:sp>
      <p:sp>
        <p:nvSpPr>
          <p:cNvPr id="5" name="四角形: 角を丸くする 4"/>
          <p:cNvSpPr/>
          <p:nvPr/>
        </p:nvSpPr>
        <p:spPr>
          <a:xfrm>
            <a:off x="7777316" y="0"/>
            <a:ext cx="1366684" cy="462116"/>
          </a:xfrm>
          <a:prstGeom prst="roundRect">
            <a:avLst/>
          </a:prstGeom>
          <a:noFill/>
          <a:ln w="1905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a:cs typeface="+mn-cs"/>
              </a:rPr>
              <a:t>参　考</a:t>
            </a:r>
          </a:p>
        </p:txBody>
      </p:sp>
      <p:sp>
        <p:nvSpPr>
          <p:cNvPr id="6" name="星: 6 pt 5"/>
          <p:cNvSpPr/>
          <p:nvPr/>
        </p:nvSpPr>
        <p:spPr>
          <a:xfrm>
            <a:off x="8453812" y="263605"/>
            <a:ext cx="544286" cy="642257"/>
          </a:xfrm>
          <a:prstGeom prst="star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Tree>
    <p:extLst>
      <p:ext uri="{BB962C8B-B14F-4D97-AF65-F5344CB8AC3E}">
        <p14:creationId xmlns:p14="http://schemas.microsoft.com/office/powerpoint/2010/main" val="14340653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z="2000" dirty="0"/>
              <a:t>意思決定支援のガイドライン</a:t>
            </a:r>
            <a:br>
              <a:rPr lang="en-US" altLang="ja-JP" sz="3200" dirty="0"/>
            </a:br>
            <a:r>
              <a:rPr lang="ja-JP" altLang="en-US" sz="3200" dirty="0"/>
              <a:t>事</a:t>
            </a:r>
            <a:r>
              <a:rPr kumimoji="1" lang="ja-JP" altLang="en-US" sz="3200" dirty="0"/>
              <a:t>業者以外の視点からの検討</a:t>
            </a:r>
          </a:p>
        </p:txBody>
      </p:sp>
      <p:sp>
        <p:nvSpPr>
          <p:cNvPr id="3" name="コンテンツ プレースホルダー 2"/>
          <p:cNvSpPr>
            <a:spLocks noGrp="1"/>
          </p:cNvSpPr>
          <p:nvPr>
            <p:ph idx="1"/>
          </p:nvPr>
        </p:nvSpPr>
        <p:spPr>
          <a:xfrm>
            <a:off x="164041" y="1586559"/>
            <a:ext cx="8857129" cy="4786946"/>
          </a:xfrm>
        </p:spPr>
        <p:txBody>
          <a:bodyPr/>
          <a:lstStyle/>
          <a:p>
            <a:pPr marL="0" indent="0">
              <a:buNone/>
            </a:pPr>
            <a:r>
              <a:rPr lang="ja-JP" altLang="en-US" sz="2400" dirty="0">
                <a:latin typeface="HG丸ｺﾞｼｯｸM-PRO" panose="020F0600000000000000" pitchFamily="50" charset="-128"/>
                <a:ea typeface="HG丸ｺﾞｼｯｸM-PRO" panose="020F0600000000000000" pitchFamily="50" charset="-128"/>
              </a:rPr>
              <a:t>　意思決定支援を進める上で必要となる本人に関する多くの情報は、本人にサービス提供している事業者が蓄積している。しかし、事業者はサービスを提供する上で、</a:t>
            </a:r>
            <a:r>
              <a:rPr lang="ja-JP" altLang="en-US" sz="2400" u="sng" dirty="0">
                <a:highlight>
                  <a:srgbClr val="FFFF00"/>
                </a:highlight>
                <a:latin typeface="HG丸ｺﾞｼｯｸM-PRO" panose="020F0600000000000000" pitchFamily="50" charset="-128"/>
                <a:ea typeface="HG丸ｺﾞｼｯｸM-PRO" panose="020F0600000000000000" pitchFamily="50" charset="-128"/>
              </a:rPr>
              <a:t>制度や組織体制による制約もある</a:t>
            </a:r>
            <a:r>
              <a:rPr lang="ja-JP" altLang="en-US" sz="2400" dirty="0">
                <a:highlight>
                  <a:srgbClr val="FFFF00"/>
                </a:highlight>
                <a:latin typeface="HG丸ｺﾞｼｯｸM-PRO" panose="020F0600000000000000" pitchFamily="50" charset="-128"/>
                <a:ea typeface="HG丸ｺﾞｼｯｸM-PRO" panose="020F0600000000000000" pitchFamily="50" charset="-128"/>
              </a:rPr>
              <a:t>ため</a:t>
            </a:r>
            <a:r>
              <a:rPr lang="ja-JP" altLang="en-US" sz="2400" dirty="0">
                <a:latin typeface="HG丸ｺﾞｼｯｸM-PRO" panose="020F0600000000000000" pitchFamily="50" charset="-128"/>
                <a:ea typeface="HG丸ｺﾞｼｯｸM-PRO" panose="020F0600000000000000" pitchFamily="50" charset="-128"/>
              </a:rPr>
              <a:t>、それらが</a:t>
            </a:r>
            <a:r>
              <a:rPr lang="ja-JP" altLang="en-US" sz="2400" u="sng" dirty="0">
                <a:latin typeface="HG丸ｺﾞｼｯｸM-PRO" panose="020F0600000000000000" pitchFamily="50" charset="-128"/>
                <a:ea typeface="HG丸ｺﾞｼｯｸM-PRO" panose="020F0600000000000000" pitchFamily="50" charset="-128"/>
              </a:rPr>
              <a:t>意思決定支援に影響を与える場合も考えられる</a:t>
            </a:r>
            <a:r>
              <a:rPr lang="ja-JP" altLang="en-US" sz="2400" dirty="0">
                <a:latin typeface="HG丸ｺﾞｼｯｸM-PRO" panose="020F0600000000000000" pitchFamily="50" charset="-128"/>
                <a:ea typeface="HG丸ｺﾞｼｯｸM-PRO" panose="020F0600000000000000" pitchFamily="50" charset="-128"/>
              </a:rPr>
              <a:t>ことから、</a:t>
            </a:r>
            <a:r>
              <a:rPr lang="ja-JP" altLang="en-US" sz="2400" u="sng" dirty="0">
                <a:latin typeface="HG丸ｺﾞｼｯｸM-PRO" panose="020F0600000000000000" pitchFamily="50" charset="-128"/>
                <a:ea typeface="HG丸ｺﾞｼｯｸM-PRO" panose="020F0600000000000000" pitchFamily="50" charset="-128"/>
              </a:rPr>
              <a:t>そのような制約を受けない</a:t>
            </a:r>
            <a:r>
              <a:rPr lang="ja-JP" altLang="en-US" sz="2400" u="sng" dirty="0">
                <a:highlight>
                  <a:srgbClr val="FFFF00"/>
                </a:highlight>
                <a:latin typeface="HG丸ｺﾞｼｯｸM-PRO" panose="020F0600000000000000" pitchFamily="50" charset="-128"/>
                <a:ea typeface="HG丸ｺﾞｼｯｸM-PRO" panose="020F0600000000000000" pitchFamily="50" charset="-128"/>
              </a:rPr>
              <a:t>事業者以外の関係者も交えて</a:t>
            </a:r>
            <a:r>
              <a:rPr lang="ja-JP" altLang="en-US" sz="2400" u="sng" dirty="0">
                <a:latin typeface="HG丸ｺﾞｼｯｸM-PRO" panose="020F0600000000000000" pitchFamily="50" charset="-128"/>
                <a:ea typeface="HG丸ｺﾞｼｯｸM-PRO" panose="020F0600000000000000" pitchFamily="50" charset="-128"/>
              </a:rPr>
              <a:t>意思決定支援を進めることが望ましい</a:t>
            </a:r>
            <a:r>
              <a:rPr lang="ja-JP" altLang="en-US" sz="2400" dirty="0">
                <a:latin typeface="HG丸ｺﾞｼｯｸM-PRO" panose="020F0600000000000000" pitchFamily="50" charset="-128"/>
                <a:ea typeface="HG丸ｺﾞｼｯｸM-PRO" panose="020F0600000000000000" pitchFamily="50" charset="-128"/>
              </a:rPr>
              <a:t>。</a:t>
            </a:r>
            <a:endParaRPr lang="en-US" altLang="ja-JP" sz="2400" dirty="0">
              <a:latin typeface="HG丸ｺﾞｼｯｸM-PRO" panose="020F0600000000000000" pitchFamily="50" charset="-128"/>
              <a:ea typeface="HG丸ｺﾞｼｯｸM-PRO" panose="020F0600000000000000" pitchFamily="50" charset="-128"/>
            </a:endParaRPr>
          </a:p>
          <a:p>
            <a:pPr marL="0" indent="0">
              <a:buNone/>
            </a:pPr>
            <a:endParaRPr lang="en-US" altLang="ja-JP" sz="2400" dirty="0">
              <a:latin typeface="HG丸ｺﾞｼｯｸM-PRO" panose="020F0600000000000000" pitchFamily="50" charset="-128"/>
              <a:ea typeface="HG丸ｺﾞｼｯｸM-PRO" panose="020F0600000000000000" pitchFamily="50" charset="-128"/>
            </a:endParaRPr>
          </a:p>
          <a:p>
            <a:pPr marL="0" indent="0">
              <a:buNone/>
            </a:pPr>
            <a:r>
              <a:rPr lang="ja-JP" altLang="en-US" sz="2400" dirty="0">
                <a:latin typeface="HG丸ｺﾞｼｯｸM-PRO" panose="020F0600000000000000" pitchFamily="50" charset="-128"/>
                <a:ea typeface="HG丸ｺﾞｼｯｸM-PRO" panose="020F0600000000000000" pitchFamily="50" charset="-128"/>
              </a:rPr>
              <a:t>　本人の家族や知人、成年後見人等の他、ピアサポーターや基幹相談支援センターの相談員等が、本人に直接サービスを提供する立場とは別の</a:t>
            </a:r>
            <a:r>
              <a:rPr lang="ja-JP" altLang="en-US" sz="2400" dirty="0">
                <a:highlight>
                  <a:srgbClr val="FFFF00"/>
                </a:highlight>
                <a:latin typeface="HG丸ｺﾞｼｯｸM-PRO" panose="020F0600000000000000" pitchFamily="50" charset="-128"/>
                <a:ea typeface="HG丸ｺﾞｼｯｸM-PRO" panose="020F0600000000000000" pitchFamily="50" charset="-128"/>
              </a:rPr>
              <a:t>第三者</a:t>
            </a:r>
            <a:r>
              <a:rPr lang="ja-JP" altLang="en-US" sz="2400" dirty="0">
                <a:latin typeface="HG丸ｺﾞｼｯｸM-PRO" panose="020F0600000000000000" pitchFamily="50" charset="-128"/>
                <a:ea typeface="HG丸ｺﾞｼｯｸM-PRO" panose="020F0600000000000000" pitchFamily="50" charset="-128"/>
              </a:rPr>
              <a:t>として意見を述べることにより、様々な関係者が本人の立場に立ち、多様な視点から本人の意思決定支援を進めることができる。 </a:t>
            </a:r>
            <a:endParaRPr kumimoji="1" lang="en-US" altLang="ja-JP" sz="2400"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2A1C1E8-9361-4557-9EFC-000E05CD7A25}" type="slidenum">
              <a:rPr kumimoji="0" lang="en-US" altLang="ja-JP" sz="1292" b="0" i="0" u="none" strike="noStrike" kern="1200" cap="none" spc="0" normalizeH="0" baseline="0" noProof="0" smtClean="0">
                <a:ln>
                  <a:noFill/>
                </a:ln>
                <a:solidFill>
                  <a:srgbClr val="000000"/>
                </a:solidFill>
                <a:effectLst/>
                <a:uLnTx/>
                <a:uFillTx/>
                <a:latin typeface="Arial"/>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altLang="ja-JP" sz="1292" b="0" i="0" u="none" strike="noStrike" kern="1200" cap="none" spc="0" normalizeH="0" baseline="0" noProof="0">
              <a:ln>
                <a:noFill/>
              </a:ln>
              <a:solidFill>
                <a:srgbClr val="000000"/>
              </a:solidFill>
              <a:effectLst/>
              <a:uLnTx/>
              <a:uFillTx/>
              <a:latin typeface="Arial"/>
              <a:ea typeface="ＭＳ Ｐゴシック" pitchFamily="50" charset="-128"/>
              <a:cs typeface="+mn-cs"/>
            </a:endParaRPr>
          </a:p>
        </p:txBody>
      </p:sp>
      <p:sp>
        <p:nvSpPr>
          <p:cNvPr id="5" name="四角形: 角を丸くする 4"/>
          <p:cNvSpPr/>
          <p:nvPr/>
        </p:nvSpPr>
        <p:spPr>
          <a:xfrm>
            <a:off x="7777316" y="43581"/>
            <a:ext cx="1366684" cy="462116"/>
          </a:xfrm>
          <a:prstGeom prst="roundRect">
            <a:avLst/>
          </a:prstGeom>
          <a:noFill/>
          <a:ln w="1905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a:cs typeface="+mn-cs"/>
              </a:rPr>
              <a:t>参　考</a:t>
            </a:r>
          </a:p>
        </p:txBody>
      </p:sp>
      <p:sp>
        <p:nvSpPr>
          <p:cNvPr id="6" name="星: 6 pt 5"/>
          <p:cNvSpPr/>
          <p:nvPr/>
        </p:nvSpPr>
        <p:spPr>
          <a:xfrm>
            <a:off x="8462963" y="514995"/>
            <a:ext cx="544286" cy="642257"/>
          </a:xfrm>
          <a:prstGeom prst="star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Tree>
    <p:extLst>
      <p:ext uri="{BB962C8B-B14F-4D97-AF65-F5344CB8AC3E}">
        <p14:creationId xmlns:p14="http://schemas.microsoft.com/office/powerpoint/2010/main" val="29102733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16992" y="451104"/>
            <a:ext cx="8369808" cy="1031623"/>
          </a:xfrm>
        </p:spPr>
        <p:txBody>
          <a:bodyPr/>
          <a:lstStyle/>
          <a:p>
            <a:r>
              <a:rPr lang="ja-JP" altLang="en-US" sz="3200" kern="1200" dirty="0">
                <a:solidFill>
                  <a:prstClr val="black"/>
                </a:solidFill>
                <a:latin typeface="Calibri"/>
                <a:ea typeface="ＭＳ Ｐゴシック" panose="020B0600070205080204" pitchFamily="50" charset="-128"/>
              </a:rPr>
              <a:t>（３）多職種連携（チームアプローチ）に</a:t>
            </a:r>
            <a:br>
              <a:rPr lang="en-US" altLang="ja-JP" sz="3200" kern="1200" dirty="0">
                <a:solidFill>
                  <a:prstClr val="black"/>
                </a:solidFill>
                <a:latin typeface="Calibri"/>
                <a:ea typeface="ＭＳ Ｐゴシック" panose="020B0600070205080204" pitchFamily="50" charset="-128"/>
              </a:rPr>
            </a:br>
            <a:r>
              <a:rPr lang="ja-JP" altLang="en-US" sz="3200" kern="1200" dirty="0">
                <a:solidFill>
                  <a:prstClr val="black"/>
                </a:solidFill>
                <a:latin typeface="Calibri"/>
                <a:ea typeface="ＭＳ Ｐゴシック" panose="020B0600070205080204" pitchFamily="50" charset="-128"/>
              </a:rPr>
              <a:t>　　　取り組むために</a:t>
            </a:r>
            <a:endParaRPr lang="ja-JP" altLang="en-US" sz="3200" dirty="0">
              <a:solidFill>
                <a:schemeClr val="tx1"/>
              </a:solidFill>
              <a:ea typeface="ＭＳ Ｐゴシック" pitchFamily="50" charset="-128"/>
            </a:endParaRPr>
          </a:p>
        </p:txBody>
      </p:sp>
      <p:sp>
        <p:nvSpPr>
          <p:cNvPr id="18435" name="Rectangle 3"/>
          <p:cNvSpPr>
            <a:spLocks noGrp="1" noChangeArrowheads="1"/>
          </p:cNvSpPr>
          <p:nvPr>
            <p:ph type="body" idx="1"/>
          </p:nvPr>
        </p:nvSpPr>
        <p:spPr>
          <a:xfrm>
            <a:off x="457200" y="1600201"/>
            <a:ext cx="8467344" cy="4530725"/>
          </a:xfrm>
        </p:spPr>
        <p:txBody>
          <a:bodyPr/>
          <a:lstStyle/>
          <a:p>
            <a:pPr marL="0" lvl="0" indent="0" fontAlgn="auto">
              <a:spcAft>
                <a:spcPts val="0"/>
              </a:spcAft>
              <a:buClrTx/>
              <a:buSzTx/>
              <a:buNone/>
            </a:pPr>
            <a:r>
              <a:rPr lang="ja-JP" altLang="en-US" sz="2400" kern="1200" dirty="0">
                <a:solidFill>
                  <a:prstClr val="black"/>
                </a:solidFill>
                <a:latin typeface="Calibri"/>
                <a:ea typeface="ＭＳ Ｐゴシック" panose="020B0600070205080204" pitchFamily="50" charset="-128"/>
              </a:rPr>
              <a:t>＊３）本人を中心としたチームを構成するための必要な手段</a:t>
            </a:r>
            <a:endParaRPr lang="en-US" altLang="ja-JP" sz="2400" kern="1200" dirty="0">
              <a:solidFill>
                <a:prstClr val="black"/>
              </a:solidFill>
              <a:latin typeface="Calibri"/>
              <a:ea typeface="ＭＳ Ｐゴシック" panose="020B0600070205080204" pitchFamily="50" charset="-128"/>
            </a:endParaRPr>
          </a:p>
          <a:p>
            <a:pPr marL="0" lvl="0" indent="0" fontAlgn="auto">
              <a:spcAft>
                <a:spcPts val="0"/>
              </a:spcAft>
              <a:buClrTx/>
              <a:buSzTx/>
              <a:buNone/>
            </a:pPr>
            <a:r>
              <a:rPr lang="ja-JP" altLang="en-US" sz="2400" kern="1200" dirty="0">
                <a:solidFill>
                  <a:prstClr val="black"/>
                </a:solidFill>
                <a:latin typeface="Calibri"/>
                <a:ea typeface="ＭＳ Ｐゴシック" panose="020B0600070205080204" pitchFamily="50" charset="-128"/>
              </a:rPr>
              <a:t>＊４）本人を中心としたチームの中での自分の役割の確認</a:t>
            </a:r>
          </a:p>
          <a:p>
            <a:pPr marL="0" indent="0">
              <a:buNone/>
            </a:pPr>
            <a:endParaRPr lang="ja-JP" altLang="en-US" dirty="0">
              <a:ea typeface="ＭＳ Ｐゴシック" pitchFamily="50" charset="-128"/>
            </a:endParaRPr>
          </a:p>
        </p:txBody>
      </p:sp>
      <p:sp>
        <p:nvSpPr>
          <p:cNvPr id="2" name="スライド番号プレースホルダー 1"/>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151203-A72C-487C-B594-566CAEA203A0}" type="slidenum">
              <a:rPr kumimoji="0" lang="ja-JP" altLang="en-US" sz="923"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altLang="ja-JP" sz="923" b="0" i="0" u="none" strike="noStrike" kern="1200" cap="none" spc="0" normalizeH="0" baseline="0" noProof="0">
              <a:ln>
                <a:noFill/>
              </a:ln>
              <a:solidFill>
                <a:srgbClr val="000000"/>
              </a:solidFill>
              <a:effectLst/>
              <a:uLnTx/>
              <a:uFillTx/>
              <a:latin typeface="Arial"/>
              <a:ea typeface="+mn-ea"/>
              <a:cs typeface="+mn-cs"/>
            </a:endParaRPr>
          </a:p>
        </p:txBody>
      </p:sp>
      <p:sp>
        <p:nvSpPr>
          <p:cNvPr id="5" name="四角形: 角を丸くする 4"/>
          <p:cNvSpPr/>
          <p:nvPr/>
        </p:nvSpPr>
        <p:spPr bwMode="auto">
          <a:xfrm>
            <a:off x="1450848" y="3645408"/>
            <a:ext cx="6412992" cy="2109216"/>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ja-JP" altLang="en-US" sz="3200" b="0" i="0" u="none" strike="noStrike" cap="none" normalizeH="0" baseline="0" dirty="0">
                <a:ln>
                  <a:noFill/>
                </a:ln>
                <a:solidFill>
                  <a:schemeClr val="tx1"/>
                </a:solidFill>
                <a:effectLst/>
                <a:latin typeface="Arial" charset="0"/>
                <a:ea typeface="ＭＳ Ｐゴシック" pitchFamily="50" charset="-128"/>
              </a:rPr>
              <a:t>いつもの連携先</a:t>
            </a:r>
            <a:endParaRPr kumimoji="0" lang="en-US" altLang="ja-JP" sz="3200" b="0" i="0" u="none" strike="noStrike" cap="none" normalizeH="0" baseline="0" dirty="0">
              <a:ln>
                <a:noFill/>
              </a:ln>
              <a:solidFill>
                <a:schemeClr val="tx1"/>
              </a:solidFill>
              <a:effectLst/>
              <a:latin typeface="Arial" charset="0"/>
              <a:ea typeface="ＭＳ Ｐゴシック" pitchFamily="50" charset="-128"/>
            </a:endParaRPr>
          </a:p>
          <a:p>
            <a:pPr marL="0" marR="0" indent="0" algn="ctr" defTabSz="914400" rtl="0" eaLnBrk="0" fontAlgn="base" latinLnBrk="0" hangingPunct="0">
              <a:lnSpc>
                <a:spcPct val="100000"/>
              </a:lnSpc>
              <a:spcBef>
                <a:spcPct val="0"/>
              </a:spcBef>
              <a:spcAft>
                <a:spcPct val="0"/>
              </a:spcAft>
              <a:buClrTx/>
              <a:buSzTx/>
              <a:buFontTx/>
              <a:buNone/>
              <a:tabLst/>
            </a:pPr>
            <a:r>
              <a:rPr lang="en-US" altLang="ja-JP" sz="3200" dirty="0">
                <a:latin typeface="Arial" charset="0"/>
                <a:ea typeface="ＭＳ Ｐゴシック" pitchFamily="50" charset="-128"/>
              </a:rPr>
              <a:t>or</a:t>
            </a:r>
          </a:p>
          <a:p>
            <a:pPr marL="0" marR="0" indent="0" algn="ctr" defTabSz="914400" rtl="0" eaLnBrk="0" fontAlgn="base" latinLnBrk="0" hangingPunct="0">
              <a:lnSpc>
                <a:spcPct val="100000"/>
              </a:lnSpc>
              <a:spcBef>
                <a:spcPct val="0"/>
              </a:spcBef>
              <a:spcAft>
                <a:spcPct val="0"/>
              </a:spcAft>
              <a:buClrTx/>
              <a:buSzTx/>
              <a:buFontTx/>
              <a:buNone/>
              <a:tabLst/>
            </a:pPr>
            <a:r>
              <a:rPr kumimoji="0" lang="ja-JP" altLang="en-US" sz="3200" b="0" i="0" u="none" strike="noStrike" cap="none" normalizeH="0" baseline="0" dirty="0">
                <a:ln>
                  <a:noFill/>
                </a:ln>
                <a:solidFill>
                  <a:schemeClr val="tx1"/>
                </a:solidFill>
                <a:effectLst/>
                <a:latin typeface="Arial" charset="0"/>
                <a:ea typeface="ＭＳ Ｐゴシック" pitchFamily="50" charset="-128"/>
              </a:rPr>
              <a:t>これからの連携先の入り口や方法</a:t>
            </a:r>
          </a:p>
        </p:txBody>
      </p:sp>
    </p:spTree>
    <p:extLst>
      <p:ext uri="{BB962C8B-B14F-4D97-AF65-F5344CB8AC3E}">
        <p14:creationId xmlns:p14="http://schemas.microsoft.com/office/powerpoint/2010/main" val="364298165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normAutofit/>
          </a:bodyPr>
          <a:lstStyle/>
          <a:p>
            <a:r>
              <a:rPr kumimoji="1" lang="en-US" altLang="ja-JP" sz="3200" dirty="0"/>
              <a:t>『</a:t>
            </a:r>
            <a:r>
              <a:rPr kumimoji="1" lang="ja-JP" altLang="en-US" sz="3200" dirty="0"/>
              <a:t>連携</a:t>
            </a:r>
            <a:r>
              <a:rPr kumimoji="1" lang="en-US" altLang="ja-JP" sz="3200" dirty="0"/>
              <a:t>』</a:t>
            </a:r>
            <a:r>
              <a:rPr kumimoji="1" lang="ja-JP" altLang="en-US" sz="3200" dirty="0"/>
              <a:t>の構成要素</a:t>
            </a:r>
          </a:p>
        </p:txBody>
      </p:sp>
      <p:grpSp>
        <p:nvGrpSpPr>
          <p:cNvPr id="24" name="グループ化 23"/>
          <p:cNvGrpSpPr/>
          <p:nvPr/>
        </p:nvGrpSpPr>
        <p:grpSpPr>
          <a:xfrm>
            <a:off x="3563888" y="1556792"/>
            <a:ext cx="5292080" cy="4150185"/>
            <a:chOff x="3851920" y="1218206"/>
            <a:chExt cx="5292080" cy="4150185"/>
          </a:xfrm>
        </p:grpSpPr>
        <p:sp>
          <p:nvSpPr>
            <p:cNvPr id="14" name="四角形: 角を丸くする 13"/>
            <p:cNvSpPr/>
            <p:nvPr/>
          </p:nvSpPr>
          <p:spPr>
            <a:xfrm>
              <a:off x="3851920" y="2867946"/>
              <a:ext cx="5292080" cy="2500445"/>
            </a:xfrm>
            <a:prstGeom prst="roundRect">
              <a:avLst>
                <a:gd name="adj" fmla="val 1202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4" name="四角形: 角を丸くする 3"/>
            <p:cNvSpPr/>
            <p:nvPr/>
          </p:nvSpPr>
          <p:spPr>
            <a:xfrm>
              <a:off x="4830693" y="1218206"/>
              <a:ext cx="2901824" cy="583171"/>
            </a:xfrm>
            <a:prstGeom prst="roundRect">
              <a:avLst/>
            </a:prstGeom>
            <a:solidFill>
              <a:srgbClr val="00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①目　的</a:t>
              </a:r>
            </a:p>
          </p:txBody>
        </p:sp>
        <p:sp>
          <p:nvSpPr>
            <p:cNvPr id="5" name="楕円 4"/>
            <p:cNvSpPr/>
            <p:nvPr/>
          </p:nvSpPr>
          <p:spPr>
            <a:xfrm>
              <a:off x="4987893" y="2648984"/>
              <a:ext cx="936104" cy="936104"/>
            </a:xfrm>
            <a:prstGeom prst="ellipse">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主体</a:t>
              </a:r>
              <a:endPar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役割</a:t>
              </a:r>
            </a:p>
          </p:txBody>
        </p:sp>
        <p:sp>
          <p:nvSpPr>
            <p:cNvPr id="6" name="楕円 5"/>
            <p:cNvSpPr/>
            <p:nvPr/>
          </p:nvSpPr>
          <p:spPr>
            <a:xfrm>
              <a:off x="7205641" y="2628677"/>
              <a:ext cx="936104" cy="936104"/>
            </a:xfrm>
            <a:prstGeom prst="ellipse">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主体</a:t>
              </a:r>
              <a:endPar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役割</a:t>
              </a:r>
            </a:p>
          </p:txBody>
        </p:sp>
        <p:sp>
          <p:nvSpPr>
            <p:cNvPr id="7" name="楕円 6"/>
            <p:cNvSpPr/>
            <p:nvPr/>
          </p:nvSpPr>
          <p:spPr>
            <a:xfrm>
              <a:off x="4328356" y="4375798"/>
              <a:ext cx="936104" cy="936104"/>
            </a:xfrm>
            <a:prstGeom prst="ellipse">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主体</a:t>
              </a:r>
              <a:endPar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役割</a:t>
              </a:r>
            </a:p>
          </p:txBody>
        </p:sp>
        <p:sp>
          <p:nvSpPr>
            <p:cNvPr id="8" name="楕円 7"/>
            <p:cNvSpPr/>
            <p:nvPr/>
          </p:nvSpPr>
          <p:spPr>
            <a:xfrm>
              <a:off x="7913690" y="4349334"/>
              <a:ext cx="936104" cy="936104"/>
            </a:xfrm>
            <a:prstGeom prst="ellipse">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主体</a:t>
              </a:r>
              <a:endPar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役割</a:t>
              </a:r>
            </a:p>
          </p:txBody>
        </p:sp>
        <p:sp>
          <p:nvSpPr>
            <p:cNvPr id="10" name="矢印: 左右 9"/>
            <p:cNvSpPr/>
            <p:nvPr/>
          </p:nvSpPr>
          <p:spPr>
            <a:xfrm>
              <a:off x="5923997" y="3017611"/>
              <a:ext cx="1281644" cy="49986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1" name="矢印: 左右 10"/>
            <p:cNvSpPr/>
            <p:nvPr/>
          </p:nvSpPr>
          <p:spPr>
            <a:xfrm>
              <a:off x="5312113" y="4508766"/>
              <a:ext cx="2547826" cy="49986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2" name="矢印: 左右 11"/>
            <p:cNvSpPr/>
            <p:nvPr/>
          </p:nvSpPr>
          <p:spPr>
            <a:xfrm rot="7234193">
              <a:off x="4217754" y="3606850"/>
              <a:ext cx="1073451" cy="49986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3" name="矢印: 左右 12"/>
            <p:cNvSpPr/>
            <p:nvPr/>
          </p:nvSpPr>
          <p:spPr>
            <a:xfrm rot="3495373">
              <a:off x="7818141" y="3606849"/>
              <a:ext cx="1073451" cy="49986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5" name="矢印: ストライプ 14"/>
            <p:cNvSpPr/>
            <p:nvPr/>
          </p:nvSpPr>
          <p:spPr>
            <a:xfrm rot="16200000">
              <a:off x="5946507" y="1999798"/>
              <a:ext cx="886882" cy="630451"/>
            </a:xfrm>
            <a:prstGeom prst="stripedRightArrow">
              <a:avLst>
                <a:gd name="adj1" fmla="val 59209"/>
                <a:gd name="adj2" fmla="val 50000"/>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6" name="テキスト ボックス 15"/>
            <p:cNvSpPr txBox="1"/>
            <p:nvPr/>
          </p:nvSpPr>
          <p:spPr>
            <a:xfrm>
              <a:off x="4911482" y="2792668"/>
              <a:ext cx="4320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②</a:t>
              </a:r>
            </a:p>
          </p:txBody>
        </p:sp>
        <p:sp>
          <p:nvSpPr>
            <p:cNvPr id="17" name="テキスト ボックス 16"/>
            <p:cNvSpPr txBox="1"/>
            <p:nvPr/>
          </p:nvSpPr>
          <p:spPr>
            <a:xfrm>
              <a:off x="6404726" y="3497477"/>
              <a:ext cx="4320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③</a:t>
              </a:r>
            </a:p>
          </p:txBody>
        </p:sp>
        <p:sp>
          <p:nvSpPr>
            <p:cNvPr id="18" name="テキスト ボックス 17"/>
            <p:cNvSpPr txBox="1"/>
            <p:nvPr/>
          </p:nvSpPr>
          <p:spPr>
            <a:xfrm>
              <a:off x="6143986" y="4979301"/>
              <a:ext cx="152585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④情報</a:t>
              </a:r>
            </a:p>
          </p:txBody>
        </p:sp>
        <p:sp>
          <p:nvSpPr>
            <p:cNvPr id="19" name="矢印: 右カーブ 18"/>
            <p:cNvSpPr/>
            <p:nvPr/>
          </p:nvSpPr>
          <p:spPr>
            <a:xfrm>
              <a:off x="4697053" y="2038270"/>
              <a:ext cx="1127589" cy="56481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20" name="矢印: 右カーブ 19"/>
            <p:cNvSpPr/>
            <p:nvPr/>
          </p:nvSpPr>
          <p:spPr>
            <a:xfrm rot="10800000">
              <a:off x="6906913" y="2029463"/>
              <a:ext cx="1127589" cy="56481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21" name="正方形/長方形 20"/>
            <p:cNvSpPr/>
            <p:nvPr/>
          </p:nvSpPr>
          <p:spPr>
            <a:xfrm>
              <a:off x="8059870" y="2130357"/>
              <a:ext cx="41549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⑤</a:t>
              </a:r>
            </a:p>
          </p:txBody>
        </p:sp>
      </p:grpSp>
      <p:sp>
        <p:nvSpPr>
          <p:cNvPr id="22" name="コンテンツ プレースホルダー 2"/>
          <p:cNvSpPr txBox="1">
            <a:spLocks/>
          </p:cNvSpPr>
          <p:nvPr/>
        </p:nvSpPr>
        <p:spPr>
          <a:xfrm>
            <a:off x="75868" y="2000039"/>
            <a:ext cx="3587450" cy="3712044"/>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①目的の一致</a:t>
            </a:r>
            <a:endPar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②複数の主体と役割</a:t>
            </a:r>
            <a:endPar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③役割と責任の相互確認</a:t>
            </a:r>
            <a:endPar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④情報の共有</a:t>
            </a:r>
            <a:endPar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⑤連続的な協力関係過程</a:t>
            </a:r>
          </a:p>
        </p:txBody>
      </p:sp>
      <p:sp>
        <p:nvSpPr>
          <p:cNvPr id="25" name="正方形/長方形 24"/>
          <p:cNvSpPr/>
          <p:nvPr/>
        </p:nvSpPr>
        <p:spPr>
          <a:xfrm>
            <a:off x="7857228" y="5925939"/>
            <a:ext cx="998740"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吉池ら</a:t>
            </a:r>
            <a:endPar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2007</a:t>
            </a: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p>
        </p:txBody>
      </p:sp>
      <p:sp>
        <p:nvSpPr>
          <p:cNvPr id="3" name="スライド番号プレースホルダー 2"/>
          <p:cNvSpPr>
            <a:spLocks noGrp="1"/>
          </p:cNvSpPr>
          <p:nvPr>
            <p:ph type="sldNum" sz="quarter" idx="12"/>
          </p:nvPr>
        </p:nvSpPr>
        <p:spPr/>
        <p:txBody>
          <a:bodyPr/>
          <a:lstStyle/>
          <a:p>
            <a:fld id="{902C5854-7D26-4682-A2CE-373ED3E5E52D}" type="slidenum">
              <a:rPr kumimoji="1" lang="ja-JP" altLang="en-US" smtClean="0"/>
              <a:pPr/>
              <a:t>33</a:t>
            </a:fld>
            <a:endParaRPr kumimoji="1" lang="ja-JP" altLang="en-US"/>
          </a:p>
        </p:txBody>
      </p:sp>
      <p:sp>
        <p:nvSpPr>
          <p:cNvPr id="26" name="四角形: 角を丸くする 25"/>
          <p:cNvSpPr/>
          <p:nvPr/>
        </p:nvSpPr>
        <p:spPr bwMode="auto">
          <a:xfrm>
            <a:off x="31872" y="1070661"/>
            <a:ext cx="4195244" cy="639731"/>
          </a:xfrm>
          <a:prstGeom prst="roundRect">
            <a:avLst/>
          </a:prstGeom>
          <a:solidFill>
            <a:srgbClr val="FF99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2800" b="0" i="0" u="none" strike="noStrike" kern="0" cap="none" spc="0" normalizeH="0" baseline="0" noProof="0" dirty="0">
                <a:ln>
                  <a:noFill/>
                </a:ln>
                <a:solidFill>
                  <a:srgbClr val="000000"/>
                </a:solidFill>
                <a:effectLst/>
                <a:uLnTx/>
                <a:uFillTx/>
                <a:latin typeface="Arial" charset="0"/>
              </a:rPr>
              <a:t>なぜ構成要素が重要か？</a:t>
            </a:r>
          </a:p>
        </p:txBody>
      </p:sp>
      <p:sp>
        <p:nvSpPr>
          <p:cNvPr id="27" name="四角形: 角を丸くする 26"/>
          <p:cNvSpPr/>
          <p:nvPr/>
        </p:nvSpPr>
        <p:spPr bwMode="auto">
          <a:xfrm>
            <a:off x="75867" y="6106574"/>
            <a:ext cx="7777845" cy="639731"/>
          </a:xfrm>
          <a:prstGeom prst="roundRect">
            <a:avLst/>
          </a:prstGeom>
          <a:solidFill>
            <a:srgbClr val="FF99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2800" b="0" i="0" u="none" strike="noStrike" kern="0" cap="none" spc="0" normalizeH="0" baseline="0" noProof="0" dirty="0">
                <a:ln>
                  <a:noFill/>
                </a:ln>
                <a:solidFill>
                  <a:srgbClr val="000000"/>
                </a:solidFill>
                <a:effectLst/>
                <a:uLnTx/>
                <a:uFillTx/>
                <a:latin typeface="Arial" charset="0"/>
              </a:rPr>
              <a:t>私たちの働きかけ方、チーム作り・強化に必要</a:t>
            </a:r>
          </a:p>
        </p:txBody>
      </p:sp>
    </p:spTree>
    <p:extLst>
      <p:ext uri="{BB962C8B-B14F-4D97-AF65-F5344CB8AC3E}">
        <p14:creationId xmlns:p14="http://schemas.microsoft.com/office/powerpoint/2010/main" val="36099194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57200" y="1218467"/>
            <a:ext cx="8229600" cy="5137885"/>
          </a:xfrm>
        </p:spPr>
        <p:txBody>
          <a:bodyPr>
            <a:normAutofit lnSpcReduction="10000"/>
          </a:bodyPr>
          <a:lstStyle/>
          <a:p>
            <a:r>
              <a:rPr kumimoji="1" lang="ja-JP" altLang="en-US" sz="2400" dirty="0"/>
              <a:t>少しずつ知り合いになりお互いを知りつつ深い関係になる。</a:t>
            </a:r>
            <a:endParaRPr kumimoji="1" lang="en-US" altLang="ja-JP" sz="2400" dirty="0"/>
          </a:p>
          <a:p>
            <a:r>
              <a:rPr kumimoji="1" lang="ja-JP" altLang="en-US" sz="2400" dirty="0"/>
              <a:t>何度も足を運び、話をしお茶が出るようになり、コーヒーが出るようになる。</a:t>
            </a:r>
            <a:endParaRPr kumimoji="1" lang="en-US" altLang="ja-JP" sz="2400" dirty="0"/>
          </a:p>
          <a:p>
            <a:r>
              <a:rPr kumimoji="1" lang="ja-JP" altLang="en-US" sz="2400" dirty="0"/>
              <a:t>勉強会をしたりお酒をのんだりしながら、お互いに関係を深める。</a:t>
            </a:r>
            <a:endParaRPr kumimoji="1" lang="en-US" altLang="ja-JP" sz="2400" dirty="0"/>
          </a:p>
          <a:p>
            <a:pPr marL="0" indent="0">
              <a:buNone/>
            </a:pPr>
            <a:r>
              <a:rPr kumimoji="1" lang="ja-JP" altLang="en-US" sz="2400" dirty="0"/>
              <a:t>◇友達づくり、恋愛、好きになる（気に入られる）、好きにさせる</a:t>
            </a:r>
            <a:endParaRPr kumimoji="1" lang="en-US" altLang="ja-JP" sz="2400" dirty="0"/>
          </a:p>
          <a:p>
            <a:r>
              <a:rPr kumimoji="1" lang="ja-JP" altLang="en-US" sz="2400" dirty="0"/>
              <a:t>何度かチーム的に仕事を繰り返し、お互いに信頼を得る等々。</a:t>
            </a:r>
            <a:endParaRPr kumimoji="1" lang="en-US" altLang="ja-JP" sz="2400" dirty="0"/>
          </a:p>
          <a:p>
            <a:pPr marL="0" indent="0">
              <a:buNone/>
            </a:pPr>
            <a:r>
              <a:rPr kumimoji="1" lang="ja-JP" altLang="en-US" sz="2400" dirty="0"/>
              <a:t>◇スポーツ、試合、チームメイト</a:t>
            </a:r>
            <a:r>
              <a:rPr kumimoji="1" lang="en-US" altLang="ja-JP" sz="2400" dirty="0"/>
              <a:t>………</a:t>
            </a:r>
          </a:p>
          <a:p>
            <a:pPr marL="0" indent="0">
              <a:buNone/>
            </a:pPr>
            <a:endParaRPr lang="en-US" altLang="ja-JP" sz="2400" dirty="0"/>
          </a:p>
          <a:p>
            <a:pPr marL="0" indent="0">
              <a:buNone/>
            </a:pPr>
            <a:r>
              <a:rPr kumimoji="1" lang="ja-JP" altLang="en-US" sz="2400" dirty="0"/>
              <a:t>皆さんはどんな方法で、チーム作りをしていますか？</a:t>
            </a:r>
          </a:p>
        </p:txBody>
      </p:sp>
      <p:sp>
        <p:nvSpPr>
          <p:cNvPr id="4" name="スライド番号プレースホルダー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C69BF1-1699-43DD-BB4B-43B1F31C2959}" type="slidenum">
              <a:rPr kumimoji="1" lang="ja-JP" altLang="en-US" sz="1200" b="0" i="0" u="none" strike="noStrike" kern="1200" cap="none" spc="0" normalizeH="0" baseline="0" noProof="0" smtClean="0">
                <a:ln>
                  <a:noFill/>
                </a:ln>
                <a:solidFill>
                  <a:prstClr val="black"/>
                </a:solidFill>
                <a:effectLst/>
                <a:uLnTx/>
                <a:uFillTx/>
                <a:latin typeface="ＭＳ Ｐゴシック"/>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200" b="0" i="0" u="none" strike="noStrike" kern="1200" cap="none" spc="0" normalizeH="0" baseline="0" noProof="0">
              <a:ln>
                <a:noFill/>
              </a:ln>
              <a:solidFill>
                <a:prstClr val="black"/>
              </a:solidFill>
              <a:effectLst/>
              <a:uLnTx/>
              <a:uFillTx/>
              <a:latin typeface="ＭＳ Ｐゴシック"/>
              <a:ea typeface="ＭＳ Ｐゴシック"/>
              <a:cs typeface="+mn-cs"/>
            </a:endParaRPr>
          </a:p>
        </p:txBody>
      </p:sp>
      <p:sp>
        <p:nvSpPr>
          <p:cNvPr id="2" name="正方形/長方形 1"/>
          <p:cNvSpPr/>
          <p:nvPr/>
        </p:nvSpPr>
        <p:spPr>
          <a:xfrm>
            <a:off x="154932" y="433444"/>
            <a:ext cx="8018542" cy="584775"/>
          </a:xfrm>
          <a:prstGeom prst="rect">
            <a:avLst/>
          </a:prstGeom>
        </p:spPr>
        <p:txBody>
          <a:bodyPr wrap="none">
            <a:spAutoFit/>
          </a:bodyPr>
          <a:lstStyle/>
          <a:p>
            <a:r>
              <a:rPr lang="ja-JP" altLang="en-US" sz="3200" dirty="0"/>
              <a:t>具体的な連携の方法論、必要な手段を考える</a:t>
            </a:r>
          </a:p>
        </p:txBody>
      </p:sp>
      <p:sp>
        <p:nvSpPr>
          <p:cNvPr id="5" name="四角形: 角を丸くする 4"/>
          <p:cNvSpPr/>
          <p:nvPr/>
        </p:nvSpPr>
        <p:spPr bwMode="auto">
          <a:xfrm>
            <a:off x="197821" y="5099939"/>
            <a:ext cx="8839200" cy="1621536"/>
          </a:xfrm>
          <a:prstGeom prst="roundRect">
            <a:avLst/>
          </a:prstGeom>
          <a:solidFill>
            <a:srgbClr val="FF99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ja-JP" altLang="en-US" sz="2800" kern="0" dirty="0">
                <a:solidFill>
                  <a:srgbClr val="000000"/>
                </a:solidFill>
                <a:latin typeface="Arial" charset="0"/>
              </a:rPr>
              <a:t>○皆さんはどんな方法でチーム作りをしていますか？</a:t>
            </a:r>
            <a:endParaRPr lang="en-US" altLang="ja-JP" sz="2800" kern="0" dirty="0">
              <a:solidFill>
                <a:srgbClr val="000000"/>
              </a:solidFill>
              <a:latin typeface="Arial" charset="0"/>
            </a:endParaRPr>
          </a:p>
          <a:p>
            <a:pPr defTabSz="914400" eaLnBrk="0" fontAlgn="base" hangingPunct="0">
              <a:spcBef>
                <a:spcPct val="0"/>
              </a:spcBef>
              <a:spcAft>
                <a:spcPct val="0"/>
              </a:spcAft>
            </a:pPr>
            <a:r>
              <a:rPr lang="ja-JP" altLang="en-US" sz="2800" kern="0" dirty="0">
                <a:solidFill>
                  <a:srgbClr val="000000"/>
                </a:solidFill>
                <a:latin typeface="Arial" charset="0"/>
              </a:rPr>
              <a:t>○皆さんはどんなアプローチがあったらチーム支援をしますか？</a:t>
            </a:r>
          </a:p>
        </p:txBody>
      </p:sp>
      <p:sp>
        <p:nvSpPr>
          <p:cNvPr id="6" name="スマイル 5"/>
          <p:cNvSpPr/>
          <p:nvPr/>
        </p:nvSpPr>
        <p:spPr>
          <a:xfrm>
            <a:off x="8570976" y="0"/>
            <a:ext cx="463296" cy="536448"/>
          </a:xfrm>
          <a:prstGeom prst="smileyFac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799078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274126"/>
            <a:ext cx="8229600" cy="2054034"/>
          </a:xfrm>
        </p:spPr>
        <p:txBody>
          <a:bodyPr>
            <a:noAutofit/>
          </a:bodyPr>
          <a:lstStyle/>
          <a:p>
            <a:pPr algn="l"/>
            <a:br>
              <a:rPr kumimoji="1" lang="en-US" altLang="ja-JP" sz="3200" dirty="0">
                <a:latin typeface="+mn-ea"/>
                <a:ea typeface="+mn-ea"/>
              </a:rPr>
            </a:br>
            <a:r>
              <a:rPr kumimoji="1" lang="ja-JP" altLang="en-US" sz="3200" dirty="0">
                <a:latin typeface="+mn-ea"/>
                <a:ea typeface="+mn-ea"/>
              </a:rPr>
              <a:t>　　　多職種・多機関における連携のための</a:t>
            </a:r>
            <a:br>
              <a:rPr kumimoji="1" lang="en-US" altLang="ja-JP" sz="3200" dirty="0">
                <a:latin typeface="+mn-ea"/>
                <a:ea typeface="+mn-ea"/>
              </a:rPr>
            </a:br>
            <a:r>
              <a:rPr kumimoji="1" lang="ja-JP" altLang="en-US" sz="3200" dirty="0">
                <a:latin typeface="+mn-ea"/>
                <a:ea typeface="+mn-ea"/>
              </a:rPr>
              <a:t>　　　　　　　　配慮事項とは何か？</a:t>
            </a:r>
            <a:br>
              <a:rPr kumimoji="1" lang="en-US" altLang="ja-JP" sz="3200" dirty="0">
                <a:latin typeface="+mn-ea"/>
                <a:ea typeface="+mn-ea"/>
              </a:rPr>
            </a:br>
            <a:r>
              <a:rPr kumimoji="1" lang="ja-JP" altLang="en-US" sz="3200" dirty="0">
                <a:latin typeface="+mn-ea"/>
                <a:ea typeface="+mn-ea"/>
              </a:rPr>
              <a:t>　　　　　　　　　　　　　↓</a:t>
            </a:r>
            <a:br>
              <a:rPr kumimoji="1" lang="en-US" altLang="ja-JP" sz="3200" dirty="0">
                <a:latin typeface="+mn-ea"/>
                <a:ea typeface="+mn-ea"/>
              </a:rPr>
            </a:br>
            <a:br>
              <a:rPr kumimoji="1" lang="en-US" altLang="ja-JP" sz="3200" dirty="0">
                <a:latin typeface="+mn-ea"/>
                <a:ea typeface="+mn-ea"/>
              </a:rPr>
            </a:br>
            <a:r>
              <a:rPr kumimoji="1" lang="ja-JP" altLang="en-US" sz="2400" dirty="0">
                <a:latin typeface="+mn-ea"/>
                <a:ea typeface="+mn-ea"/>
              </a:rPr>
              <a:t>自分の事業所だったら、自分だったら</a:t>
            </a:r>
            <a:br>
              <a:rPr kumimoji="1" lang="en-US" altLang="ja-JP" sz="2400" dirty="0">
                <a:latin typeface="+mn-ea"/>
                <a:ea typeface="+mn-ea"/>
              </a:rPr>
            </a:br>
            <a:r>
              <a:rPr kumimoji="1" lang="ja-JP" altLang="en-US" sz="2400" dirty="0">
                <a:latin typeface="+mn-ea"/>
                <a:ea typeface="+mn-ea"/>
              </a:rPr>
              <a:t>　　　　どのような会議は参加してもいいが、</a:t>
            </a:r>
            <a:br>
              <a:rPr kumimoji="1" lang="en-US" altLang="ja-JP" sz="2400" dirty="0">
                <a:latin typeface="+mn-ea"/>
                <a:ea typeface="+mn-ea"/>
              </a:rPr>
            </a:br>
            <a:r>
              <a:rPr kumimoji="1" lang="ja-JP" altLang="en-US" sz="2400" dirty="0">
                <a:latin typeface="+mn-ea"/>
                <a:ea typeface="+mn-ea"/>
              </a:rPr>
              <a:t>　　　　　どのような会議はできれば参加したくないか？</a:t>
            </a:r>
            <a:br>
              <a:rPr kumimoji="1" lang="en-US" altLang="ja-JP" sz="2400" dirty="0">
                <a:latin typeface="+mn-ea"/>
                <a:ea typeface="+mn-ea"/>
              </a:rPr>
            </a:br>
            <a:br>
              <a:rPr kumimoji="1" lang="en-US" altLang="ja-JP" sz="2400" dirty="0">
                <a:latin typeface="+mn-ea"/>
                <a:ea typeface="+mn-ea"/>
              </a:rPr>
            </a:br>
            <a:r>
              <a:rPr kumimoji="1" lang="ja-JP" altLang="en-US" sz="2400" dirty="0">
                <a:latin typeface="+mn-ea"/>
                <a:ea typeface="+mn-ea"/>
              </a:rPr>
              <a:t>　　　　　どのような、提案なら連携をしてもいいと感じますか。</a:t>
            </a:r>
            <a:br>
              <a:rPr kumimoji="1" lang="en-US" altLang="ja-JP" sz="2400" dirty="0">
                <a:latin typeface="+mn-ea"/>
                <a:ea typeface="+mn-ea"/>
              </a:rPr>
            </a:br>
            <a:endParaRPr kumimoji="1" lang="ja-JP" altLang="en-US" sz="2400" dirty="0">
              <a:latin typeface="+mn-ea"/>
              <a:ea typeface="+mn-ea"/>
            </a:endParaRPr>
          </a:p>
        </p:txBody>
      </p:sp>
      <p:sp>
        <p:nvSpPr>
          <p:cNvPr id="3" name="スライド番号プレースホルダー 2"/>
          <p:cNvSpPr>
            <a:spLocks noGrp="1"/>
          </p:cNvSpPr>
          <p:nvPr>
            <p:ph type="sldNum" sz="quarter" idx="12"/>
          </p:nvPr>
        </p:nvSpPr>
        <p:spPr/>
        <p:txBody>
          <a:bodyPr/>
          <a:lstStyle/>
          <a:p>
            <a:fld id="{902C5854-7D26-4682-A2CE-373ED3E5E52D}" type="slidenum">
              <a:rPr kumimoji="1" lang="ja-JP" altLang="en-US" smtClean="0"/>
              <a:pPr/>
              <a:t>35</a:t>
            </a:fld>
            <a:endParaRPr kumimoji="1" lang="ja-JP" altLang="en-US"/>
          </a:p>
        </p:txBody>
      </p:sp>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886718">
            <a:off x="447461" y="806536"/>
            <a:ext cx="796539" cy="1212316"/>
          </a:xfrm>
          <a:prstGeom prst="rect">
            <a:avLst/>
          </a:prstGeom>
        </p:spPr>
      </p:pic>
      <p:sp>
        <p:nvSpPr>
          <p:cNvPr id="5" name="四角形: 角を丸くする 4"/>
          <p:cNvSpPr/>
          <p:nvPr/>
        </p:nvSpPr>
        <p:spPr bwMode="auto">
          <a:xfrm>
            <a:off x="217552" y="5339270"/>
            <a:ext cx="5951600" cy="1422781"/>
          </a:xfrm>
          <a:prstGeom prst="roundRect">
            <a:avLst/>
          </a:prstGeom>
          <a:solidFill>
            <a:srgbClr val="FF99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altLang="ja-JP" sz="2000" kern="0" dirty="0">
                <a:solidFill>
                  <a:srgbClr val="000000"/>
                </a:solidFill>
                <a:latin typeface="Arial" charset="0"/>
              </a:rPr>
              <a:t>×</a:t>
            </a:r>
            <a:r>
              <a:rPr lang="ja-JP" altLang="en-US" sz="2000" kern="0" dirty="0">
                <a:solidFill>
                  <a:srgbClr val="000000"/>
                </a:solidFill>
                <a:latin typeface="Arial" charset="0"/>
              </a:rPr>
              <a:t>いつも無茶ぶり、投げっぱなし、フォローをしない</a:t>
            </a:r>
            <a:endParaRPr lang="en-US" altLang="ja-JP" sz="2000" kern="0" dirty="0">
              <a:solidFill>
                <a:srgbClr val="000000"/>
              </a:solidFill>
              <a:latin typeface="Arial" charset="0"/>
            </a:endParaRPr>
          </a:p>
          <a:p>
            <a:pPr defTabSz="914400" eaLnBrk="0" fontAlgn="base" hangingPunct="0">
              <a:spcBef>
                <a:spcPct val="0"/>
              </a:spcBef>
              <a:spcAft>
                <a:spcPct val="0"/>
              </a:spcAft>
            </a:pPr>
            <a:r>
              <a:rPr lang="en-US" altLang="ja-JP" sz="2000" kern="0" dirty="0">
                <a:solidFill>
                  <a:srgbClr val="000000"/>
                </a:solidFill>
                <a:latin typeface="Arial" charset="0"/>
              </a:rPr>
              <a:t>×</a:t>
            </a:r>
            <a:r>
              <a:rPr lang="ja-JP" altLang="en-US" sz="2000" kern="0" dirty="0">
                <a:solidFill>
                  <a:srgbClr val="000000"/>
                </a:solidFill>
                <a:latin typeface="Arial" charset="0"/>
              </a:rPr>
              <a:t>偉そうないいかた、高見からの依頼</a:t>
            </a:r>
            <a:endParaRPr lang="en-US" altLang="ja-JP" sz="2000" kern="0" dirty="0">
              <a:solidFill>
                <a:srgbClr val="000000"/>
              </a:solidFill>
              <a:latin typeface="Arial" charset="0"/>
            </a:endParaRPr>
          </a:p>
          <a:p>
            <a:pPr defTabSz="914400" eaLnBrk="0" fontAlgn="base" hangingPunct="0">
              <a:spcBef>
                <a:spcPct val="0"/>
              </a:spcBef>
              <a:spcAft>
                <a:spcPct val="0"/>
              </a:spcAft>
            </a:pPr>
            <a:r>
              <a:rPr lang="en-US" altLang="ja-JP" sz="2000" kern="0" dirty="0">
                <a:solidFill>
                  <a:srgbClr val="000000"/>
                </a:solidFill>
                <a:latin typeface="Arial" charset="0"/>
              </a:rPr>
              <a:t>×</a:t>
            </a:r>
            <a:r>
              <a:rPr lang="ja-JP" altLang="en-US" sz="2000" kern="0" dirty="0">
                <a:solidFill>
                  <a:srgbClr val="000000"/>
                </a:solidFill>
                <a:latin typeface="Arial" charset="0"/>
              </a:rPr>
              <a:t>依頼はするのに、こちらからのは平気で断る</a:t>
            </a:r>
            <a:endParaRPr lang="en-US" altLang="ja-JP" sz="2000" kern="0" dirty="0">
              <a:solidFill>
                <a:srgbClr val="000000"/>
              </a:solidFill>
              <a:latin typeface="Arial" charset="0"/>
            </a:endParaRPr>
          </a:p>
          <a:p>
            <a:pPr defTabSz="914400" eaLnBrk="0" fontAlgn="base" hangingPunct="0">
              <a:spcBef>
                <a:spcPct val="0"/>
              </a:spcBef>
              <a:spcAft>
                <a:spcPct val="0"/>
              </a:spcAft>
            </a:pPr>
            <a:r>
              <a:rPr lang="en-US" altLang="ja-JP" sz="2000" kern="0" dirty="0">
                <a:solidFill>
                  <a:srgbClr val="000000"/>
                </a:solidFill>
                <a:latin typeface="Arial" charset="0"/>
              </a:rPr>
              <a:t>×</a:t>
            </a:r>
            <a:r>
              <a:rPr lang="ja-JP" altLang="en-US" sz="2000" kern="0" dirty="0">
                <a:solidFill>
                  <a:srgbClr val="000000"/>
                </a:solidFill>
                <a:latin typeface="Arial" charset="0"/>
              </a:rPr>
              <a:t>杓子定規、がちがち、融通なし</a:t>
            </a:r>
          </a:p>
        </p:txBody>
      </p:sp>
      <p:sp>
        <p:nvSpPr>
          <p:cNvPr id="6" name="四角形: 角を丸くする 5"/>
          <p:cNvSpPr/>
          <p:nvPr/>
        </p:nvSpPr>
        <p:spPr bwMode="auto">
          <a:xfrm>
            <a:off x="6553200" y="5764212"/>
            <a:ext cx="1422272" cy="592138"/>
          </a:xfrm>
          <a:prstGeom prst="roundRect">
            <a:avLst/>
          </a:prstGeom>
          <a:solidFill>
            <a:srgbClr val="FF99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ja-JP" altLang="en-US" sz="2000" kern="0" dirty="0">
                <a:solidFill>
                  <a:srgbClr val="000000"/>
                </a:solidFill>
                <a:latin typeface="Arial" charset="0"/>
              </a:rPr>
              <a:t>逆は○</a:t>
            </a:r>
          </a:p>
        </p:txBody>
      </p:sp>
    </p:spTree>
    <p:extLst>
      <p:ext uri="{BB962C8B-B14F-4D97-AF65-F5344CB8AC3E}">
        <p14:creationId xmlns:p14="http://schemas.microsoft.com/office/powerpoint/2010/main" val="162837353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p:cNvSpPr>
            <a:spLocks noGrp="1"/>
          </p:cNvSpPr>
          <p:nvPr>
            <p:ph type="title"/>
          </p:nvPr>
        </p:nvSpPr>
        <p:spPr/>
        <p:txBody>
          <a:bodyPr/>
          <a:lstStyle/>
          <a:p>
            <a:r>
              <a:rPr lang="ja-JP" altLang="en-US" sz="3200" dirty="0"/>
              <a:t>多職種連携</a:t>
            </a:r>
            <a:br>
              <a:rPr lang="en-US" altLang="ja-JP" dirty="0"/>
            </a:br>
            <a:r>
              <a:rPr lang="ja-JP" altLang="en-US" sz="2000" dirty="0"/>
              <a:t>～地域生活を支援するということは～</a:t>
            </a:r>
          </a:p>
        </p:txBody>
      </p:sp>
      <p:sp>
        <p:nvSpPr>
          <p:cNvPr id="10243" name="コンテンツ プレースホルダー 2"/>
          <p:cNvSpPr>
            <a:spLocks noGrp="1"/>
          </p:cNvSpPr>
          <p:nvPr>
            <p:ph idx="1"/>
          </p:nvPr>
        </p:nvSpPr>
        <p:spPr/>
        <p:txBody>
          <a:bodyPr>
            <a:noAutofit/>
          </a:bodyPr>
          <a:lstStyle/>
          <a:p>
            <a:r>
              <a:rPr lang="ja-JP" altLang="en-US" sz="2400" dirty="0"/>
              <a:t>保健・医療・福祉・教育・司法など、多職種がかかわることが多い。しかし、受けてきた教育や主たる実践手法が違うことから、ニーズの捉え方、支援の方法が異なる。</a:t>
            </a:r>
            <a:endParaRPr lang="en-US" altLang="ja-JP" sz="2400" dirty="0"/>
          </a:p>
          <a:p>
            <a:endParaRPr lang="en-US" altLang="ja-JP" sz="2400" dirty="0"/>
          </a:p>
          <a:p>
            <a:r>
              <a:rPr lang="ja-JP" altLang="en-US" sz="2400" dirty="0"/>
              <a:t>通所、ホームヘルプ、短期入所、</a:t>
            </a:r>
            <a:r>
              <a:rPr lang="en-US" altLang="ja-JP" sz="2400" dirty="0"/>
              <a:t>GH</a:t>
            </a:r>
            <a:r>
              <a:rPr lang="ja-JP" altLang="en-US" sz="2400" dirty="0"/>
              <a:t>など、複数の事業所がかかわる。しかし、支援に対する価値観（課題への見方）が異なる。</a:t>
            </a:r>
            <a:endParaRPr lang="en-US" altLang="ja-JP" sz="2400" dirty="0"/>
          </a:p>
          <a:p>
            <a:endParaRPr lang="en-US" altLang="ja-JP" sz="2400" dirty="0"/>
          </a:p>
          <a:p>
            <a:r>
              <a:rPr lang="ja-JP" altLang="en-US" sz="2400" dirty="0"/>
              <a:t>ニーズの捉え方、支援の方法、価値観が違うことを認めたうえで、チームでかかわることの必要性を理解する（チームアプローチ）</a:t>
            </a:r>
            <a:endParaRPr lang="en-US" altLang="ja-JP" sz="2400" dirty="0"/>
          </a:p>
          <a:p>
            <a:endParaRPr lang="en-US" altLang="ja-JP" dirty="0"/>
          </a:p>
        </p:txBody>
      </p:sp>
      <p:sp>
        <p:nvSpPr>
          <p:cNvPr id="2" name="スライド番号プレースホルダー 1"/>
          <p:cNvSpPr>
            <a:spLocks noGrp="1"/>
          </p:cNvSpPr>
          <p:nvPr>
            <p:ph type="sldNum" sz="quarter" idx="12"/>
          </p:nvPr>
        </p:nvSpPr>
        <p:spPr/>
        <p:txBody>
          <a:bodyPr/>
          <a:lstStyle/>
          <a:p>
            <a:fld id="{902C5854-7D26-4682-A2CE-373ED3E5E52D}" type="slidenum">
              <a:rPr kumimoji="1" lang="ja-JP" altLang="en-US" smtClean="0"/>
              <a:pPr/>
              <a:t>36</a:t>
            </a:fld>
            <a:endParaRPr kumimoji="1" lang="ja-JP" altLang="en-US"/>
          </a:p>
        </p:txBody>
      </p:sp>
    </p:spTree>
    <p:extLst>
      <p:ext uri="{BB962C8B-B14F-4D97-AF65-F5344CB8AC3E}">
        <p14:creationId xmlns:p14="http://schemas.microsoft.com/office/powerpoint/2010/main" val="3932553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2800" dirty="0"/>
              <a:t>例えば、医療機関と連携する場合</a:t>
            </a:r>
          </a:p>
        </p:txBody>
      </p:sp>
      <p:sp>
        <p:nvSpPr>
          <p:cNvPr id="3" name="コンテンツ プレースホルダー 2"/>
          <p:cNvSpPr>
            <a:spLocks noGrp="1"/>
          </p:cNvSpPr>
          <p:nvPr>
            <p:ph idx="1"/>
          </p:nvPr>
        </p:nvSpPr>
        <p:spPr>
          <a:xfrm>
            <a:off x="457200" y="1417638"/>
            <a:ext cx="8229600" cy="4708525"/>
          </a:xfrm>
        </p:spPr>
        <p:txBody>
          <a:bodyPr>
            <a:normAutofit fontScale="92500" lnSpcReduction="10000"/>
          </a:bodyPr>
          <a:lstStyle/>
          <a:p>
            <a:r>
              <a:rPr kumimoji="1" lang="ja-JP" altLang="en-US" sz="2400" dirty="0"/>
              <a:t>診療日は診療時間は、どうなっているか？入院患者回診やカンファレンスの時間など相手のスケジュールを知る。</a:t>
            </a:r>
            <a:endParaRPr kumimoji="1" lang="en-US" altLang="ja-JP" sz="2400" dirty="0"/>
          </a:p>
          <a:p>
            <a:r>
              <a:rPr kumimoji="1" lang="ja-JP" altLang="en-US" sz="2400" dirty="0"/>
              <a:t>障害者福祉や地域に関心があるか。外部業務をどんな形で受けているか？（認定審査委員等）</a:t>
            </a:r>
            <a:endParaRPr kumimoji="1" lang="en-US" altLang="ja-JP" sz="2400" dirty="0"/>
          </a:p>
          <a:p>
            <a:r>
              <a:rPr kumimoji="1" lang="ja-JP" altLang="en-US" sz="2400" dirty="0"/>
              <a:t>どういった学会に属して、どんな内容が専門か？</a:t>
            </a:r>
            <a:endParaRPr kumimoji="1" lang="en-US" altLang="ja-JP" sz="2400" dirty="0"/>
          </a:p>
          <a:p>
            <a:r>
              <a:rPr kumimoji="1" lang="ja-JP" altLang="en-US" sz="2400" dirty="0"/>
              <a:t>内部のコメディカルの評価は？</a:t>
            </a:r>
            <a:endParaRPr kumimoji="1" lang="en-US" altLang="ja-JP" sz="2400" dirty="0"/>
          </a:p>
          <a:p>
            <a:r>
              <a:rPr kumimoji="1" lang="ja-JP" altLang="en-US" sz="2400" dirty="0"/>
              <a:t>患者・家族の評判は？</a:t>
            </a:r>
            <a:endParaRPr kumimoji="1" lang="en-US" altLang="ja-JP" sz="2400" dirty="0"/>
          </a:p>
          <a:p>
            <a:r>
              <a:rPr kumimoji="1" lang="ja-JP" altLang="en-US" sz="2400" dirty="0"/>
              <a:t>上手く連携をする、コミュニケーションを取る、関係を築く方法を考える。</a:t>
            </a:r>
            <a:endParaRPr kumimoji="1" lang="en-US" altLang="ja-JP" sz="2400" dirty="0"/>
          </a:p>
          <a:p>
            <a:r>
              <a:rPr kumimoji="1" lang="ja-JP" altLang="en-US" sz="2400" dirty="0"/>
              <a:t>時間を取っていただき、相談させてもらう。</a:t>
            </a:r>
            <a:endParaRPr kumimoji="1" lang="en-US" altLang="ja-JP" sz="2400" dirty="0"/>
          </a:p>
          <a:p>
            <a:r>
              <a:rPr kumimoji="1" lang="ja-JP" altLang="en-US" sz="2400" dirty="0"/>
              <a:t>困っている事実を共有化し同じ目線作りに努める。</a:t>
            </a:r>
            <a:endParaRPr kumimoji="1" lang="en-US" altLang="ja-JP" sz="2400" dirty="0"/>
          </a:p>
          <a:p>
            <a:r>
              <a:rPr kumimoji="1" lang="ja-JP" altLang="en-US" sz="2400" dirty="0"/>
              <a:t>事例（ケース）を通じた構築と、制度を含めた構築。</a:t>
            </a:r>
            <a:endParaRPr kumimoji="1" lang="en-US" altLang="ja-JP" sz="2400" dirty="0"/>
          </a:p>
          <a:p>
            <a:r>
              <a:rPr kumimoji="1" lang="ja-JP" altLang="en-US" sz="2400" dirty="0"/>
              <a:t>例えば、うちの場合は</a:t>
            </a:r>
            <a:r>
              <a:rPr kumimoji="1" lang="en-US" altLang="ja-JP" sz="2400" dirty="0"/>
              <a:t>…</a:t>
            </a:r>
            <a:r>
              <a:rPr kumimoji="1" lang="ja-JP" altLang="en-US" sz="2400" dirty="0" err="1"/>
              <a:t>。</a:t>
            </a:r>
            <a:endParaRPr kumimoji="1" lang="en-US" altLang="ja-JP" sz="2400" dirty="0"/>
          </a:p>
          <a:p>
            <a:endParaRPr kumimoji="1" lang="ja-JP" altLang="en-US" sz="2400" dirty="0"/>
          </a:p>
        </p:txBody>
      </p:sp>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pPr/>
              <a:t>37</a:t>
            </a:fld>
            <a:endParaRPr kumimoji="1" lang="ja-JP" altLang="en-US"/>
          </a:p>
        </p:txBody>
      </p:sp>
      <p:sp>
        <p:nvSpPr>
          <p:cNvPr id="5" name="四角形: 角を丸くする 4"/>
          <p:cNvSpPr/>
          <p:nvPr/>
        </p:nvSpPr>
        <p:spPr bwMode="auto">
          <a:xfrm>
            <a:off x="457200" y="5989129"/>
            <a:ext cx="5951600" cy="786893"/>
          </a:xfrm>
          <a:prstGeom prst="roundRect">
            <a:avLst/>
          </a:prstGeom>
          <a:solidFill>
            <a:srgbClr val="FF99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ja-JP" altLang="en-US" sz="2000" kern="0" dirty="0">
                <a:solidFill>
                  <a:srgbClr val="000000"/>
                </a:solidFill>
                <a:latin typeface="Arial" charset="0"/>
              </a:rPr>
              <a:t>先日も、利用者・家族から連絡があった。</a:t>
            </a:r>
            <a:endParaRPr lang="en-US" altLang="ja-JP" sz="2000" kern="0" dirty="0">
              <a:solidFill>
                <a:srgbClr val="000000"/>
              </a:solidFill>
              <a:latin typeface="Arial" charset="0"/>
            </a:endParaRPr>
          </a:p>
          <a:p>
            <a:pPr defTabSz="914400" eaLnBrk="0" fontAlgn="base" hangingPunct="0">
              <a:spcBef>
                <a:spcPct val="0"/>
              </a:spcBef>
              <a:spcAft>
                <a:spcPct val="0"/>
              </a:spcAft>
            </a:pPr>
            <a:r>
              <a:rPr lang="ja-JP" altLang="en-US" sz="2000" kern="0" dirty="0">
                <a:solidFill>
                  <a:srgbClr val="000000"/>
                </a:solidFill>
                <a:latin typeface="Arial" charset="0"/>
              </a:rPr>
              <a:t>精神科病院へ行ったら診察等を断られた</a:t>
            </a:r>
            <a:r>
              <a:rPr lang="en-US" altLang="ja-JP" sz="2000" kern="0" dirty="0">
                <a:solidFill>
                  <a:srgbClr val="000000"/>
                </a:solidFill>
                <a:latin typeface="Arial" charset="0"/>
              </a:rPr>
              <a:t>…</a:t>
            </a:r>
            <a:r>
              <a:rPr lang="ja-JP" altLang="en-US" sz="2000" kern="0" dirty="0">
                <a:solidFill>
                  <a:srgbClr val="000000"/>
                </a:solidFill>
                <a:latin typeface="Arial" charset="0"/>
              </a:rPr>
              <a:t>と</a:t>
            </a:r>
          </a:p>
        </p:txBody>
      </p:sp>
    </p:spTree>
    <p:extLst>
      <p:ext uri="{BB962C8B-B14F-4D97-AF65-F5344CB8AC3E}">
        <p14:creationId xmlns:p14="http://schemas.microsoft.com/office/powerpoint/2010/main" val="29301789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2800" dirty="0"/>
              <a:t>例えば、教育機関と連携する場合は？</a:t>
            </a:r>
          </a:p>
        </p:txBody>
      </p:sp>
      <p:sp>
        <p:nvSpPr>
          <p:cNvPr id="4" name="スライド番号プレースホルダー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2C5854-7D26-4682-A2CE-373ED3E5E52D}" type="slidenum">
              <a:rPr kumimoji="1" lang="ja-JP" altLang="en-US" sz="1200"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1" lang="ja-JP" altLang="en-US" sz="1200" b="0" i="0" u="none" strike="noStrike" kern="1200" cap="none" spc="0" normalizeH="0" baseline="0" noProof="0">
              <a:ln>
                <a:noFill/>
              </a:ln>
              <a:solidFill>
                <a:prstClr val="black">
                  <a:tint val="75000"/>
                </a:prstClr>
              </a:solidFill>
              <a:effectLst/>
              <a:uLnTx/>
              <a:uFillTx/>
              <a:latin typeface="Calibri"/>
              <a:ea typeface="ＭＳ Ｐゴシック" panose="020B0600070205080204" pitchFamily="50" charset="-128"/>
              <a:cs typeface="+mn-cs"/>
            </a:endParaRPr>
          </a:p>
        </p:txBody>
      </p:sp>
      <p:sp>
        <p:nvSpPr>
          <p:cNvPr id="5" name="スマイル 4"/>
          <p:cNvSpPr/>
          <p:nvPr/>
        </p:nvSpPr>
        <p:spPr>
          <a:xfrm>
            <a:off x="8570976" y="0"/>
            <a:ext cx="463296" cy="536448"/>
          </a:xfrm>
          <a:prstGeom prst="smileyFace">
            <a:avLst/>
          </a:prstGeom>
          <a:solidFill>
            <a:srgbClr val="FF0000"/>
          </a:solidFill>
          <a:ln w="25400" cap="rnd"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ＭＳ Ｐゴシック"/>
              <a:ea typeface="ＭＳ Ｐゴシック"/>
              <a:cs typeface="+mn-cs"/>
            </a:endParaRPr>
          </a:p>
        </p:txBody>
      </p:sp>
      <p:sp>
        <p:nvSpPr>
          <p:cNvPr id="7" name="タイトル 1"/>
          <p:cNvSpPr txBox="1">
            <a:spLocks/>
          </p:cNvSpPr>
          <p:nvPr/>
        </p:nvSpPr>
        <p:spPr>
          <a:xfrm>
            <a:off x="573024" y="203472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800" dirty="0"/>
              <a:t>例えば、民生委員と連携する場合は？</a:t>
            </a:r>
          </a:p>
        </p:txBody>
      </p:sp>
      <p:sp>
        <p:nvSpPr>
          <p:cNvPr id="9" name="タイトル 1"/>
          <p:cNvSpPr txBox="1">
            <a:spLocks/>
          </p:cNvSpPr>
          <p:nvPr/>
        </p:nvSpPr>
        <p:spPr>
          <a:xfrm>
            <a:off x="573024" y="375012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2800" dirty="0"/>
              <a:t>例えば、○○と連携する場合は？</a:t>
            </a:r>
          </a:p>
        </p:txBody>
      </p:sp>
      <p:sp>
        <p:nvSpPr>
          <p:cNvPr id="10" name="四角形: 角を丸くする 4"/>
          <p:cNvSpPr/>
          <p:nvPr/>
        </p:nvSpPr>
        <p:spPr bwMode="auto">
          <a:xfrm>
            <a:off x="1712024" y="4970032"/>
            <a:ext cx="5951600" cy="1484556"/>
          </a:xfrm>
          <a:prstGeom prst="roundRect">
            <a:avLst/>
          </a:prstGeom>
          <a:ln>
            <a:headEnd type="none" w="med" len="med"/>
            <a:tailEnd type="none" w="med" len="med"/>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ja-JP" altLang="en-US" sz="2000" kern="0" dirty="0">
                <a:solidFill>
                  <a:srgbClr val="000000"/>
                </a:solidFill>
                <a:latin typeface="Arial" charset="0"/>
              </a:rPr>
              <a:t>みなさんの、事業所と連携を強化する方法を</a:t>
            </a:r>
            <a:endParaRPr lang="en-US" altLang="ja-JP" sz="2000" kern="0" dirty="0">
              <a:solidFill>
                <a:srgbClr val="000000"/>
              </a:solidFill>
              <a:latin typeface="Arial" charset="0"/>
            </a:endParaRPr>
          </a:p>
          <a:p>
            <a:pPr algn="ctr" defTabSz="914400" eaLnBrk="0" fontAlgn="base" hangingPunct="0">
              <a:spcBef>
                <a:spcPct val="0"/>
              </a:spcBef>
              <a:spcAft>
                <a:spcPct val="0"/>
              </a:spcAft>
            </a:pPr>
            <a:r>
              <a:rPr lang="ja-JP" altLang="en-US" sz="2000" kern="0" dirty="0">
                <a:solidFill>
                  <a:srgbClr val="000000"/>
                </a:solidFill>
                <a:latin typeface="Arial" charset="0"/>
              </a:rPr>
              <a:t>教えあう、出し合ってみる！！</a:t>
            </a:r>
            <a:endParaRPr lang="en-US" altLang="ja-JP" sz="2000" kern="0" dirty="0">
              <a:solidFill>
                <a:srgbClr val="000000"/>
              </a:solidFill>
              <a:latin typeface="Arial" charset="0"/>
            </a:endParaRPr>
          </a:p>
          <a:p>
            <a:pPr algn="ctr" defTabSz="914400" eaLnBrk="0" fontAlgn="base" hangingPunct="0">
              <a:spcBef>
                <a:spcPct val="0"/>
              </a:spcBef>
              <a:spcAft>
                <a:spcPct val="0"/>
              </a:spcAft>
            </a:pPr>
            <a:r>
              <a:rPr lang="ja-JP" altLang="en-US" sz="2000" kern="0" dirty="0">
                <a:solidFill>
                  <a:srgbClr val="000000"/>
                </a:solidFill>
                <a:latin typeface="Arial" charset="0"/>
              </a:rPr>
              <a:t>↓</a:t>
            </a:r>
            <a:endParaRPr lang="en-US" altLang="ja-JP" sz="2000" kern="0" dirty="0">
              <a:solidFill>
                <a:srgbClr val="000000"/>
              </a:solidFill>
              <a:latin typeface="Arial" charset="0"/>
            </a:endParaRPr>
          </a:p>
          <a:p>
            <a:pPr algn="ctr" defTabSz="914400" eaLnBrk="0" fontAlgn="base" hangingPunct="0">
              <a:spcBef>
                <a:spcPct val="0"/>
              </a:spcBef>
              <a:spcAft>
                <a:spcPct val="0"/>
              </a:spcAft>
            </a:pPr>
            <a:r>
              <a:rPr lang="ja-JP" altLang="en-US" sz="2000" kern="0" dirty="0">
                <a:solidFill>
                  <a:srgbClr val="000000"/>
                </a:solidFill>
                <a:latin typeface="Arial" charset="0"/>
              </a:rPr>
              <a:t>ヒントや方法論の宝庫</a:t>
            </a:r>
          </a:p>
        </p:txBody>
      </p:sp>
    </p:spTree>
    <p:extLst>
      <p:ext uri="{BB962C8B-B14F-4D97-AF65-F5344CB8AC3E}">
        <p14:creationId xmlns:p14="http://schemas.microsoft.com/office/powerpoint/2010/main" val="37325193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06387"/>
          </a:xfrm>
        </p:spPr>
        <p:txBody>
          <a:bodyPr>
            <a:normAutofit fontScale="90000"/>
          </a:bodyPr>
          <a:lstStyle/>
          <a:p>
            <a:r>
              <a:rPr kumimoji="1" lang="ja-JP" altLang="en-US" sz="3200" dirty="0"/>
              <a:t>連携における配慮事項はどのようなものがあるか</a:t>
            </a:r>
          </a:p>
        </p:txBody>
      </p:sp>
      <p:sp>
        <p:nvSpPr>
          <p:cNvPr id="30" name="テキスト ボックス 29"/>
          <p:cNvSpPr txBox="1"/>
          <p:nvPr/>
        </p:nvSpPr>
        <p:spPr>
          <a:xfrm>
            <a:off x="2771800" y="6312226"/>
            <a:ext cx="4536819"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相互に関連したり、きれいに分けられない部分もあるため、例示</a:t>
            </a:r>
            <a:endParaRPr kumimoji="1" lang="en-US" altLang="ja-JP"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grpSp>
        <p:nvGrpSpPr>
          <p:cNvPr id="41" name="グループ化 40"/>
          <p:cNvGrpSpPr/>
          <p:nvPr/>
        </p:nvGrpSpPr>
        <p:grpSpPr>
          <a:xfrm>
            <a:off x="107504" y="1124744"/>
            <a:ext cx="6145715" cy="4727779"/>
            <a:chOff x="179512" y="1336240"/>
            <a:chExt cx="6145715" cy="4727779"/>
          </a:xfrm>
        </p:grpSpPr>
        <p:grpSp>
          <p:nvGrpSpPr>
            <p:cNvPr id="3" name="グループ化 2"/>
            <p:cNvGrpSpPr/>
            <p:nvPr/>
          </p:nvGrpSpPr>
          <p:grpSpPr>
            <a:xfrm>
              <a:off x="179512" y="2455720"/>
              <a:ext cx="2376264" cy="3080399"/>
              <a:chOff x="190650" y="1628851"/>
              <a:chExt cx="3744416" cy="4701417"/>
            </a:xfrm>
          </p:grpSpPr>
          <p:sp>
            <p:nvSpPr>
              <p:cNvPr id="25" name="上下矢印 24"/>
              <p:cNvSpPr/>
              <p:nvPr/>
            </p:nvSpPr>
            <p:spPr>
              <a:xfrm>
                <a:off x="421528" y="1844824"/>
                <a:ext cx="222012" cy="437738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 name="円/楕円 3"/>
              <p:cNvSpPr/>
              <p:nvPr/>
            </p:nvSpPr>
            <p:spPr>
              <a:xfrm>
                <a:off x="190650" y="1628851"/>
                <a:ext cx="3744416" cy="2016224"/>
              </a:xfrm>
              <a:prstGeom prst="ellipse">
                <a:avLst/>
              </a:prstGeom>
              <a:solidFill>
                <a:srgbClr val="66FFCC">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地域・まち</a:t>
                </a:r>
                <a:endParaRPr kumimoji="1" lang="en-US" altLang="ja-JP"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コミュニティー</a:t>
                </a:r>
              </a:p>
            </p:txBody>
          </p:sp>
          <p:sp>
            <p:nvSpPr>
              <p:cNvPr id="5" name="円/楕円 4"/>
              <p:cNvSpPr/>
              <p:nvPr/>
            </p:nvSpPr>
            <p:spPr>
              <a:xfrm>
                <a:off x="494352" y="3256138"/>
                <a:ext cx="3137012" cy="1728142"/>
              </a:xfrm>
              <a:prstGeom prst="ellipse">
                <a:avLst/>
              </a:prstGeom>
              <a:solidFill>
                <a:schemeClr val="accent4">
                  <a:lumMod val="40000"/>
                  <a:lumOff val="60000"/>
                  <a:alpha val="4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関係機関</a:t>
                </a:r>
                <a:endParaRPr kumimoji="1" lang="en-US" altLang="ja-JP"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多職種連携</a:t>
                </a:r>
              </a:p>
            </p:txBody>
          </p:sp>
          <p:sp>
            <p:nvSpPr>
              <p:cNvPr id="6" name="円/楕円 5"/>
              <p:cNvSpPr/>
              <p:nvPr/>
            </p:nvSpPr>
            <p:spPr>
              <a:xfrm>
                <a:off x="643540" y="4626361"/>
                <a:ext cx="2838636" cy="1703907"/>
              </a:xfrm>
              <a:prstGeom prst="ellipse">
                <a:avLst/>
              </a:prstGeom>
              <a:solidFill>
                <a:srgbClr val="66FF66">
                  <a:alpha val="4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支援者・事業所・</a:t>
                </a:r>
                <a:endParaRPr kumimoji="1" lang="en-US" altLang="ja-JP" sz="12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組織</a:t>
                </a:r>
              </a:p>
            </p:txBody>
          </p:sp>
          <p:sp>
            <p:nvSpPr>
              <p:cNvPr id="22" name="テキスト ボックス 21"/>
              <p:cNvSpPr txBox="1"/>
              <p:nvPr/>
            </p:nvSpPr>
            <p:spPr>
              <a:xfrm>
                <a:off x="3131840" y="1844824"/>
                <a:ext cx="77777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マクロ</a:t>
                </a:r>
              </a:p>
            </p:txBody>
          </p:sp>
          <p:sp>
            <p:nvSpPr>
              <p:cNvPr id="23" name="テキスト ボックス 22"/>
              <p:cNvSpPr txBox="1"/>
              <p:nvPr/>
            </p:nvSpPr>
            <p:spPr>
              <a:xfrm>
                <a:off x="3131840" y="3580952"/>
                <a:ext cx="5549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メゾ</a:t>
                </a:r>
              </a:p>
            </p:txBody>
          </p:sp>
          <p:sp>
            <p:nvSpPr>
              <p:cNvPr id="24" name="テキスト ボックス 23"/>
              <p:cNvSpPr txBox="1"/>
              <p:nvPr/>
            </p:nvSpPr>
            <p:spPr>
              <a:xfrm>
                <a:off x="2956868" y="4955762"/>
                <a:ext cx="74732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ミクロ</a:t>
                </a:r>
              </a:p>
            </p:txBody>
          </p:sp>
        </p:grpSp>
        <p:grpSp>
          <p:nvGrpSpPr>
            <p:cNvPr id="11" name="グループ化 10"/>
            <p:cNvGrpSpPr/>
            <p:nvPr/>
          </p:nvGrpSpPr>
          <p:grpSpPr>
            <a:xfrm>
              <a:off x="3131840" y="1889456"/>
              <a:ext cx="3193387" cy="4174563"/>
              <a:chOff x="3584257" y="1763467"/>
              <a:chExt cx="3193387" cy="4174563"/>
            </a:xfrm>
          </p:grpSpPr>
          <p:sp>
            <p:nvSpPr>
              <p:cNvPr id="19" name="円/楕円 3"/>
              <p:cNvSpPr/>
              <p:nvPr/>
            </p:nvSpPr>
            <p:spPr>
              <a:xfrm>
                <a:off x="3584257" y="1763467"/>
                <a:ext cx="3066066" cy="769631"/>
              </a:xfrm>
              <a:prstGeom prst="ellipse">
                <a:avLst/>
              </a:prstGeom>
              <a:solidFill>
                <a:srgbClr val="66FFCC">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地域住民・地域包括ケア・我が事・丸ごと</a:t>
                </a:r>
              </a:p>
            </p:txBody>
          </p:sp>
          <p:sp>
            <p:nvSpPr>
              <p:cNvPr id="20" name="円/楕円 4"/>
              <p:cNvSpPr/>
              <p:nvPr/>
            </p:nvSpPr>
            <p:spPr>
              <a:xfrm>
                <a:off x="3654245" y="3123669"/>
                <a:ext cx="3066066" cy="769631"/>
              </a:xfrm>
              <a:prstGeom prst="ellipse">
                <a:avLst/>
              </a:prstGeom>
              <a:solidFill>
                <a:schemeClr val="accent4">
                  <a:lumMod val="40000"/>
                  <a:lumOff val="60000"/>
                  <a:alpha val="4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多職種連携</a:t>
                </a:r>
                <a:endParaRPr kumimoji="1" lang="en-US" altLang="ja-JP"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医療・保健所・弁護士・教育等</a:t>
                </a:r>
              </a:p>
            </p:txBody>
          </p:sp>
          <p:sp>
            <p:nvSpPr>
              <p:cNvPr id="21" name="円/楕円 5"/>
              <p:cNvSpPr/>
              <p:nvPr/>
            </p:nvSpPr>
            <p:spPr>
              <a:xfrm>
                <a:off x="3711578" y="4447406"/>
                <a:ext cx="3066066" cy="769631"/>
              </a:xfrm>
              <a:prstGeom prst="ellipse">
                <a:avLst/>
              </a:prstGeom>
              <a:solidFill>
                <a:srgbClr val="66FF66">
                  <a:alpha val="4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事業所内サービス担当や事務部門等</a:t>
                </a:r>
              </a:p>
            </p:txBody>
          </p:sp>
          <p:sp>
            <p:nvSpPr>
              <p:cNvPr id="26" name="円/楕円 3"/>
              <p:cNvSpPr/>
              <p:nvPr/>
            </p:nvSpPr>
            <p:spPr>
              <a:xfrm>
                <a:off x="3584257" y="2455720"/>
                <a:ext cx="3066066" cy="769631"/>
              </a:xfrm>
              <a:prstGeom prst="ellipse">
                <a:avLst/>
              </a:prstGeom>
              <a:solidFill>
                <a:srgbClr val="66FFCC">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自立支援協議会</a:t>
                </a:r>
                <a:endParaRPr kumimoji="1" lang="en-US" altLang="ja-JP"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7" name="円/楕円 4"/>
              <p:cNvSpPr/>
              <p:nvPr/>
            </p:nvSpPr>
            <p:spPr>
              <a:xfrm>
                <a:off x="3711578" y="3815922"/>
                <a:ext cx="3066066" cy="769631"/>
              </a:xfrm>
              <a:prstGeom prst="ellipse">
                <a:avLst/>
              </a:prstGeom>
              <a:solidFill>
                <a:schemeClr val="accent4">
                  <a:lumMod val="40000"/>
                  <a:lumOff val="60000"/>
                  <a:alpha val="4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関係機関（多職種？）</a:t>
                </a:r>
                <a:endParaRPr kumimoji="1" lang="en-US" altLang="ja-JP"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サービス担当者会議</a:t>
                </a:r>
              </a:p>
            </p:txBody>
          </p:sp>
          <p:sp>
            <p:nvSpPr>
              <p:cNvPr id="28" name="円/楕円 5"/>
              <p:cNvSpPr/>
              <p:nvPr/>
            </p:nvSpPr>
            <p:spPr>
              <a:xfrm>
                <a:off x="3711578" y="5168399"/>
                <a:ext cx="3066066" cy="769631"/>
              </a:xfrm>
              <a:prstGeom prst="ellipse">
                <a:avLst/>
              </a:prstGeom>
              <a:solidFill>
                <a:srgbClr val="66FF66">
                  <a:alpha val="4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同じ相談支援専門員</a:t>
                </a:r>
              </a:p>
            </p:txBody>
          </p:sp>
        </p:grpSp>
        <p:sp>
          <p:nvSpPr>
            <p:cNvPr id="29" name="テキスト ボックス 28"/>
            <p:cNvSpPr txBox="1"/>
            <p:nvPr/>
          </p:nvSpPr>
          <p:spPr>
            <a:xfrm>
              <a:off x="4284801" y="1336240"/>
              <a:ext cx="85472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例えば</a:t>
              </a:r>
            </a:p>
          </p:txBody>
        </p:sp>
        <p:cxnSp>
          <p:nvCxnSpPr>
            <p:cNvPr id="15" name="直線矢印コネクタ 14"/>
            <p:cNvCxnSpPr/>
            <p:nvPr/>
          </p:nvCxnSpPr>
          <p:spPr>
            <a:xfrm flipV="1">
              <a:off x="2363042" y="2455720"/>
              <a:ext cx="896119" cy="2625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a:stCxn id="4" idx="6"/>
            </p:cNvCxnSpPr>
            <p:nvPr/>
          </p:nvCxnSpPr>
          <p:spPr>
            <a:xfrm flipV="1">
              <a:off x="2555776" y="3074937"/>
              <a:ext cx="559913" cy="413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a:stCxn id="23" idx="3"/>
              <a:endCxn id="20" idx="2"/>
            </p:cNvCxnSpPr>
            <p:nvPr/>
          </p:nvCxnSpPr>
          <p:spPr>
            <a:xfrm flipV="1">
              <a:off x="2398222" y="3634474"/>
              <a:ext cx="803606" cy="22127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5" name="直線矢印コネクタ 34"/>
            <p:cNvCxnSpPr>
              <a:endCxn id="27" idx="2"/>
            </p:cNvCxnSpPr>
            <p:nvPr/>
          </p:nvCxnSpPr>
          <p:spPr>
            <a:xfrm flipV="1">
              <a:off x="2232750" y="4326727"/>
              <a:ext cx="1026411" cy="6751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8" name="直線矢印コネクタ 37"/>
            <p:cNvCxnSpPr>
              <a:stCxn id="6" idx="6"/>
              <a:endCxn id="21" idx="2"/>
            </p:cNvCxnSpPr>
            <p:nvPr/>
          </p:nvCxnSpPr>
          <p:spPr>
            <a:xfrm flipV="1">
              <a:off x="2268365" y="4958211"/>
              <a:ext cx="990796" cy="19703"/>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40" name="直線矢印コネクタ 39"/>
            <p:cNvCxnSpPr>
              <a:stCxn id="6" idx="5"/>
              <a:endCxn id="28" idx="2"/>
            </p:cNvCxnSpPr>
            <p:nvPr/>
          </p:nvCxnSpPr>
          <p:spPr>
            <a:xfrm>
              <a:off x="2004550" y="5372624"/>
              <a:ext cx="1254611" cy="30658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grpSp>
      <p:sp>
        <p:nvSpPr>
          <p:cNvPr id="44" name="正方形/長方形 43"/>
          <p:cNvSpPr/>
          <p:nvPr/>
        </p:nvSpPr>
        <p:spPr>
          <a:xfrm>
            <a:off x="6253219" y="4502504"/>
            <a:ext cx="2840609" cy="7077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組織の壁、組織内の職種、方針のずれ、理念と現実等</a:t>
            </a:r>
          </a:p>
        </p:txBody>
      </p:sp>
      <p:sp>
        <p:nvSpPr>
          <p:cNvPr id="45" name="正方形/長方形 44"/>
          <p:cNvSpPr/>
          <p:nvPr/>
        </p:nvSpPr>
        <p:spPr>
          <a:xfrm>
            <a:off x="6253219" y="5267681"/>
            <a:ext cx="2840609" cy="7077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考え方、価値観、仕事への姿勢等</a:t>
            </a:r>
          </a:p>
        </p:txBody>
      </p:sp>
      <p:sp>
        <p:nvSpPr>
          <p:cNvPr id="46" name="正方形/長方形 45"/>
          <p:cNvSpPr/>
          <p:nvPr/>
        </p:nvSpPr>
        <p:spPr>
          <a:xfrm>
            <a:off x="6236144" y="3761344"/>
            <a:ext cx="2840609" cy="707771"/>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事業種別、職種の違い、優先順位、障害特性、組織間方針の違い等</a:t>
            </a:r>
          </a:p>
        </p:txBody>
      </p:sp>
      <p:sp>
        <p:nvSpPr>
          <p:cNvPr id="47" name="正方形/長方形 46"/>
          <p:cNvSpPr/>
          <p:nvPr/>
        </p:nvSpPr>
        <p:spPr>
          <a:xfrm>
            <a:off x="6222158" y="2985462"/>
            <a:ext cx="2840609" cy="707771"/>
          </a:xfrm>
          <a:prstGeom prst="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職種事の倫理・価値観・優先順位、</a:t>
            </a:r>
            <a:endParaRPr kumimoji="1" lang="en-US" altLang="ja-JP"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土壌、教育、報酬体系、法制度、用語等</a:t>
            </a:r>
          </a:p>
        </p:txBody>
      </p:sp>
      <p:sp>
        <p:nvSpPr>
          <p:cNvPr id="48" name="正方形/長方形 47"/>
          <p:cNvSpPr/>
          <p:nvPr/>
        </p:nvSpPr>
        <p:spPr>
          <a:xfrm>
            <a:off x="6201133" y="2196974"/>
            <a:ext cx="2840609" cy="7077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行政・自治体の姿勢、関係性、関係機関のまとまり感、取り回し・事務局力等</a:t>
            </a:r>
          </a:p>
        </p:txBody>
      </p:sp>
      <p:sp>
        <p:nvSpPr>
          <p:cNvPr id="49" name="正方形/長方形 48"/>
          <p:cNvSpPr/>
          <p:nvPr/>
        </p:nvSpPr>
        <p:spPr>
          <a:xfrm>
            <a:off x="6195886" y="1383385"/>
            <a:ext cx="2840609" cy="7077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地域間格差、財源、高齢化率、社会資源、住民意識等</a:t>
            </a:r>
          </a:p>
        </p:txBody>
      </p:sp>
      <p:sp>
        <p:nvSpPr>
          <p:cNvPr id="51" name="テキスト ボックス 50"/>
          <p:cNvSpPr txBox="1"/>
          <p:nvPr/>
        </p:nvSpPr>
        <p:spPr>
          <a:xfrm>
            <a:off x="7188829" y="933336"/>
            <a:ext cx="117371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ポイント例</a:t>
            </a:r>
          </a:p>
        </p:txBody>
      </p:sp>
      <p:sp>
        <p:nvSpPr>
          <p:cNvPr id="34" name="正方形/長方形 33"/>
          <p:cNvSpPr/>
          <p:nvPr/>
        </p:nvSpPr>
        <p:spPr>
          <a:xfrm>
            <a:off x="6143626" y="6500813"/>
            <a:ext cx="2857500" cy="3571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N.R.C</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err="1">
                <a:ln>
                  <a:noFill/>
                </a:ln>
                <a:solidFill>
                  <a:prstClr val="black"/>
                </a:solidFill>
                <a:effectLst/>
                <a:uLnTx/>
                <a:uFillTx/>
                <a:latin typeface="Monotype Corsiva" pitchFamily="66" charset="0"/>
                <a:ea typeface="ＭＳ Ｐゴシック" panose="020B0600070205080204" pitchFamily="50" charset="-128"/>
                <a:cs typeface="+mn-cs"/>
              </a:rPr>
              <a:t>t.suzuki</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2018</a:t>
            </a:r>
            <a:endPar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endParaRPr>
          </a:p>
        </p:txBody>
      </p:sp>
      <p:sp>
        <p:nvSpPr>
          <p:cNvPr id="7" name="スライド番号プレースホルダー 6"/>
          <p:cNvSpPr>
            <a:spLocks noGrp="1"/>
          </p:cNvSpPr>
          <p:nvPr>
            <p:ph type="sldNum" sz="quarter" idx="12"/>
          </p:nvPr>
        </p:nvSpPr>
        <p:spPr/>
        <p:txBody>
          <a:bodyPr/>
          <a:lstStyle/>
          <a:p>
            <a:fld id="{902C5854-7D26-4682-A2CE-373ED3E5E52D}" type="slidenum">
              <a:rPr kumimoji="1" lang="ja-JP" altLang="en-US" smtClean="0"/>
              <a:pPr/>
              <a:t>39</a:t>
            </a:fld>
            <a:endParaRPr kumimoji="1" lang="ja-JP" altLang="en-US"/>
          </a:p>
        </p:txBody>
      </p:sp>
    </p:spTree>
    <p:extLst>
      <p:ext uri="{BB962C8B-B14F-4D97-AF65-F5344CB8AC3E}">
        <p14:creationId xmlns:p14="http://schemas.microsoft.com/office/powerpoint/2010/main" val="3538067008"/>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altLang="ja-JP" sz="3600" dirty="0">
                <a:solidFill>
                  <a:schemeClr val="tx1"/>
                </a:solidFill>
                <a:ea typeface="ＭＳ Ｐゴシック" pitchFamily="50" charset="-128"/>
              </a:rPr>
              <a:t>【</a:t>
            </a:r>
            <a:r>
              <a:rPr lang="ja-JP" altLang="en-US" sz="3600" dirty="0">
                <a:solidFill>
                  <a:schemeClr val="tx1"/>
                </a:solidFill>
                <a:ea typeface="ＭＳ Ｐゴシック" pitchFamily="50" charset="-128"/>
              </a:rPr>
              <a:t>参考例示</a:t>
            </a:r>
            <a:r>
              <a:rPr lang="en-US" altLang="ja-JP" sz="3600" dirty="0">
                <a:solidFill>
                  <a:schemeClr val="tx1"/>
                </a:solidFill>
                <a:ea typeface="ＭＳ Ｐゴシック" pitchFamily="50" charset="-128"/>
              </a:rPr>
              <a:t>】</a:t>
            </a:r>
            <a:r>
              <a:rPr lang="ja-JP" altLang="en-US" sz="3600" dirty="0">
                <a:solidFill>
                  <a:schemeClr val="tx1"/>
                </a:solidFill>
                <a:ea typeface="ＭＳ Ｐゴシック" pitchFamily="50" charset="-128"/>
              </a:rPr>
              <a:t>現任研修では</a:t>
            </a:r>
          </a:p>
        </p:txBody>
      </p:sp>
      <p:sp>
        <p:nvSpPr>
          <p:cNvPr id="3" name="Rectangle 2"/>
          <p:cNvSpPr txBox="1">
            <a:spLocks noChangeArrowheads="1"/>
          </p:cNvSpPr>
          <p:nvPr/>
        </p:nvSpPr>
        <p:spPr bwMode="auto">
          <a:xfrm>
            <a:off x="292608" y="3291840"/>
            <a:ext cx="8412480" cy="2550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0" eaLnBrk="1" fontAlgn="base" hangingPunct="1">
              <a:spcBef>
                <a:spcPct val="0"/>
              </a:spcBef>
              <a:spcAft>
                <a:spcPct val="0"/>
              </a:spcAft>
              <a:defRPr kumimoji="1" sz="5354">
                <a:solidFill>
                  <a:schemeClr val="tx2"/>
                </a:solidFill>
                <a:latin typeface="+mj-lt"/>
                <a:ea typeface="+mj-ea"/>
                <a:cs typeface="+mj-cs"/>
              </a:defRPr>
            </a:lvl1pPr>
            <a:lvl2pPr algn="l" rtl="0" eaLnBrk="1" fontAlgn="base" hangingPunct="1">
              <a:spcBef>
                <a:spcPct val="0"/>
              </a:spcBef>
              <a:spcAft>
                <a:spcPct val="0"/>
              </a:spcAft>
              <a:defRPr kumimoji="1" sz="4062">
                <a:solidFill>
                  <a:schemeClr val="tx2"/>
                </a:solidFill>
                <a:latin typeface="Times New Roman" pitchFamily="18" charset="0"/>
              </a:defRPr>
            </a:lvl2pPr>
            <a:lvl3pPr algn="l" rtl="0" eaLnBrk="1" fontAlgn="base" hangingPunct="1">
              <a:spcBef>
                <a:spcPct val="0"/>
              </a:spcBef>
              <a:spcAft>
                <a:spcPct val="0"/>
              </a:spcAft>
              <a:defRPr kumimoji="1" sz="4062">
                <a:solidFill>
                  <a:schemeClr val="tx2"/>
                </a:solidFill>
                <a:latin typeface="Times New Roman" pitchFamily="18" charset="0"/>
              </a:defRPr>
            </a:lvl3pPr>
            <a:lvl4pPr algn="l" rtl="0" eaLnBrk="1" fontAlgn="base" hangingPunct="1">
              <a:spcBef>
                <a:spcPct val="0"/>
              </a:spcBef>
              <a:spcAft>
                <a:spcPct val="0"/>
              </a:spcAft>
              <a:defRPr kumimoji="1" sz="4062">
                <a:solidFill>
                  <a:schemeClr val="tx2"/>
                </a:solidFill>
                <a:latin typeface="Times New Roman" pitchFamily="18" charset="0"/>
              </a:defRPr>
            </a:lvl4pPr>
            <a:lvl5pPr algn="l" rtl="0" eaLnBrk="1" fontAlgn="base" hangingPunct="1">
              <a:spcBef>
                <a:spcPct val="0"/>
              </a:spcBef>
              <a:spcAft>
                <a:spcPct val="0"/>
              </a:spcAft>
              <a:defRPr kumimoji="1" sz="4062">
                <a:solidFill>
                  <a:schemeClr val="tx2"/>
                </a:solidFill>
                <a:latin typeface="Times New Roman" pitchFamily="18" charset="0"/>
              </a:defRPr>
            </a:lvl5pPr>
            <a:lvl6pPr marL="422041" algn="l" rtl="0" eaLnBrk="1" fontAlgn="base" hangingPunct="1">
              <a:spcBef>
                <a:spcPct val="0"/>
              </a:spcBef>
              <a:spcAft>
                <a:spcPct val="0"/>
              </a:spcAft>
              <a:defRPr kumimoji="1" sz="4062">
                <a:solidFill>
                  <a:schemeClr val="tx2"/>
                </a:solidFill>
                <a:latin typeface="Times New Roman" pitchFamily="18" charset="0"/>
              </a:defRPr>
            </a:lvl6pPr>
            <a:lvl7pPr marL="844083" algn="l" rtl="0" eaLnBrk="1" fontAlgn="base" hangingPunct="1">
              <a:spcBef>
                <a:spcPct val="0"/>
              </a:spcBef>
              <a:spcAft>
                <a:spcPct val="0"/>
              </a:spcAft>
              <a:defRPr kumimoji="1" sz="4062">
                <a:solidFill>
                  <a:schemeClr val="tx2"/>
                </a:solidFill>
                <a:latin typeface="Times New Roman" pitchFamily="18" charset="0"/>
              </a:defRPr>
            </a:lvl7pPr>
            <a:lvl8pPr marL="1266124" algn="l" rtl="0" eaLnBrk="1" fontAlgn="base" hangingPunct="1">
              <a:spcBef>
                <a:spcPct val="0"/>
              </a:spcBef>
              <a:spcAft>
                <a:spcPct val="0"/>
              </a:spcAft>
              <a:defRPr kumimoji="1" sz="4062">
                <a:solidFill>
                  <a:schemeClr val="tx2"/>
                </a:solidFill>
                <a:latin typeface="Times New Roman" pitchFamily="18" charset="0"/>
              </a:defRPr>
            </a:lvl8pPr>
            <a:lvl9pPr marL="1688165" algn="l" rtl="0" eaLnBrk="1" fontAlgn="base" hangingPunct="1">
              <a:spcBef>
                <a:spcPct val="0"/>
              </a:spcBef>
              <a:spcAft>
                <a:spcPct val="0"/>
              </a:spcAft>
              <a:defRPr kumimoji="1" sz="4062">
                <a:solidFill>
                  <a:schemeClr val="tx2"/>
                </a:solidFill>
                <a:latin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j-cs"/>
              </a:rPr>
              <a:t>・初任研の連携・チームアプローチを簡単に振り返り、実戦に向けたチェック項目１と２を確認</a:t>
            </a:r>
            <a:endParaRPr kumimoji="1" lang="en-US" altLang="ja-JP" sz="28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j-cs"/>
              </a:rPr>
              <a:t>・実践での連携・チームアプローチの上手くいった理由や上手くいかなかった理由を振り返る。</a:t>
            </a:r>
            <a:endParaRPr kumimoji="1" lang="en-US" altLang="ja-JP" sz="28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j-cs"/>
              </a:rPr>
              <a:t>・ミクロ→メゾ→（マクロ）の段階での特にメゾを中心に、多職種・多機関の連携、サービス担当者会議について考える。</a:t>
            </a:r>
          </a:p>
        </p:txBody>
      </p:sp>
      <p:sp>
        <p:nvSpPr>
          <p:cNvPr id="2" name="スライド番号プレースホルダー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896EBD7-DA38-4FD6-943B-2554D10CA5FC}" type="slidenum">
              <a:rPr kumimoji="0" lang="ja-JP" altLang="en-US" sz="923"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altLang="ja-JP" sz="923"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5127416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42544" y="1762062"/>
            <a:ext cx="8229600" cy="2553906"/>
          </a:xfrm>
        </p:spPr>
        <p:txBody>
          <a:bodyPr>
            <a:normAutofit/>
          </a:bodyPr>
          <a:lstStyle/>
          <a:p>
            <a:pPr algn="ctr"/>
            <a:r>
              <a:rPr kumimoji="1" lang="ja-JP" altLang="en-US" sz="3200" dirty="0"/>
              <a:t>多職種連携の会議やサービス担当者会議</a:t>
            </a:r>
            <a:br>
              <a:rPr kumimoji="1" lang="en-US" altLang="ja-JP" sz="3200" dirty="0"/>
            </a:br>
            <a:r>
              <a:rPr kumimoji="1" lang="ja-JP" altLang="en-US" sz="3200" dirty="0"/>
              <a:t>協議会における地域連携会議等</a:t>
            </a:r>
            <a:br>
              <a:rPr kumimoji="1" lang="en-US" altLang="ja-JP" sz="3200" dirty="0"/>
            </a:br>
            <a:br>
              <a:rPr lang="en-US" altLang="ja-JP" sz="3200" dirty="0"/>
            </a:br>
            <a:r>
              <a:rPr lang="ja-JP" altLang="en-US" sz="3200" u="sng" dirty="0"/>
              <a:t>会議を実施していく上での留意点や技術とは</a:t>
            </a:r>
            <a:br>
              <a:rPr lang="en-US" altLang="ja-JP" sz="3200" u="sng" dirty="0"/>
            </a:br>
            <a:r>
              <a:rPr lang="ja-JP" altLang="en-US" sz="3200" dirty="0"/>
              <a:t>↓</a:t>
            </a:r>
            <a:endParaRPr kumimoji="1" lang="ja-JP" altLang="en-US" sz="3200" dirty="0"/>
          </a:p>
        </p:txBody>
      </p:sp>
      <p:sp>
        <p:nvSpPr>
          <p:cNvPr id="3" name="スライド番号プレースホルダー 2"/>
          <p:cNvSpPr>
            <a:spLocks noGrp="1"/>
          </p:cNvSpPr>
          <p:nvPr>
            <p:ph type="sldNum" sz="quarter" idx="12"/>
          </p:nvPr>
        </p:nvSpPr>
        <p:spPr/>
        <p:txBody>
          <a:bodyPr/>
          <a:lstStyle/>
          <a:p>
            <a:fld id="{902C5854-7D26-4682-A2CE-373ED3E5E52D}" type="slidenum">
              <a:rPr kumimoji="1" lang="ja-JP" altLang="en-US" smtClean="0"/>
              <a:pPr/>
              <a:t>40</a:t>
            </a:fld>
            <a:endParaRPr kumimoji="1" lang="ja-JP" altLang="en-US"/>
          </a:p>
        </p:txBody>
      </p:sp>
    </p:spTree>
    <p:extLst>
      <p:ext uri="{BB962C8B-B14F-4D97-AF65-F5344CB8AC3E}">
        <p14:creationId xmlns:p14="http://schemas.microsoft.com/office/powerpoint/2010/main" val="41940231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pPr/>
              <a:t>41</a:t>
            </a:fld>
            <a:endParaRPr kumimoji="1" lang="ja-JP" altLang="en-US"/>
          </a:p>
        </p:txBody>
      </p:sp>
      <p:pic>
        <p:nvPicPr>
          <p:cNvPr id="5" name="図 4"/>
          <p:cNvPicPr>
            <a:picLocks noChangeAspect="1"/>
          </p:cNvPicPr>
          <p:nvPr/>
        </p:nvPicPr>
        <p:blipFill>
          <a:blip r:embed="rId2"/>
          <a:stretch>
            <a:fillRect/>
          </a:stretch>
        </p:blipFill>
        <p:spPr>
          <a:xfrm>
            <a:off x="298506" y="458172"/>
            <a:ext cx="4572396" cy="3429297"/>
          </a:xfrm>
          <a:prstGeom prst="rect">
            <a:avLst/>
          </a:prstGeom>
          <a:ln>
            <a:noFill/>
          </a:ln>
        </p:spPr>
      </p:pic>
      <p:sp>
        <p:nvSpPr>
          <p:cNvPr id="24" name="タイトル 1"/>
          <p:cNvSpPr>
            <a:spLocks noGrp="1"/>
          </p:cNvSpPr>
          <p:nvPr>
            <p:ph type="title"/>
          </p:nvPr>
        </p:nvSpPr>
        <p:spPr>
          <a:xfrm>
            <a:off x="457200" y="121920"/>
            <a:ext cx="8229600" cy="580495"/>
          </a:xfrm>
        </p:spPr>
        <p:txBody>
          <a:bodyPr>
            <a:noAutofit/>
          </a:bodyPr>
          <a:lstStyle/>
          <a:p>
            <a:r>
              <a:rPr kumimoji="1" lang="ja-JP" altLang="en-US" sz="2800" dirty="0"/>
              <a:t>連携の構成要素それぞれへの対応</a:t>
            </a:r>
          </a:p>
        </p:txBody>
      </p:sp>
      <p:sp>
        <p:nvSpPr>
          <p:cNvPr id="3" name="コンテンツ プレースホルダー 2"/>
          <p:cNvSpPr>
            <a:spLocks noGrp="1"/>
          </p:cNvSpPr>
          <p:nvPr>
            <p:ph idx="1"/>
          </p:nvPr>
        </p:nvSpPr>
        <p:spPr>
          <a:xfrm>
            <a:off x="457200" y="3643629"/>
            <a:ext cx="8686800" cy="3077846"/>
          </a:xfrm>
        </p:spPr>
        <p:txBody>
          <a:bodyPr>
            <a:noAutofit/>
          </a:bodyPr>
          <a:lstStyle/>
          <a:p>
            <a:pPr marL="0" indent="0">
              <a:buNone/>
            </a:pPr>
            <a:r>
              <a:rPr kumimoji="1" lang="ja-JP" altLang="en-US" sz="2000" dirty="0"/>
              <a:t>①</a:t>
            </a:r>
            <a:r>
              <a:rPr kumimoji="1" lang="en-US" altLang="ja-JP" sz="2000" dirty="0"/>
              <a:t>……</a:t>
            </a:r>
            <a:r>
              <a:rPr kumimoji="1" lang="ja-JP" altLang="en-US" sz="2000" dirty="0"/>
              <a:t>連携や支援の目的を丁寧にすりあわせ一致させる。</a:t>
            </a:r>
            <a:endParaRPr kumimoji="1" lang="en-US" altLang="ja-JP" sz="2000" dirty="0"/>
          </a:p>
          <a:p>
            <a:pPr marL="0" indent="0">
              <a:buNone/>
            </a:pPr>
            <a:r>
              <a:rPr kumimoji="1" lang="ja-JP" altLang="en-US" sz="2000" dirty="0"/>
              <a:t>②</a:t>
            </a:r>
            <a:r>
              <a:rPr kumimoji="1" lang="en-US" altLang="ja-JP" sz="2000" dirty="0"/>
              <a:t>……</a:t>
            </a:r>
            <a:r>
              <a:rPr lang="ja-JP" altLang="en-US" sz="2000" dirty="0"/>
              <a:t>それぞれの、役割と責任を相互に確認する。</a:t>
            </a:r>
            <a:endParaRPr lang="en-US" altLang="ja-JP" sz="2000" dirty="0"/>
          </a:p>
          <a:p>
            <a:pPr marL="0" indent="0">
              <a:buNone/>
            </a:pPr>
            <a:r>
              <a:rPr kumimoji="1" lang="ja-JP" altLang="en-US" sz="2000" dirty="0"/>
              <a:t>③　　各事業所の得意分野を生かし、負担感や過負荷など、</a:t>
            </a:r>
            <a:endParaRPr kumimoji="1" lang="en-US" altLang="ja-JP" sz="2000" dirty="0"/>
          </a:p>
          <a:p>
            <a:pPr marL="0" indent="0">
              <a:buNone/>
            </a:pPr>
            <a:r>
              <a:rPr kumimoji="1" lang="ja-JP" altLang="en-US" sz="2000" dirty="0"/>
              <a:t>　　　　ひとつの事業所への重さを考慮する。共同（チーム）感。</a:t>
            </a:r>
            <a:endParaRPr kumimoji="1" lang="en-US" altLang="ja-JP" sz="2000" dirty="0"/>
          </a:p>
          <a:p>
            <a:pPr marL="0" indent="0">
              <a:buNone/>
            </a:pPr>
            <a:r>
              <a:rPr kumimoji="1" lang="ja-JP" altLang="en-US" sz="2000" dirty="0"/>
              <a:t>④</a:t>
            </a:r>
            <a:r>
              <a:rPr kumimoji="1" lang="en-US" altLang="ja-JP" sz="2000" dirty="0"/>
              <a:t>……</a:t>
            </a:r>
            <a:r>
              <a:rPr kumimoji="1" lang="ja-JP" altLang="en-US" sz="2000" dirty="0"/>
              <a:t>情報の共有化</a:t>
            </a:r>
            <a:endParaRPr kumimoji="1" lang="en-US" altLang="ja-JP" sz="2000" dirty="0"/>
          </a:p>
          <a:p>
            <a:pPr marL="0" indent="0">
              <a:buNone/>
            </a:pPr>
            <a:r>
              <a:rPr kumimoji="1" lang="ja-JP" altLang="en-US" sz="2000" dirty="0"/>
              <a:t>　　　　（アセスメント情報、現状、ストレングス課題や配慮事項、進捗状況など）</a:t>
            </a:r>
            <a:endParaRPr lang="en-US" altLang="ja-JP" sz="2000" dirty="0"/>
          </a:p>
          <a:p>
            <a:pPr marL="0" indent="0">
              <a:buNone/>
            </a:pPr>
            <a:r>
              <a:rPr kumimoji="1" lang="ja-JP" altLang="en-US" sz="2000" dirty="0"/>
              <a:t>⑤</a:t>
            </a:r>
            <a:r>
              <a:rPr kumimoji="1" lang="en-US" altLang="ja-JP" sz="2000" dirty="0"/>
              <a:t>……</a:t>
            </a:r>
            <a:r>
              <a:rPr kumimoji="1" lang="ja-JP" altLang="en-US" sz="2000" dirty="0"/>
              <a:t>継続的な担当者会議等の実施（ビフォーアフター、達成感など）</a:t>
            </a:r>
            <a:endParaRPr kumimoji="1" lang="en-US" altLang="ja-JP" sz="2000" dirty="0"/>
          </a:p>
          <a:p>
            <a:pPr marL="0" indent="0">
              <a:buNone/>
            </a:pPr>
            <a:endParaRPr lang="en-US" altLang="ja-JP" sz="2000" dirty="0"/>
          </a:p>
          <a:p>
            <a:pPr marL="0" indent="0">
              <a:buNone/>
            </a:pPr>
            <a:endParaRPr kumimoji="1" lang="en-US" altLang="ja-JP" sz="2400" dirty="0"/>
          </a:p>
          <a:p>
            <a:endParaRPr kumimoji="1" lang="ja-JP" altLang="en-US" sz="2400" dirty="0"/>
          </a:p>
        </p:txBody>
      </p:sp>
    </p:spTree>
    <p:extLst>
      <p:ext uri="{BB962C8B-B14F-4D97-AF65-F5344CB8AC3E}">
        <p14:creationId xmlns:p14="http://schemas.microsoft.com/office/powerpoint/2010/main" val="18808946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3200" dirty="0"/>
              <a:t>サービス担当者会議に見られる機能</a:t>
            </a:r>
          </a:p>
        </p:txBody>
      </p:sp>
      <p:sp>
        <p:nvSpPr>
          <p:cNvPr id="3" name="コンテンツ プレースホルダー 2"/>
          <p:cNvSpPr>
            <a:spLocks noGrp="1"/>
          </p:cNvSpPr>
          <p:nvPr>
            <p:ph idx="1"/>
          </p:nvPr>
        </p:nvSpPr>
        <p:spPr>
          <a:xfrm>
            <a:off x="458645" y="1844824"/>
            <a:ext cx="8229600" cy="4525963"/>
          </a:xfrm>
        </p:spPr>
        <p:txBody>
          <a:bodyPr/>
          <a:lstStyle/>
          <a:p>
            <a:r>
              <a:rPr kumimoji="1" lang="ja-JP" altLang="en-US" dirty="0"/>
              <a:t>①利用者の「個別課題解決機能」</a:t>
            </a:r>
            <a:endParaRPr kumimoji="1" lang="en-US" altLang="ja-JP" dirty="0"/>
          </a:p>
          <a:p>
            <a:endParaRPr kumimoji="1" lang="en-US" altLang="ja-JP" dirty="0"/>
          </a:p>
          <a:p>
            <a:r>
              <a:rPr kumimoji="1" lang="ja-JP" altLang="en-US" dirty="0"/>
              <a:t>②支援者の「ネットワーク構築機能」</a:t>
            </a:r>
            <a:endParaRPr kumimoji="1" lang="en-US" altLang="ja-JP" dirty="0"/>
          </a:p>
          <a:p>
            <a:endParaRPr kumimoji="1" lang="en-US" altLang="ja-JP" dirty="0"/>
          </a:p>
          <a:p>
            <a:r>
              <a:rPr kumimoji="1" lang="ja-JP" altLang="en-US" dirty="0"/>
              <a:t>③地域の「地域課題発見機能」</a:t>
            </a:r>
          </a:p>
        </p:txBody>
      </p:sp>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pPr/>
              <a:t>42</a:t>
            </a:fld>
            <a:endParaRPr kumimoji="1" lang="ja-JP" altLang="en-US"/>
          </a:p>
        </p:txBody>
      </p:sp>
    </p:spTree>
    <p:extLst>
      <p:ext uri="{BB962C8B-B14F-4D97-AF65-F5344CB8AC3E}">
        <p14:creationId xmlns:p14="http://schemas.microsoft.com/office/powerpoint/2010/main" val="17776568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06090"/>
          </a:xfrm>
        </p:spPr>
        <p:txBody>
          <a:bodyPr>
            <a:normAutofit/>
          </a:bodyPr>
          <a:lstStyle/>
          <a:p>
            <a:r>
              <a:rPr kumimoji="1" lang="ja-JP" altLang="en-US" sz="3200" dirty="0"/>
              <a:t>多職種連携での会議での技術</a:t>
            </a:r>
          </a:p>
        </p:txBody>
      </p:sp>
      <p:sp>
        <p:nvSpPr>
          <p:cNvPr id="3" name="コンテンツ プレースホルダー 2"/>
          <p:cNvSpPr>
            <a:spLocks noGrp="1"/>
          </p:cNvSpPr>
          <p:nvPr>
            <p:ph idx="1"/>
          </p:nvPr>
        </p:nvSpPr>
        <p:spPr>
          <a:xfrm>
            <a:off x="251520" y="1268760"/>
            <a:ext cx="8784976" cy="4857403"/>
          </a:xfrm>
        </p:spPr>
        <p:txBody>
          <a:bodyPr>
            <a:normAutofit lnSpcReduction="10000"/>
          </a:bodyPr>
          <a:lstStyle/>
          <a:p>
            <a:pPr marL="0" indent="0">
              <a:buNone/>
            </a:pPr>
            <a:r>
              <a:rPr kumimoji="1" lang="en-US" altLang="ja-JP" sz="2400" dirty="0"/>
              <a:t>【</a:t>
            </a:r>
            <a:r>
              <a:rPr kumimoji="1" lang="ja-JP" altLang="en-US" sz="2400" dirty="0"/>
              <a:t>属性ごとの特徴を読み取る（配慮する）力</a:t>
            </a:r>
            <a:r>
              <a:rPr kumimoji="1" lang="en-US" altLang="ja-JP" sz="2400" dirty="0"/>
              <a:t>】</a:t>
            </a:r>
          </a:p>
          <a:p>
            <a:pPr marL="0" indent="0">
              <a:buNone/>
            </a:pPr>
            <a:r>
              <a:rPr kumimoji="1" lang="ja-JP" altLang="en-US" sz="2400" dirty="0"/>
              <a:t>　①能力・経験（発言力、洞察力、構築力、語彙力、現場感覚など）</a:t>
            </a:r>
            <a:endParaRPr kumimoji="1" lang="en-US" altLang="ja-JP" sz="2400" dirty="0"/>
          </a:p>
          <a:p>
            <a:endParaRPr kumimoji="1" lang="en-US" altLang="ja-JP" sz="2400" dirty="0"/>
          </a:p>
          <a:p>
            <a:pPr marL="0" indent="0">
              <a:buNone/>
            </a:pPr>
            <a:r>
              <a:rPr kumimoji="1" lang="ja-JP" altLang="en-US" sz="2400" dirty="0"/>
              <a:t>　②思考・性格（ポジティブ系、ネガティブ系）</a:t>
            </a:r>
            <a:endParaRPr kumimoji="1" lang="en-US" altLang="ja-JP" sz="2400" dirty="0"/>
          </a:p>
          <a:p>
            <a:endParaRPr kumimoji="1" lang="en-US" altLang="ja-JP" sz="2400" dirty="0"/>
          </a:p>
          <a:p>
            <a:pPr marL="0" indent="0">
              <a:buNone/>
            </a:pPr>
            <a:r>
              <a:rPr kumimoji="1" lang="ja-JP" altLang="en-US" sz="2400" dirty="0"/>
              <a:t>　③立場（専門性、組織のポジション、家族関係等）</a:t>
            </a:r>
            <a:endParaRPr kumimoji="1" lang="en-US" altLang="ja-JP" sz="2400" dirty="0"/>
          </a:p>
          <a:p>
            <a:endParaRPr kumimoji="1" lang="en-US" altLang="ja-JP" sz="2400" dirty="0"/>
          </a:p>
          <a:p>
            <a:pPr marL="0" indent="0">
              <a:buNone/>
            </a:pPr>
            <a:r>
              <a:rPr kumimoji="1" lang="ja-JP" altLang="en-US" sz="2400" dirty="0"/>
              <a:t>　④専門性（医療、看護、リハ、福祉、介護、行政等）</a:t>
            </a:r>
            <a:endParaRPr kumimoji="1" lang="en-US" altLang="ja-JP" sz="2400" dirty="0"/>
          </a:p>
          <a:p>
            <a:endParaRPr kumimoji="1" lang="en-US" altLang="ja-JP" sz="2400" dirty="0"/>
          </a:p>
          <a:p>
            <a:pPr marL="0" indent="0">
              <a:buNone/>
            </a:pPr>
            <a:r>
              <a:rPr kumimoji="1" lang="ja-JP" altLang="en-US" sz="2400" dirty="0"/>
              <a:t>　⑤世代（昭和～平成）</a:t>
            </a:r>
            <a:endParaRPr kumimoji="1" lang="en-US" altLang="ja-JP" sz="2400" dirty="0"/>
          </a:p>
          <a:p>
            <a:endParaRPr kumimoji="1" lang="en-US" altLang="ja-JP" sz="2400" dirty="0"/>
          </a:p>
          <a:p>
            <a:pPr marL="0" indent="0">
              <a:buNone/>
            </a:pPr>
            <a:r>
              <a:rPr kumimoji="1" lang="ja-JP" altLang="en-US" sz="2400" dirty="0"/>
              <a:t>　⑥性別（男女）</a:t>
            </a:r>
          </a:p>
        </p:txBody>
      </p:sp>
      <p:sp>
        <p:nvSpPr>
          <p:cNvPr id="4" name="テキスト ボックス 3"/>
          <p:cNvSpPr txBox="1"/>
          <p:nvPr/>
        </p:nvSpPr>
        <p:spPr>
          <a:xfrm>
            <a:off x="4572000" y="6547960"/>
            <a:ext cx="548295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高室成幸　ケアマネジャーの会議力　中央法規出版　</a:t>
            </a:r>
            <a:r>
              <a:rPr kumimoji="1" lang="en-US" altLang="ja-JP"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PP40</a:t>
            </a:r>
            <a:endPar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5" name="スライド番号プレースホルダー 4"/>
          <p:cNvSpPr>
            <a:spLocks noGrp="1"/>
          </p:cNvSpPr>
          <p:nvPr>
            <p:ph type="sldNum" sz="quarter" idx="12"/>
          </p:nvPr>
        </p:nvSpPr>
        <p:spPr/>
        <p:txBody>
          <a:bodyPr/>
          <a:lstStyle/>
          <a:p>
            <a:fld id="{902C5854-7D26-4682-A2CE-373ED3E5E52D}" type="slidenum">
              <a:rPr kumimoji="1" lang="ja-JP" altLang="en-US" smtClean="0"/>
              <a:pPr/>
              <a:t>43</a:t>
            </a:fld>
            <a:endParaRPr kumimoji="1" lang="ja-JP" altLang="en-US"/>
          </a:p>
        </p:txBody>
      </p:sp>
    </p:spTree>
    <p:extLst>
      <p:ext uri="{BB962C8B-B14F-4D97-AF65-F5344CB8AC3E}">
        <p14:creationId xmlns:p14="http://schemas.microsoft.com/office/powerpoint/2010/main" val="20044373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06090"/>
          </a:xfrm>
        </p:spPr>
        <p:txBody>
          <a:bodyPr>
            <a:normAutofit/>
          </a:bodyPr>
          <a:lstStyle/>
          <a:p>
            <a:r>
              <a:rPr kumimoji="1" lang="ja-JP" altLang="en-US" sz="3200" dirty="0"/>
              <a:t>多職種連携での会議での技術</a:t>
            </a:r>
          </a:p>
        </p:txBody>
      </p:sp>
      <p:sp>
        <p:nvSpPr>
          <p:cNvPr id="3" name="コンテンツ プレースホルダー 2"/>
          <p:cNvSpPr>
            <a:spLocks noGrp="1"/>
          </p:cNvSpPr>
          <p:nvPr>
            <p:ph idx="1"/>
          </p:nvPr>
        </p:nvSpPr>
        <p:spPr>
          <a:xfrm>
            <a:off x="251520" y="1268760"/>
            <a:ext cx="8784976" cy="4857403"/>
          </a:xfrm>
        </p:spPr>
        <p:txBody>
          <a:bodyPr>
            <a:normAutofit/>
          </a:bodyPr>
          <a:lstStyle/>
          <a:p>
            <a:pPr marL="0" indent="0">
              <a:buNone/>
            </a:pPr>
            <a:r>
              <a:rPr kumimoji="1" lang="ja-JP" altLang="en-US" sz="2400" dirty="0"/>
              <a:t>１．</a:t>
            </a:r>
            <a:r>
              <a:rPr kumimoji="1" lang="en-US" altLang="ja-JP" sz="2400" dirty="0"/>
              <a:t>『</a:t>
            </a:r>
            <a:r>
              <a:rPr kumimoji="1" lang="ja-JP" altLang="en-US" sz="2400" dirty="0"/>
              <a:t>顔ぶれ</a:t>
            </a:r>
            <a:r>
              <a:rPr kumimoji="1" lang="en-US" altLang="ja-JP" sz="2400" dirty="0"/>
              <a:t>』</a:t>
            </a:r>
            <a:r>
              <a:rPr kumimoji="1" lang="ja-JP" altLang="en-US" sz="2400" dirty="0"/>
              <a:t>をしっかり意識する</a:t>
            </a:r>
            <a:endParaRPr kumimoji="1" lang="en-US" altLang="ja-JP" sz="2400" dirty="0"/>
          </a:p>
          <a:p>
            <a:pPr marL="0" indent="0">
              <a:buNone/>
            </a:pPr>
            <a:endParaRPr kumimoji="1" lang="en-US" altLang="ja-JP" sz="2400" dirty="0"/>
          </a:p>
          <a:p>
            <a:pPr marL="0" indent="0">
              <a:buNone/>
            </a:pPr>
            <a:r>
              <a:rPr kumimoji="1" lang="ja-JP" altLang="en-US" sz="2400" dirty="0"/>
              <a:t>２．</a:t>
            </a:r>
            <a:r>
              <a:rPr kumimoji="1" lang="en-US" altLang="ja-JP" sz="2400" dirty="0"/>
              <a:t>『</a:t>
            </a:r>
            <a:r>
              <a:rPr kumimoji="1" lang="ja-JP" altLang="en-US" sz="2400" dirty="0"/>
              <a:t>フラットな関係</a:t>
            </a:r>
            <a:r>
              <a:rPr kumimoji="1" lang="en-US" altLang="ja-JP" sz="2400" dirty="0"/>
              <a:t>』</a:t>
            </a:r>
            <a:r>
              <a:rPr kumimoji="1" lang="ja-JP" altLang="en-US" sz="2400" dirty="0"/>
              <a:t>を意識する</a:t>
            </a:r>
            <a:endParaRPr kumimoji="1" lang="en-US" altLang="ja-JP" sz="2400" dirty="0"/>
          </a:p>
          <a:p>
            <a:pPr marL="0" indent="0">
              <a:buNone/>
            </a:pPr>
            <a:endParaRPr kumimoji="1" lang="en-US" altLang="ja-JP" sz="2400" dirty="0"/>
          </a:p>
          <a:p>
            <a:pPr marL="0" indent="0">
              <a:buNone/>
            </a:pPr>
            <a:r>
              <a:rPr kumimoji="1" lang="ja-JP" altLang="en-US" sz="2400" dirty="0"/>
              <a:t>３．進行は</a:t>
            </a:r>
            <a:r>
              <a:rPr kumimoji="1" lang="en-US" altLang="ja-JP" sz="2400" dirty="0"/>
              <a:t>『</a:t>
            </a:r>
            <a:r>
              <a:rPr kumimoji="1" lang="ja-JP" altLang="en-US" sz="2400" dirty="0"/>
              <a:t>バランス</a:t>
            </a:r>
            <a:r>
              <a:rPr kumimoji="1" lang="en-US" altLang="ja-JP" sz="2400" dirty="0"/>
              <a:t>』</a:t>
            </a:r>
            <a:r>
              <a:rPr kumimoji="1" lang="ja-JP" altLang="en-US" sz="2400" dirty="0"/>
              <a:t>重視で進める</a:t>
            </a:r>
            <a:endParaRPr kumimoji="1" lang="en-US" altLang="ja-JP" sz="2400" dirty="0"/>
          </a:p>
          <a:p>
            <a:pPr marL="0" indent="0">
              <a:buNone/>
            </a:pPr>
            <a:endParaRPr kumimoji="1" lang="en-US" altLang="ja-JP" sz="2400" dirty="0"/>
          </a:p>
          <a:p>
            <a:pPr marL="0" indent="0">
              <a:buNone/>
            </a:pPr>
            <a:r>
              <a:rPr kumimoji="1" lang="ja-JP" altLang="en-US" sz="2400" dirty="0"/>
              <a:t>４．発言は</a:t>
            </a:r>
            <a:r>
              <a:rPr kumimoji="1" lang="en-US" altLang="ja-JP" sz="2400" dirty="0"/>
              <a:t>『</a:t>
            </a:r>
            <a:r>
              <a:rPr kumimoji="1" lang="ja-JP" altLang="en-US" sz="2400" dirty="0"/>
              <a:t>公的発言と私的発言</a:t>
            </a:r>
            <a:r>
              <a:rPr kumimoji="1" lang="en-US" altLang="ja-JP" sz="2400" dirty="0"/>
              <a:t>』</a:t>
            </a:r>
            <a:r>
              <a:rPr kumimoji="1" lang="ja-JP" altLang="en-US" sz="2400" dirty="0"/>
              <a:t>の区別をつける</a:t>
            </a:r>
            <a:endParaRPr kumimoji="1" lang="en-US" altLang="ja-JP" sz="2400" dirty="0"/>
          </a:p>
        </p:txBody>
      </p:sp>
      <p:sp>
        <p:nvSpPr>
          <p:cNvPr id="4" name="テキスト ボックス 3"/>
          <p:cNvSpPr txBox="1"/>
          <p:nvPr/>
        </p:nvSpPr>
        <p:spPr>
          <a:xfrm>
            <a:off x="4572000" y="6547960"/>
            <a:ext cx="548295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高室成幸　ケアマネジャーの会議力　中央法規出版　</a:t>
            </a:r>
            <a:r>
              <a:rPr kumimoji="1" lang="en-US" altLang="ja-JP"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PP40</a:t>
            </a:r>
            <a:endPar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5" name="スライド番号プレースホルダー 4"/>
          <p:cNvSpPr>
            <a:spLocks noGrp="1"/>
          </p:cNvSpPr>
          <p:nvPr>
            <p:ph type="sldNum" sz="quarter" idx="12"/>
          </p:nvPr>
        </p:nvSpPr>
        <p:spPr/>
        <p:txBody>
          <a:bodyPr/>
          <a:lstStyle/>
          <a:p>
            <a:fld id="{902C5854-7D26-4682-A2CE-373ED3E5E52D}" type="slidenum">
              <a:rPr kumimoji="1" lang="ja-JP" altLang="en-US" smtClean="0"/>
              <a:pPr/>
              <a:t>44</a:t>
            </a:fld>
            <a:endParaRPr kumimoji="1" lang="ja-JP" altLang="en-US"/>
          </a:p>
        </p:txBody>
      </p:sp>
    </p:spTree>
    <p:extLst>
      <p:ext uri="{BB962C8B-B14F-4D97-AF65-F5344CB8AC3E}">
        <p14:creationId xmlns:p14="http://schemas.microsoft.com/office/powerpoint/2010/main" val="123108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16992" y="451104"/>
            <a:ext cx="8369808" cy="1031623"/>
          </a:xfrm>
        </p:spPr>
        <p:txBody>
          <a:bodyPr/>
          <a:lstStyle/>
          <a:p>
            <a:r>
              <a:rPr lang="ja-JP" altLang="en-US" sz="3200" kern="1200" dirty="0">
                <a:solidFill>
                  <a:prstClr val="black"/>
                </a:solidFill>
                <a:latin typeface="Calibri"/>
                <a:ea typeface="ＭＳ Ｐゴシック" panose="020B0600070205080204" pitchFamily="50" charset="-128"/>
              </a:rPr>
              <a:t>（４）多職種連携での課題や促進方法（要因）を　</a:t>
            </a:r>
            <a:br>
              <a:rPr lang="en-US" altLang="ja-JP" sz="3200" kern="1200" dirty="0">
                <a:solidFill>
                  <a:prstClr val="black"/>
                </a:solidFill>
                <a:latin typeface="Calibri"/>
                <a:ea typeface="ＭＳ Ｐゴシック" panose="020B0600070205080204" pitchFamily="50" charset="-128"/>
              </a:rPr>
            </a:br>
            <a:r>
              <a:rPr lang="ja-JP" altLang="en-US" sz="3200" kern="1200" dirty="0">
                <a:solidFill>
                  <a:prstClr val="black"/>
                </a:solidFill>
                <a:latin typeface="Calibri"/>
                <a:ea typeface="ＭＳ Ｐゴシック" panose="020B0600070205080204" pitchFamily="50" charset="-128"/>
              </a:rPr>
              <a:t>　　　知る、解決する</a:t>
            </a:r>
            <a:endParaRPr lang="ja-JP" altLang="en-US" sz="3200" dirty="0">
              <a:solidFill>
                <a:schemeClr val="tx1"/>
              </a:solidFill>
              <a:ea typeface="ＭＳ Ｐゴシック" pitchFamily="50" charset="-128"/>
            </a:endParaRPr>
          </a:p>
        </p:txBody>
      </p:sp>
      <p:sp>
        <p:nvSpPr>
          <p:cNvPr id="18435" name="Rectangle 3"/>
          <p:cNvSpPr>
            <a:spLocks noGrp="1" noChangeArrowheads="1"/>
          </p:cNvSpPr>
          <p:nvPr>
            <p:ph type="body" idx="1"/>
          </p:nvPr>
        </p:nvSpPr>
        <p:spPr>
          <a:xfrm>
            <a:off x="457200" y="1600201"/>
            <a:ext cx="8467344" cy="4530725"/>
          </a:xfrm>
        </p:spPr>
        <p:txBody>
          <a:bodyPr/>
          <a:lstStyle/>
          <a:p>
            <a:pPr marL="0" indent="0">
              <a:buNone/>
            </a:pPr>
            <a:r>
              <a:rPr lang="ja-JP" altLang="en-US" dirty="0">
                <a:ea typeface="ＭＳ Ｐゴシック" pitchFamily="50" charset="-128"/>
              </a:rPr>
              <a:t>○具体的に多職種連携やチームアプローチが上手くいっている、上手くいっていない理由を整理し、解決に向けた対応について、自ら、あるいはチームで考え解決方法を検討し実戦につなげる。</a:t>
            </a:r>
          </a:p>
        </p:txBody>
      </p:sp>
      <p:sp>
        <p:nvSpPr>
          <p:cNvPr id="2" name="スライド番号プレースホルダー 1"/>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151203-A72C-487C-B594-566CAEA203A0}" type="slidenum">
              <a:rPr kumimoji="0" lang="ja-JP" altLang="en-US" sz="923"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altLang="ja-JP" sz="923"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644697990"/>
      </p:ext>
    </p:extLst>
  </p:cSld>
  <p:clrMapOvr>
    <a:masterClrMapping/>
  </p:clrMapOvr>
  <p:transition spd="med">
    <p:pull/>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スライド番号プレースホルダー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2882">
                <a:solidFill>
                  <a:schemeClr val="tx1"/>
                </a:solidFill>
                <a:latin typeface="Arial" panose="020B0604020202020204" pitchFamily="34" charset="0"/>
                <a:ea typeface="ＭＳ Ｐゴシック" panose="020B0600070205080204" pitchFamily="50" charset="-128"/>
              </a:defRPr>
            </a:lvl1pPr>
            <a:lvl2pPr marL="669101" indent="-257346">
              <a:spcBef>
                <a:spcPct val="20000"/>
              </a:spcBef>
              <a:buChar char="–"/>
              <a:defRPr kumimoji="1" sz="2522">
                <a:solidFill>
                  <a:schemeClr val="tx1"/>
                </a:solidFill>
                <a:latin typeface="Arial" panose="020B0604020202020204" pitchFamily="34" charset="0"/>
                <a:ea typeface="ＭＳ Ｐゴシック" panose="020B0600070205080204" pitchFamily="50" charset="-128"/>
              </a:defRPr>
            </a:lvl2pPr>
            <a:lvl3pPr marL="1029386" indent="-205877">
              <a:spcBef>
                <a:spcPct val="20000"/>
              </a:spcBef>
              <a:buChar char="•"/>
              <a:defRPr kumimoji="1" sz="2161">
                <a:solidFill>
                  <a:schemeClr val="tx1"/>
                </a:solidFill>
                <a:latin typeface="Arial" panose="020B0604020202020204" pitchFamily="34" charset="0"/>
                <a:ea typeface="ＭＳ Ｐゴシック" panose="020B0600070205080204" pitchFamily="50" charset="-128"/>
              </a:defRPr>
            </a:lvl3pPr>
            <a:lvl4pPr marL="1441140" indent="-205877">
              <a:spcBef>
                <a:spcPct val="20000"/>
              </a:spcBef>
              <a:buChar char="–"/>
              <a:defRPr kumimoji="1" sz="1801">
                <a:solidFill>
                  <a:schemeClr val="tx1"/>
                </a:solidFill>
                <a:latin typeface="Arial" panose="020B0604020202020204" pitchFamily="34" charset="0"/>
                <a:ea typeface="ＭＳ Ｐゴシック" panose="020B0600070205080204" pitchFamily="50" charset="-128"/>
              </a:defRPr>
            </a:lvl4pPr>
            <a:lvl5pPr marL="1852894" indent="-205877">
              <a:spcBef>
                <a:spcPct val="20000"/>
              </a:spcBef>
              <a:buChar char="»"/>
              <a:defRPr kumimoji="1" sz="1801">
                <a:solidFill>
                  <a:schemeClr val="tx1"/>
                </a:solidFill>
                <a:latin typeface="Arial" panose="020B0604020202020204" pitchFamily="34" charset="0"/>
                <a:ea typeface="ＭＳ Ｐゴシック" panose="020B0600070205080204" pitchFamily="50" charset="-128"/>
              </a:defRPr>
            </a:lvl5pPr>
            <a:lvl6pPr marL="2264649"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6pPr>
            <a:lvl7pPr marL="2676403"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7pPr>
            <a:lvl8pPr marL="3088157"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8pPr>
            <a:lvl9pPr marL="3499912"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9pPr>
          </a:lstStyle>
          <a:p>
            <a:pPr marL="0" marR="0" lvl="0" indent="0" algn="r" defTabSz="823509" rtl="0" eaLnBrk="1" fontAlgn="base" latinLnBrk="0" hangingPunct="1">
              <a:lnSpc>
                <a:spcPct val="100000"/>
              </a:lnSpc>
              <a:spcBef>
                <a:spcPct val="0"/>
              </a:spcBef>
              <a:spcAft>
                <a:spcPct val="0"/>
              </a:spcAft>
              <a:buClrTx/>
              <a:buSzTx/>
              <a:buFontTx/>
              <a:buNone/>
              <a:tabLst/>
              <a:defRPr/>
            </a:pPr>
            <a:fld id="{04DFDDE2-FCFB-43A4-A20A-69FCB3818DFD}" type="slidenum">
              <a:rPr kumimoji="1" lang="en-US" altLang="ja-JP" sz="1261"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823509" rtl="0" eaLnBrk="1" fontAlgn="base" latinLnBrk="0" hangingPunct="1">
                <a:lnSpc>
                  <a:spcPct val="100000"/>
                </a:lnSpc>
                <a:spcBef>
                  <a:spcPct val="0"/>
                </a:spcBef>
                <a:spcAft>
                  <a:spcPct val="0"/>
                </a:spcAft>
                <a:buClrTx/>
                <a:buSzTx/>
                <a:buFontTx/>
                <a:buNone/>
                <a:tabLst/>
                <a:defRPr/>
              </a:pPr>
              <a:t>46</a:t>
            </a:fld>
            <a:endParaRPr kumimoji="1" lang="en-US" altLang="ja-JP" sz="1261"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07875" name="正方形/長方形 4"/>
          <p:cNvSpPr>
            <a:spLocks noChangeArrowheads="1"/>
          </p:cNvSpPr>
          <p:nvPr/>
        </p:nvSpPr>
        <p:spPr bwMode="auto">
          <a:xfrm>
            <a:off x="15580" y="421761"/>
            <a:ext cx="5747086" cy="480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ctr" defTabSz="823509" rtl="0" eaLnBrk="1" fontAlgn="base" latinLnBrk="0" hangingPunct="1">
              <a:lnSpc>
                <a:spcPct val="100000"/>
              </a:lnSpc>
              <a:spcBef>
                <a:spcPct val="0"/>
              </a:spcBef>
              <a:spcAft>
                <a:spcPct val="0"/>
              </a:spcAft>
              <a:buClrTx/>
              <a:buSzTx/>
              <a:buFontTx/>
              <a:buNone/>
              <a:tabLst/>
              <a:defRPr/>
            </a:pPr>
            <a:r>
              <a:rPr kumimoji="1" lang="ja-JP" altLang="en-US" sz="2522"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なぜ部門間の協力がうまく進まないのか </a:t>
            </a:r>
          </a:p>
        </p:txBody>
      </p:sp>
      <p:sp>
        <p:nvSpPr>
          <p:cNvPr id="6" name="正方形/長方形 5"/>
          <p:cNvSpPr>
            <a:spLocks noChangeArrowheads="1"/>
          </p:cNvSpPr>
          <p:nvPr/>
        </p:nvSpPr>
        <p:spPr bwMode="auto">
          <a:xfrm>
            <a:off x="427464" y="993485"/>
            <a:ext cx="8716536" cy="75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441"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私たちが働く会社の中にも、組織の壁がたくさんあります。お互いに協力したいという気持ちはあっても、知らず知らずのうちに壁が出来てしまうのです。このような壁は、なぜ生じてしまうのでしょうか。また、その壁を乗り越えて協力し合うためには、何をすべきでしょうか。部門を率いるミドルマネージャーに焦点を当てて考えます。</a:t>
            </a:r>
          </a:p>
        </p:txBody>
      </p:sp>
      <p:sp>
        <p:nvSpPr>
          <p:cNvPr id="7" name="正方形/長方形 6"/>
          <p:cNvSpPr>
            <a:spLocks noChangeArrowheads="1"/>
          </p:cNvSpPr>
          <p:nvPr/>
        </p:nvSpPr>
        <p:spPr bwMode="auto">
          <a:xfrm>
            <a:off x="0" y="1933541"/>
            <a:ext cx="3953325" cy="42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ctr" defTabSz="823509" rtl="0" eaLnBrk="1" fontAlgn="base" latinLnBrk="0" hangingPunct="1">
              <a:lnSpc>
                <a:spcPct val="100000"/>
              </a:lnSpc>
              <a:spcBef>
                <a:spcPct val="0"/>
              </a:spcBef>
              <a:spcAft>
                <a:spcPct val="0"/>
              </a:spcAft>
              <a:buClrTx/>
              <a:buSzTx/>
              <a:buFontTx/>
              <a:buNone/>
              <a:tabLst/>
              <a:defRPr/>
            </a:pPr>
            <a:r>
              <a:rPr kumimoji="1" lang="ja-JP" altLang="en-US" sz="2161"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組織の壁を形成する</a:t>
            </a:r>
            <a:r>
              <a:rPr kumimoji="1" lang="en-US" altLang="ja-JP" sz="2161"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5</a:t>
            </a:r>
            <a:r>
              <a:rPr kumimoji="1" lang="ja-JP" altLang="en-US" sz="2161" b="1" i="0" u="none" strike="noStrike" kern="120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50" charset="-128"/>
                <a:cs typeface="+mn-cs"/>
              </a:rPr>
              <a:t>つの</a:t>
            </a:r>
            <a:r>
              <a:rPr kumimoji="1" lang="ja-JP" altLang="en-US" sz="2161"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要因</a:t>
            </a:r>
          </a:p>
        </p:txBody>
      </p:sp>
      <p:sp>
        <p:nvSpPr>
          <p:cNvPr id="8" name="正方形/長方形 7"/>
          <p:cNvSpPr>
            <a:spLocks noChangeArrowheads="1"/>
          </p:cNvSpPr>
          <p:nvPr/>
        </p:nvSpPr>
        <p:spPr bwMode="auto">
          <a:xfrm>
            <a:off x="0" y="2363483"/>
            <a:ext cx="5461752" cy="42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ctr" defTabSz="823509" rtl="0" eaLnBrk="1" fontAlgn="base" latinLnBrk="0" hangingPunct="1">
              <a:lnSpc>
                <a:spcPct val="100000"/>
              </a:lnSpc>
              <a:spcBef>
                <a:spcPct val="0"/>
              </a:spcBef>
              <a:spcAft>
                <a:spcPct val="0"/>
              </a:spcAft>
              <a:buClrTx/>
              <a:buSzTx/>
              <a:buFontTx/>
              <a:buNone/>
              <a:tabLst/>
              <a:defRPr/>
            </a:pPr>
            <a:r>
              <a:rPr kumimoji="1" lang="ja-JP" altLang="en-US" sz="2161"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「組織の壁を形成する要因は、○○○○だ。」</a:t>
            </a:r>
          </a:p>
        </p:txBody>
      </p:sp>
      <p:sp>
        <p:nvSpPr>
          <p:cNvPr id="9" name="正方形/長方形 8"/>
          <p:cNvSpPr>
            <a:spLocks noChangeArrowheads="1"/>
          </p:cNvSpPr>
          <p:nvPr/>
        </p:nvSpPr>
        <p:spPr bwMode="auto">
          <a:xfrm>
            <a:off x="296287" y="2964519"/>
            <a:ext cx="8760856" cy="3257973"/>
          </a:xfrm>
          <a:prstGeom prst="rect">
            <a:avLst/>
          </a:prstGeom>
          <a:noFill/>
          <a:ln w="25400">
            <a:solidFill>
              <a:srgbClr val="92D050"/>
            </a:solid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①「相互の方針のずれ」</a:t>
            </a:r>
            <a:r>
              <a:rPr kumimoji="1" lang="en-US" altLang="ja-JP"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a:t>
            </a:r>
            <a:r>
              <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相手部門と方針や関心がずれていること。</a:t>
            </a:r>
            <a:endParaRPr kumimoji="1" lang="en-US" altLang="ja-JP"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Char char="•"/>
              <a:tabLst/>
              <a:defRPr/>
            </a:pPr>
            <a:endPar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②「相手部門の能力・人手不足」</a:t>
            </a:r>
            <a:r>
              <a:rPr kumimoji="1" lang="en-US" altLang="ja-JP"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a:t>
            </a:r>
            <a:r>
              <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期待する能力が相手部門になかったり、あったとしても忙しくて余裕がないことです。</a:t>
            </a:r>
            <a:endParaRPr kumimoji="1" lang="en-US" altLang="ja-JP"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Char char="•"/>
              <a:tabLst/>
              <a:defRPr/>
            </a:pPr>
            <a:endPar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③「自己の連携構築力不足」</a:t>
            </a:r>
            <a:r>
              <a:rPr kumimoji="1" lang="en-US" altLang="ja-JP"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a:t>
            </a:r>
            <a:r>
              <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自分自身のことで、連携をマネジメントする能力が足りないこと。</a:t>
            </a:r>
            <a:endParaRPr kumimoji="1" lang="en-US" altLang="ja-JP"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Char char="•"/>
              <a:tabLst/>
              <a:defRPr/>
            </a:pPr>
            <a:endPar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④「部門重視の制度」</a:t>
            </a:r>
            <a:r>
              <a:rPr kumimoji="1" lang="en-US" altLang="ja-JP"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a:t>
            </a:r>
            <a:r>
              <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評価制度等の各種制度が部分最適を助長するものになってしまっていること。</a:t>
            </a:r>
            <a:endParaRPr kumimoji="1" lang="en-US" altLang="ja-JP"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Char char="•"/>
              <a:tabLst/>
              <a:defRPr/>
            </a:pPr>
            <a:endPar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⑤「心理的なわだかまり」</a:t>
            </a:r>
            <a:r>
              <a:rPr kumimoji="1" lang="en-US" altLang="ja-JP"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a:t>
            </a:r>
            <a:r>
              <a:rPr kumimoji="1" lang="ja-JP" altLang="en-US" sz="1621"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感情面のこと</a:t>
            </a:r>
          </a:p>
        </p:txBody>
      </p:sp>
      <p:sp>
        <p:nvSpPr>
          <p:cNvPr id="10" name="正方形/長方形 9"/>
          <p:cNvSpPr>
            <a:spLocks noChangeArrowheads="1"/>
          </p:cNvSpPr>
          <p:nvPr/>
        </p:nvSpPr>
        <p:spPr bwMode="auto">
          <a:xfrm>
            <a:off x="5434156" y="6388667"/>
            <a:ext cx="3339647" cy="466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ctr" defTabSz="823509" rtl="0" eaLnBrk="1" fontAlgn="base" latinLnBrk="0" hangingPunct="1">
              <a:lnSpc>
                <a:spcPct val="100000"/>
              </a:lnSpc>
              <a:spcBef>
                <a:spcPct val="0"/>
              </a:spcBef>
              <a:spcAft>
                <a:spcPct val="0"/>
              </a:spcAft>
              <a:buClrTx/>
              <a:buSzTx/>
              <a:buFontTx/>
              <a:buNone/>
              <a:tabLst/>
              <a:defRPr/>
            </a:pPr>
            <a:r>
              <a:rPr kumimoji="1" lang="ja-JP" altLang="en-US" sz="811"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富士ゼロクス総合教育研究所　人材開発白書</a:t>
            </a:r>
            <a:endParaRPr kumimoji="1" lang="en-US" altLang="ja-JP" sz="811"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endParaRPr>
          </a:p>
          <a:p>
            <a:pPr marL="0" marR="0" lvl="0" indent="0" algn="ctr" defTabSz="823509" rtl="0" eaLnBrk="1" fontAlgn="base" latinLnBrk="0" hangingPunct="1">
              <a:lnSpc>
                <a:spcPct val="100000"/>
              </a:lnSpc>
              <a:spcBef>
                <a:spcPct val="0"/>
              </a:spcBef>
              <a:spcAft>
                <a:spcPct val="0"/>
              </a:spcAft>
              <a:buClrTx/>
              <a:buSzTx/>
              <a:buFontTx/>
              <a:buNone/>
              <a:tabLst/>
              <a:defRPr/>
            </a:pPr>
            <a:r>
              <a:rPr kumimoji="1" lang="ja-JP" altLang="en-US" sz="811"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富士ゼロックス総合教育研究所 研究室長</a:t>
            </a:r>
            <a:br>
              <a:rPr kumimoji="1" lang="ja-JP" altLang="en-US" sz="811"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br>
            <a:r>
              <a:rPr kumimoji="1" lang="ja-JP" altLang="en-US" sz="811"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首都大学東京大学院ビジネススクール非常勤講師　坂本雅明</a:t>
            </a:r>
          </a:p>
        </p:txBody>
      </p:sp>
      <p:sp>
        <p:nvSpPr>
          <p:cNvPr id="11" name="四角形: 角を丸くする 10"/>
          <p:cNvSpPr/>
          <p:nvPr/>
        </p:nvSpPr>
        <p:spPr>
          <a:xfrm>
            <a:off x="7833007" y="60264"/>
            <a:ext cx="1224136" cy="50405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参考</a:t>
            </a:r>
          </a:p>
        </p:txBody>
      </p:sp>
    </p:spTree>
    <p:extLst>
      <p:ext uri="{BB962C8B-B14F-4D97-AF65-F5344CB8AC3E}">
        <p14:creationId xmlns:p14="http://schemas.microsoft.com/office/powerpoint/2010/main" val="35889311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37"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outVertical)">
                                      <p:cBhvr>
                                        <p:cTn id="25" dur="500"/>
                                        <p:tgtEl>
                                          <p:spTgt spid="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9">
                                            <p:bg/>
                                          </p:spTgt>
                                        </p:tgtEl>
                                        <p:attrNameLst>
                                          <p:attrName>style.visibility</p:attrName>
                                        </p:attrNameLst>
                                      </p:cBhvr>
                                      <p:to>
                                        <p:strVal val="visible"/>
                                      </p:to>
                                    </p:set>
                                    <p:animEffect transition="in" filter="wipe(left)">
                                      <p:cBhvr>
                                        <p:cTn id="30" dur="2000"/>
                                        <p:tgtEl>
                                          <p:spTgt spid="9">
                                            <p:bg/>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Effect transition="in" filter="wipe(left)">
                                      <p:cBhvr>
                                        <p:cTn id="35" dur="2000"/>
                                        <p:tgtEl>
                                          <p:spTgt spid="9">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9">
                                            <p:txEl>
                                              <p:pRg st="2" end="2"/>
                                            </p:txEl>
                                          </p:spTgt>
                                        </p:tgtEl>
                                        <p:attrNameLst>
                                          <p:attrName>style.visibility</p:attrName>
                                        </p:attrNameLst>
                                      </p:cBhvr>
                                      <p:to>
                                        <p:strVal val="visible"/>
                                      </p:to>
                                    </p:set>
                                    <p:animEffect transition="in" filter="wipe(left)">
                                      <p:cBhvr>
                                        <p:cTn id="40" dur="2000"/>
                                        <p:tgtEl>
                                          <p:spTgt spid="9">
                                            <p:txEl>
                                              <p:pRg st="2" end="2"/>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9">
                                            <p:txEl>
                                              <p:pRg st="4" end="4"/>
                                            </p:txEl>
                                          </p:spTgt>
                                        </p:tgtEl>
                                        <p:attrNameLst>
                                          <p:attrName>style.visibility</p:attrName>
                                        </p:attrNameLst>
                                      </p:cBhvr>
                                      <p:to>
                                        <p:strVal val="visible"/>
                                      </p:to>
                                    </p:set>
                                    <p:animEffect transition="in" filter="wipe(left)">
                                      <p:cBhvr>
                                        <p:cTn id="45" dur="2000"/>
                                        <p:tgtEl>
                                          <p:spTgt spid="9">
                                            <p:txEl>
                                              <p:pRg st="4" end="4"/>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9">
                                            <p:txEl>
                                              <p:pRg st="6" end="6"/>
                                            </p:txEl>
                                          </p:spTgt>
                                        </p:tgtEl>
                                        <p:attrNameLst>
                                          <p:attrName>style.visibility</p:attrName>
                                        </p:attrNameLst>
                                      </p:cBhvr>
                                      <p:to>
                                        <p:strVal val="visible"/>
                                      </p:to>
                                    </p:set>
                                    <p:animEffect transition="in" filter="wipe(left)">
                                      <p:cBhvr>
                                        <p:cTn id="50" dur="2000"/>
                                        <p:tgtEl>
                                          <p:spTgt spid="9">
                                            <p:txEl>
                                              <p:pRg st="6" end="6"/>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9">
                                            <p:txEl>
                                              <p:pRg st="8" end="8"/>
                                            </p:txEl>
                                          </p:spTgt>
                                        </p:tgtEl>
                                        <p:attrNameLst>
                                          <p:attrName>style.visibility</p:attrName>
                                        </p:attrNameLst>
                                      </p:cBhvr>
                                      <p:to>
                                        <p:strVal val="visible"/>
                                      </p:to>
                                    </p:set>
                                    <p:animEffect transition="in" filter="wipe(left)">
                                      <p:cBhvr>
                                        <p:cTn id="55" dur="20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build="p" bldLvl="5" animBg="1"/>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スライド番号プレースホルダー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2882">
                <a:solidFill>
                  <a:schemeClr val="tx1"/>
                </a:solidFill>
                <a:latin typeface="Arial" panose="020B0604020202020204" pitchFamily="34" charset="0"/>
                <a:ea typeface="ＭＳ Ｐゴシック" panose="020B0600070205080204" pitchFamily="50" charset="-128"/>
              </a:defRPr>
            </a:lvl1pPr>
            <a:lvl2pPr marL="669101" indent="-257346">
              <a:spcBef>
                <a:spcPct val="20000"/>
              </a:spcBef>
              <a:buChar char="–"/>
              <a:defRPr kumimoji="1" sz="2522">
                <a:solidFill>
                  <a:schemeClr val="tx1"/>
                </a:solidFill>
                <a:latin typeface="Arial" panose="020B0604020202020204" pitchFamily="34" charset="0"/>
                <a:ea typeface="ＭＳ Ｐゴシック" panose="020B0600070205080204" pitchFamily="50" charset="-128"/>
              </a:defRPr>
            </a:lvl2pPr>
            <a:lvl3pPr marL="1029386" indent="-205877">
              <a:spcBef>
                <a:spcPct val="20000"/>
              </a:spcBef>
              <a:buChar char="•"/>
              <a:defRPr kumimoji="1" sz="2161">
                <a:solidFill>
                  <a:schemeClr val="tx1"/>
                </a:solidFill>
                <a:latin typeface="Arial" panose="020B0604020202020204" pitchFamily="34" charset="0"/>
                <a:ea typeface="ＭＳ Ｐゴシック" panose="020B0600070205080204" pitchFamily="50" charset="-128"/>
              </a:defRPr>
            </a:lvl3pPr>
            <a:lvl4pPr marL="1441140" indent="-205877">
              <a:spcBef>
                <a:spcPct val="20000"/>
              </a:spcBef>
              <a:buChar char="–"/>
              <a:defRPr kumimoji="1" sz="1801">
                <a:solidFill>
                  <a:schemeClr val="tx1"/>
                </a:solidFill>
                <a:latin typeface="Arial" panose="020B0604020202020204" pitchFamily="34" charset="0"/>
                <a:ea typeface="ＭＳ Ｐゴシック" panose="020B0600070205080204" pitchFamily="50" charset="-128"/>
              </a:defRPr>
            </a:lvl4pPr>
            <a:lvl5pPr marL="1852894" indent="-205877">
              <a:spcBef>
                <a:spcPct val="20000"/>
              </a:spcBef>
              <a:buChar char="»"/>
              <a:defRPr kumimoji="1" sz="1801">
                <a:solidFill>
                  <a:schemeClr val="tx1"/>
                </a:solidFill>
                <a:latin typeface="Arial" panose="020B0604020202020204" pitchFamily="34" charset="0"/>
                <a:ea typeface="ＭＳ Ｐゴシック" panose="020B0600070205080204" pitchFamily="50" charset="-128"/>
              </a:defRPr>
            </a:lvl5pPr>
            <a:lvl6pPr marL="2264649"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6pPr>
            <a:lvl7pPr marL="2676403"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7pPr>
            <a:lvl8pPr marL="3088157"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8pPr>
            <a:lvl9pPr marL="3499912" indent="-205877" eaLnBrk="0" fontAlgn="base" hangingPunct="0">
              <a:spcBef>
                <a:spcPct val="20000"/>
              </a:spcBef>
              <a:spcAft>
                <a:spcPct val="0"/>
              </a:spcAft>
              <a:buChar char="»"/>
              <a:defRPr kumimoji="1" sz="1801">
                <a:solidFill>
                  <a:schemeClr val="tx1"/>
                </a:solidFill>
                <a:latin typeface="Arial" panose="020B0604020202020204" pitchFamily="34" charset="0"/>
                <a:ea typeface="ＭＳ Ｐゴシック" panose="020B0600070205080204" pitchFamily="50" charset="-128"/>
              </a:defRPr>
            </a:lvl9pPr>
          </a:lstStyle>
          <a:p>
            <a:pPr marL="0" marR="0" lvl="0" indent="0" algn="r" defTabSz="823509" rtl="0" eaLnBrk="1" fontAlgn="base" latinLnBrk="0" hangingPunct="1">
              <a:lnSpc>
                <a:spcPct val="100000"/>
              </a:lnSpc>
              <a:spcBef>
                <a:spcPct val="0"/>
              </a:spcBef>
              <a:spcAft>
                <a:spcPct val="0"/>
              </a:spcAft>
              <a:buClrTx/>
              <a:buSzTx/>
              <a:buFontTx/>
              <a:buNone/>
              <a:tabLst/>
              <a:defRPr/>
            </a:pPr>
            <a:fld id="{04DFDDE2-FCFB-43A4-A20A-69FCB3818DFD}" type="slidenum">
              <a:rPr kumimoji="1" lang="en-US" altLang="ja-JP" sz="2000" b="0" i="0" u="none" strike="noStrike" kern="1200" cap="none" spc="0" normalizeH="0" baseline="0" noProof="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pPr marL="0" marR="0" lvl="0" indent="0" algn="r" defTabSz="823509" rtl="0" eaLnBrk="1" fontAlgn="base" latinLnBrk="0" hangingPunct="1">
                <a:lnSpc>
                  <a:spcPct val="100000"/>
                </a:lnSpc>
                <a:spcBef>
                  <a:spcPct val="0"/>
                </a:spcBef>
                <a:spcAft>
                  <a:spcPct val="0"/>
                </a:spcAft>
                <a:buClrTx/>
                <a:buSzTx/>
                <a:buFontTx/>
                <a:buNone/>
                <a:tabLst/>
                <a:defRPr/>
              </a:pPr>
              <a:t>47</a:t>
            </a:fld>
            <a:endParaRPr kumimoji="1" lang="en-US" altLang="ja-JP" sz="2000" b="0" i="0" u="none" strike="noStrike" kern="1200" cap="none" spc="0" normalizeH="0" baseline="0" noProof="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207875" name="正方形/長方形 4"/>
          <p:cNvSpPr>
            <a:spLocks noChangeArrowheads="1"/>
          </p:cNvSpPr>
          <p:nvPr/>
        </p:nvSpPr>
        <p:spPr bwMode="auto">
          <a:xfrm>
            <a:off x="0" y="256756"/>
            <a:ext cx="5078634" cy="480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ctr" defTabSz="823509" rtl="0" eaLnBrk="1" fontAlgn="base" latinLnBrk="0" hangingPunct="1">
              <a:lnSpc>
                <a:spcPct val="100000"/>
              </a:lnSpc>
              <a:spcBef>
                <a:spcPct val="0"/>
              </a:spcBef>
              <a:spcAft>
                <a:spcPct val="0"/>
              </a:spcAft>
              <a:buClrTx/>
              <a:buSzTx/>
              <a:buFontTx/>
              <a:buNone/>
              <a:tabLst/>
              <a:defRPr/>
            </a:pPr>
            <a:r>
              <a:rPr kumimoji="1" lang="ja-JP" altLang="en-US" sz="2522"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これを私たちの実践で考えて見ると </a:t>
            </a:r>
          </a:p>
        </p:txBody>
      </p:sp>
      <p:graphicFrame>
        <p:nvGraphicFramePr>
          <p:cNvPr id="3" name="表 2"/>
          <p:cNvGraphicFramePr>
            <a:graphicFrameLocks noGrp="1"/>
          </p:cNvGraphicFramePr>
          <p:nvPr>
            <p:extLst/>
          </p:nvPr>
        </p:nvGraphicFramePr>
        <p:xfrm>
          <a:off x="107504" y="836764"/>
          <a:ext cx="8856984" cy="5792061"/>
        </p:xfrm>
        <a:graphic>
          <a:graphicData uri="http://schemas.openxmlformats.org/drawingml/2006/table">
            <a:tbl>
              <a:tblPr firstRow="1" bandRow="1">
                <a:tableStyleId>{F5AB1C69-6EDB-4FF4-983F-18BD219EF322}</a:tableStyleId>
              </a:tblPr>
              <a:tblGrid>
                <a:gridCol w="4428492">
                  <a:extLst>
                    <a:ext uri="{9D8B030D-6E8A-4147-A177-3AD203B41FA5}">
                      <a16:colId xmlns:a16="http://schemas.microsoft.com/office/drawing/2014/main" val="2172094689"/>
                    </a:ext>
                  </a:extLst>
                </a:gridCol>
                <a:gridCol w="4428492">
                  <a:extLst>
                    <a:ext uri="{9D8B030D-6E8A-4147-A177-3AD203B41FA5}">
                      <a16:colId xmlns:a16="http://schemas.microsoft.com/office/drawing/2014/main" val="2213612941"/>
                    </a:ext>
                  </a:extLst>
                </a:gridCol>
              </a:tblGrid>
              <a:tr h="7279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dirty="0">
                          <a:solidFill>
                            <a:schemeClr val="bg1"/>
                          </a:solidFill>
                          <a:latin typeface="+mj-ea"/>
                          <a:ea typeface="+mj-ea"/>
                        </a:rPr>
                        <a:t>組織の壁を形成する</a:t>
                      </a:r>
                      <a:endParaRPr lang="en-US" altLang="ja-JP" sz="2000" b="1" dirty="0">
                        <a:solidFill>
                          <a:schemeClr val="bg1"/>
                        </a:solidFill>
                        <a:latin typeface="+mj-ea"/>
                        <a:ea typeface="+mj-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2000" b="1" dirty="0">
                          <a:solidFill>
                            <a:schemeClr val="bg1"/>
                          </a:solidFill>
                          <a:latin typeface="+mj-ea"/>
                          <a:ea typeface="+mj-ea"/>
                        </a:rPr>
                        <a:t>5</a:t>
                      </a:r>
                      <a:r>
                        <a:rPr lang="ja-JP" altLang="en-US" sz="2000" b="1" dirty="0" err="1">
                          <a:solidFill>
                            <a:schemeClr val="bg1"/>
                          </a:solidFill>
                          <a:latin typeface="+mj-ea"/>
                          <a:ea typeface="+mj-ea"/>
                        </a:rPr>
                        <a:t>つの</a:t>
                      </a:r>
                      <a:r>
                        <a:rPr lang="ja-JP" altLang="en-US" sz="2000" b="1" dirty="0">
                          <a:solidFill>
                            <a:schemeClr val="bg1"/>
                          </a:solidFill>
                          <a:latin typeface="+mj-ea"/>
                          <a:ea typeface="+mj-ea"/>
                        </a:rPr>
                        <a:t>要因</a:t>
                      </a:r>
                      <a:endParaRPr kumimoji="1" lang="ja-JP" altLang="en-US" sz="2000" dirty="0">
                        <a:solidFill>
                          <a:schemeClr val="bg1"/>
                        </a:solidFill>
                        <a:latin typeface="+mj-ea"/>
                        <a:ea typeface="+mj-ea"/>
                      </a:endParaRPr>
                    </a:p>
                  </a:txBody>
                  <a:tcPr/>
                </a:tc>
                <a:tc>
                  <a:txBody>
                    <a:bodyPr/>
                    <a:lstStyle/>
                    <a:p>
                      <a:r>
                        <a:rPr kumimoji="1" lang="ja-JP" altLang="en-US" sz="2000" b="0" dirty="0">
                          <a:latin typeface="+mn-ea"/>
                          <a:ea typeface="+mn-ea"/>
                        </a:rPr>
                        <a:t>連携・チームアプローチの壁を形成する５つの要因</a:t>
                      </a:r>
                    </a:p>
                  </a:txBody>
                  <a:tcPr/>
                </a:tc>
                <a:extLst>
                  <a:ext uri="{0D108BD9-81ED-4DB2-BD59-A6C34878D82A}">
                    <a16:rowId xmlns:a16="http://schemas.microsoft.com/office/drawing/2014/main" val="4279868545"/>
                  </a:ext>
                </a:extLst>
              </a:tr>
              <a:tr h="10722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b="1" dirty="0">
                          <a:solidFill>
                            <a:srgbClr val="000000"/>
                          </a:solidFill>
                        </a:rPr>
                        <a:t>①「相互の方針のずれ」</a:t>
                      </a:r>
                      <a:r>
                        <a:rPr lang="en-US" altLang="ja-JP" sz="1800" b="1" dirty="0">
                          <a:solidFill>
                            <a:srgbClr val="000000"/>
                          </a:solidFill>
                        </a:rPr>
                        <a:t>…</a:t>
                      </a:r>
                      <a:r>
                        <a:rPr lang="ja-JP" altLang="en-US" sz="1800" b="1" dirty="0">
                          <a:solidFill>
                            <a:srgbClr val="000000"/>
                          </a:solidFill>
                        </a:rPr>
                        <a:t>相手部門と方針や関心がずれていること。</a:t>
                      </a:r>
                      <a:endParaRPr lang="en-US" altLang="ja-JP" sz="1800" b="1" dirty="0">
                        <a:solidFill>
                          <a:srgbClr val="000000"/>
                        </a:solidFill>
                      </a:endParaRPr>
                    </a:p>
                    <a:p>
                      <a:endParaRPr kumimoji="1" lang="ja-JP" altLang="en-US" dirty="0"/>
                    </a:p>
                  </a:txBody>
                  <a:tcPr/>
                </a:tc>
                <a:tc>
                  <a:txBody>
                    <a:bodyPr/>
                    <a:lstStyle/>
                    <a:p>
                      <a:r>
                        <a:rPr kumimoji="1" lang="ja-JP" altLang="en-US" b="1" dirty="0">
                          <a:latin typeface="+mn-ea"/>
                          <a:ea typeface="+mn-ea"/>
                        </a:rPr>
                        <a:t>①ニーズの捉え方のずれ、優先順位のずれ、支援の価値観のずれ、そこに時間をかける必要性の認識等</a:t>
                      </a:r>
                    </a:p>
                  </a:txBody>
                  <a:tcPr/>
                </a:tc>
                <a:extLst>
                  <a:ext uri="{0D108BD9-81ED-4DB2-BD59-A6C34878D82A}">
                    <a16:rowId xmlns:a16="http://schemas.microsoft.com/office/drawing/2014/main" val="1881037916"/>
                  </a:ext>
                </a:extLst>
              </a:tr>
              <a:tr h="1188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b="1" dirty="0">
                          <a:solidFill>
                            <a:srgbClr val="000000"/>
                          </a:solidFill>
                        </a:rPr>
                        <a:t>②「相手部門の能力・人手不足」</a:t>
                      </a:r>
                      <a:r>
                        <a:rPr lang="en-US" altLang="ja-JP" sz="1800" b="1" dirty="0">
                          <a:solidFill>
                            <a:srgbClr val="000000"/>
                          </a:solidFill>
                        </a:rPr>
                        <a:t>…</a:t>
                      </a:r>
                      <a:r>
                        <a:rPr lang="ja-JP" altLang="en-US" sz="1800" b="1" dirty="0">
                          <a:solidFill>
                            <a:srgbClr val="000000"/>
                          </a:solidFill>
                        </a:rPr>
                        <a:t>期待する能力が相手部門になかったり、あったとしても忙しくて余裕がないことです。</a:t>
                      </a:r>
                      <a:endParaRPr lang="en-US" altLang="ja-JP" sz="1800" b="1" dirty="0">
                        <a:solidFill>
                          <a:srgbClr val="000000"/>
                        </a:solidFill>
                      </a:endParaRPr>
                    </a:p>
                    <a:p>
                      <a:endParaRPr kumimoji="1" lang="ja-JP" altLang="en-US" dirty="0"/>
                    </a:p>
                  </a:txBody>
                  <a:tcPr/>
                </a:tc>
                <a:tc>
                  <a:txBody>
                    <a:bodyPr/>
                    <a:lstStyle/>
                    <a:p>
                      <a:r>
                        <a:rPr kumimoji="1" lang="ja-JP" altLang="en-US" b="1" dirty="0">
                          <a:latin typeface="+mn-ea"/>
                          <a:ea typeface="+mn-ea"/>
                        </a:rPr>
                        <a:t>②忙しくて時間がとれない、手が回らない、</a:t>
                      </a:r>
                      <a:endParaRPr kumimoji="1" lang="en-US" altLang="ja-JP" b="1" dirty="0">
                        <a:latin typeface="+mn-ea"/>
                        <a:ea typeface="+mn-ea"/>
                      </a:endParaRPr>
                    </a:p>
                    <a:p>
                      <a:r>
                        <a:rPr kumimoji="1" lang="ja-JP" altLang="en-US" b="1" dirty="0">
                          <a:latin typeface="+mn-ea"/>
                          <a:ea typeface="+mn-ea"/>
                        </a:rPr>
                        <a:t>言っていることや、やっていることがよくわからない等</a:t>
                      </a:r>
                    </a:p>
                  </a:txBody>
                  <a:tcPr/>
                </a:tc>
                <a:extLst>
                  <a:ext uri="{0D108BD9-81ED-4DB2-BD59-A6C34878D82A}">
                    <a16:rowId xmlns:a16="http://schemas.microsoft.com/office/drawing/2014/main" val="1213157848"/>
                  </a:ext>
                </a:extLst>
              </a:tr>
              <a:tr h="1188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b="1" dirty="0">
                          <a:solidFill>
                            <a:srgbClr val="000000"/>
                          </a:solidFill>
                        </a:rPr>
                        <a:t>③「自己の連携構築力不足」</a:t>
                      </a:r>
                      <a:r>
                        <a:rPr lang="en-US" altLang="ja-JP" sz="1800" b="1" dirty="0">
                          <a:solidFill>
                            <a:srgbClr val="000000"/>
                          </a:solidFill>
                        </a:rPr>
                        <a:t>…</a:t>
                      </a:r>
                      <a:r>
                        <a:rPr lang="ja-JP" altLang="en-US" sz="1800" b="1" dirty="0">
                          <a:solidFill>
                            <a:srgbClr val="000000"/>
                          </a:solidFill>
                        </a:rPr>
                        <a:t>自分自身のことで、連携をマネジメントする能力が足りないこと。</a:t>
                      </a:r>
                      <a:endParaRPr lang="en-US" altLang="ja-JP" sz="1800" b="1" dirty="0">
                        <a:solidFill>
                          <a:srgbClr val="000000"/>
                        </a:solidFill>
                      </a:endParaRPr>
                    </a:p>
                    <a:p>
                      <a:endParaRPr kumimoji="1" lang="ja-JP" altLang="en-US" dirty="0"/>
                    </a:p>
                  </a:txBody>
                  <a:tcPr/>
                </a:tc>
                <a:tc>
                  <a:txBody>
                    <a:bodyPr/>
                    <a:lstStyle/>
                    <a:p>
                      <a:r>
                        <a:rPr kumimoji="1" lang="ja-JP" altLang="en-US" b="1" dirty="0">
                          <a:latin typeface="+mn-ea"/>
                          <a:ea typeface="+mn-ea"/>
                        </a:rPr>
                        <a:t>③コミュニケーション不足、相手の土俵の理解不足、準備不足、ネットワークを組む価値不足（知識・技術・理解促進不足）</a:t>
                      </a:r>
                    </a:p>
                  </a:txBody>
                  <a:tcPr/>
                </a:tc>
                <a:extLst>
                  <a:ext uri="{0D108BD9-81ED-4DB2-BD59-A6C34878D82A}">
                    <a16:rowId xmlns:a16="http://schemas.microsoft.com/office/drawing/2014/main" val="2906442652"/>
                  </a:ext>
                </a:extLst>
              </a:tr>
              <a:tr h="9494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b="1" dirty="0">
                          <a:solidFill>
                            <a:srgbClr val="000000"/>
                          </a:solidFill>
                        </a:rPr>
                        <a:t>④「部門重視の制度」</a:t>
                      </a:r>
                      <a:r>
                        <a:rPr lang="en-US" altLang="ja-JP" sz="1800" b="1" dirty="0">
                          <a:solidFill>
                            <a:srgbClr val="000000"/>
                          </a:solidFill>
                        </a:rPr>
                        <a:t>…</a:t>
                      </a:r>
                      <a:r>
                        <a:rPr lang="ja-JP" altLang="en-US" sz="1800" b="1" dirty="0">
                          <a:solidFill>
                            <a:srgbClr val="000000"/>
                          </a:solidFill>
                        </a:rPr>
                        <a:t>評価制度等の各種制度が部分最適を助長するものになってしまっていること。</a:t>
                      </a:r>
                      <a:endParaRPr kumimoji="1" lang="ja-JP" altLang="en-US" dirty="0"/>
                    </a:p>
                  </a:txBody>
                  <a:tcPr/>
                </a:tc>
                <a:tc>
                  <a:txBody>
                    <a:bodyPr/>
                    <a:lstStyle/>
                    <a:p>
                      <a:r>
                        <a:rPr kumimoji="1" lang="ja-JP" altLang="en-US" b="1" dirty="0">
                          <a:latin typeface="+mn-ea"/>
                          <a:ea typeface="+mn-ea"/>
                        </a:rPr>
                        <a:t>④制度等により報酬等に反映されない</a:t>
                      </a:r>
                      <a:endParaRPr kumimoji="1" lang="en-US" altLang="ja-JP" b="1" dirty="0">
                        <a:latin typeface="+mn-ea"/>
                        <a:ea typeface="+mn-ea"/>
                      </a:endParaRPr>
                    </a:p>
                    <a:p>
                      <a:r>
                        <a:rPr kumimoji="1" lang="ja-JP" altLang="en-US" b="1" dirty="0">
                          <a:latin typeface="+mn-ea"/>
                          <a:ea typeface="+mn-ea"/>
                        </a:rPr>
                        <a:t>やっても評価されない。</a:t>
                      </a:r>
                    </a:p>
                  </a:txBody>
                  <a:tcPr/>
                </a:tc>
                <a:extLst>
                  <a:ext uri="{0D108BD9-81ED-4DB2-BD59-A6C34878D82A}">
                    <a16:rowId xmlns:a16="http://schemas.microsoft.com/office/drawing/2014/main" val="238153485"/>
                  </a:ext>
                </a:extLst>
              </a:tr>
              <a:tr h="664981">
                <a:tc>
                  <a:txBody>
                    <a:bodyPr/>
                    <a:lstStyle/>
                    <a:p>
                      <a:r>
                        <a:rPr lang="ja-JP" altLang="en-US" sz="1800" b="1" dirty="0">
                          <a:solidFill>
                            <a:srgbClr val="000000"/>
                          </a:solidFill>
                        </a:rPr>
                        <a:t>⑤「心理的なわだかまり」</a:t>
                      </a:r>
                      <a:r>
                        <a:rPr lang="en-US" altLang="ja-JP" sz="1800" b="1" dirty="0">
                          <a:solidFill>
                            <a:srgbClr val="000000"/>
                          </a:solidFill>
                        </a:rPr>
                        <a:t>…</a:t>
                      </a:r>
                      <a:r>
                        <a:rPr lang="ja-JP" altLang="en-US" sz="1800" b="1" dirty="0">
                          <a:solidFill>
                            <a:srgbClr val="000000"/>
                          </a:solidFill>
                        </a:rPr>
                        <a:t>感情面のこと</a:t>
                      </a:r>
                      <a:endParaRPr kumimoji="1" lang="ja-JP" altLang="en-US" dirty="0"/>
                    </a:p>
                  </a:txBody>
                  <a:tcPr/>
                </a:tc>
                <a:tc>
                  <a:txBody>
                    <a:bodyPr/>
                    <a:lstStyle/>
                    <a:p>
                      <a:r>
                        <a:rPr kumimoji="1" lang="ja-JP" altLang="en-US" b="1" dirty="0">
                          <a:latin typeface="+mn-ea"/>
                          <a:ea typeface="+mn-ea"/>
                        </a:rPr>
                        <a:t>⑤苦手意識、怒られたり、断られた経験がある等</a:t>
                      </a:r>
                    </a:p>
                  </a:txBody>
                  <a:tcPr/>
                </a:tc>
                <a:extLst>
                  <a:ext uri="{0D108BD9-81ED-4DB2-BD59-A6C34878D82A}">
                    <a16:rowId xmlns:a16="http://schemas.microsoft.com/office/drawing/2014/main" val="3430164423"/>
                  </a:ext>
                </a:extLst>
              </a:tr>
            </a:tbl>
          </a:graphicData>
        </a:graphic>
      </p:graphicFrame>
    </p:spTree>
    <p:extLst>
      <p:ext uri="{BB962C8B-B14F-4D97-AF65-F5344CB8AC3E}">
        <p14:creationId xmlns:p14="http://schemas.microsoft.com/office/powerpoint/2010/main" val="16137440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9392" y="2457006"/>
            <a:ext cx="8229600" cy="1143000"/>
          </a:xfrm>
        </p:spPr>
        <p:txBody>
          <a:bodyPr>
            <a:normAutofit fontScale="90000"/>
          </a:bodyPr>
          <a:lstStyle/>
          <a:p>
            <a:r>
              <a:rPr kumimoji="1" lang="ja-JP" altLang="en-US" dirty="0"/>
              <a:t>↑</a:t>
            </a:r>
            <a:br>
              <a:rPr kumimoji="1" lang="en-US" altLang="ja-JP" dirty="0"/>
            </a:br>
            <a:r>
              <a:rPr kumimoji="1" lang="ja-JP" altLang="en-US" dirty="0"/>
              <a:t>こうしたことを解決するための</a:t>
            </a:r>
            <a:br>
              <a:rPr kumimoji="1" lang="en-US" altLang="ja-JP" dirty="0"/>
            </a:br>
            <a:r>
              <a:rPr kumimoji="1" lang="ja-JP" altLang="en-US" dirty="0"/>
              <a:t>実践方法は何か？</a:t>
            </a:r>
          </a:p>
        </p:txBody>
      </p:sp>
      <p:sp>
        <p:nvSpPr>
          <p:cNvPr id="3" name="スライド番号プレースホルダー 2"/>
          <p:cNvSpPr>
            <a:spLocks noGrp="1"/>
          </p:cNvSpPr>
          <p:nvPr>
            <p:ph type="sldNum" sz="quarter" idx="12"/>
          </p:nvPr>
        </p:nvSpPr>
        <p:spPr/>
        <p:txBody>
          <a:bodyPr/>
          <a:lstStyle/>
          <a:p>
            <a:fld id="{902C5854-7D26-4682-A2CE-373ED3E5E52D}" type="slidenum">
              <a:rPr kumimoji="1" lang="ja-JP" altLang="en-US" smtClean="0"/>
              <a:pPr/>
              <a:t>48</a:t>
            </a:fld>
            <a:endParaRPr kumimoji="1" lang="ja-JP" altLang="en-US"/>
          </a:p>
        </p:txBody>
      </p:sp>
    </p:spTree>
    <p:extLst>
      <p:ext uri="{BB962C8B-B14F-4D97-AF65-F5344CB8AC3E}">
        <p14:creationId xmlns:p14="http://schemas.microsoft.com/office/powerpoint/2010/main" val="16485051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229600" cy="850106"/>
          </a:xfrm>
        </p:spPr>
        <p:txBody>
          <a:bodyPr>
            <a:noAutofit/>
          </a:bodyPr>
          <a:lstStyle/>
          <a:p>
            <a:r>
              <a:rPr kumimoji="1" lang="ja-JP" altLang="en-US" sz="3200" dirty="0"/>
              <a:t>チームアプローチ（多職種連携）を</a:t>
            </a:r>
            <a:br>
              <a:rPr kumimoji="1" lang="en-US" altLang="ja-JP" sz="3200" dirty="0"/>
            </a:br>
            <a:r>
              <a:rPr kumimoji="1" lang="ja-JP" altLang="en-US" sz="3200" dirty="0"/>
              <a:t>促進するもの阻むもの</a:t>
            </a:r>
          </a:p>
        </p:txBody>
      </p:sp>
      <p:graphicFrame>
        <p:nvGraphicFramePr>
          <p:cNvPr id="4" name="コンテンツ プレースホルダー 3"/>
          <p:cNvGraphicFramePr>
            <a:graphicFrameLocks noGrp="1"/>
          </p:cNvGraphicFramePr>
          <p:nvPr>
            <p:ph idx="1"/>
            <p:extLst/>
          </p:nvPr>
        </p:nvGraphicFramePr>
        <p:xfrm>
          <a:off x="323528" y="1124744"/>
          <a:ext cx="8496944" cy="5584037"/>
        </p:xfrm>
        <a:graphic>
          <a:graphicData uri="http://schemas.openxmlformats.org/drawingml/2006/table">
            <a:tbl>
              <a:tblPr firstRow="1" bandRow="1">
                <a:tableStyleId>{93296810-A885-4BE3-A3E7-6D5BEEA58F35}</a:tableStyleId>
              </a:tblPr>
              <a:tblGrid>
                <a:gridCol w="4248472">
                  <a:extLst>
                    <a:ext uri="{9D8B030D-6E8A-4147-A177-3AD203B41FA5}">
                      <a16:colId xmlns:a16="http://schemas.microsoft.com/office/drawing/2014/main" val="3295551885"/>
                    </a:ext>
                  </a:extLst>
                </a:gridCol>
                <a:gridCol w="4248472">
                  <a:extLst>
                    <a:ext uri="{9D8B030D-6E8A-4147-A177-3AD203B41FA5}">
                      <a16:colId xmlns:a16="http://schemas.microsoft.com/office/drawing/2014/main" val="3599718216"/>
                    </a:ext>
                  </a:extLst>
                </a:gridCol>
              </a:tblGrid>
              <a:tr h="822960">
                <a:tc>
                  <a:txBody>
                    <a:bodyPr/>
                    <a:lstStyle/>
                    <a:p>
                      <a:r>
                        <a:rPr kumimoji="1" lang="ja-JP" altLang="en-US" sz="2400" dirty="0"/>
                        <a:t>・促進するもの（要因）</a:t>
                      </a:r>
                      <a:endParaRPr kumimoji="1" lang="en-US" altLang="ja-JP" sz="2400" dirty="0"/>
                    </a:p>
                    <a:p>
                      <a:r>
                        <a:rPr kumimoji="1" lang="ja-JP" altLang="en-US" sz="2400" dirty="0"/>
                        <a:t>・やりやすいもの</a:t>
                      </a:r>
                    </a:p>
                  </a:txBody>
                  <a:tcPr/>
                </a:tc>
                <a:tc>
                  <a:txBody>
                    <a:bodyPr/>
                    <a:lstStyle/>
                    <a:p>
                      <a:r>
                        <a:rPr kumimoji="1" lang="ja-JP" altLang="en-US" sz="2400" dirty="0"/>
                        <a:t>強化策</a:t>
                      </a:r>
                    </a:p>
                  </a:txBody>
                  <a:tcPr/>
                </a:tc>
                <a:extLst>
                  <a:ext uri="{0D108BD9-81ED-4DB2-BD59-A6C34878D82A}">
                    <a16:rowId xmlns:a16="http://schemas.microsoft.com/office/drawing/2014/main" val="2608934537"/>
                  </a:ext>
                </a:extLst>
              </a:tr>
              <a:tr h="4761077">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4101769784"/>
                  </a:ext>
                </a:extLst>
              </a:tr>
            </a:tbl>
          </a:graphicData>
        </a:graphic>
      </p:graphicFrame>
      <p:sp>
        <p:nvSpPr>
          <p:cNvPr id="3" name="スライド番号プレースホルダー 2"/>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2C5854-7D26-4682-A2CE-373ED3E5E52D}" type="slidenum">
              <a:rPr kumimoji="1" lang="ja-JP" altLang="en-US" sz="1200"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1" lang="ja-JP" altLang="en-US" sz="1200" b="0" i="0" u="none" strike="noStrike" kern="1200" cap="none" spc="0" normalizeH="0" baseline="0" noProof="0">
              <a:ln>
                <a:noFill/>
              </a:ln>
              <a:solidFill>
                <a:prstClr val="black">
                  <a:tint val="75000"/>
                </a:prstClr>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14898710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ja-JP" altLang="en-US" sz="3600" dirty="0">
                <a:solidFill>
                  <a:schemeClr val="tx1"/>
                </a:solidFill>
                <a:ea typeface="ＭＳ Ｐゴシック" pitchFamily="50" charset="-128"/>
              </a:rPr>
              <a:t>１．多職種連携とチーム支援</a:t>
            </a:r>
          </a:p>
        </p:txBody>
      </p:sp>
      <p:sp>
        <p:nvSpPr>
          <p:cNvPr id="2" name="スライド番号プレースホルダー 1"/>
          <p:cNvSpPr>
            <a:spLocks noGrp="1"/>
          </p:cNvSpPr>
          <p:nvPr>
            <p:ph type="sldNum" sz="quarter" idx="4"/>
          </p:nvPr>
        </p:nvSpPr>
        <p:spPr/>
        <p:txBody>
          <a:bodyPr/>
          <a:lstStyle/>
          <a:p>
            <a:fld id="{7896EBD7-DA38-4FD6-943B-2554D10CA5FC}" type="slidenum">
              <a:rPr lang="ja-JP" altLang="en-US" smtClean="0"/>
              <a:pPr/>
              <a:t>5</a:t>
            </a:fld>
            <a:endParaRPr lang="en-US" altLang="ja-JP"/>
          </a:p>
        </p:txBody>
      </p:sp>
      <p:sp>
        <p:nvSpPr>
          <p:cNvPr id="3" name="四角形: 角を丸くする 2"/>
          <p:cNvSpPr/>
          <p:nvPr/>
        </p:nvSpPr>
        <p:spPr bwMode="auto">
          <a:xfrm>
            <a:off x="1426464" y="3801035"/>
            <a:ext cx="6193536" cy="1373393"/>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ja-JP" altLang="en-US" sz="2800" b="0" i="0" u="none" strike="noStrike" cap="none" normalizeH="0" baseline="0" dirty="0">
                <a:ln>
                  <a:noFill/>
                </a:ln>
                <a:solidFill>
                  <a:schemeClr val="tx1"/>
                </a:solidFill>
                <a:effectLst/>
                <a:latin typeface="Arial" charset="0"/>
                <a:ea typeface="ＭＳ Ｐゴシック" pitchFamily="50" charset="-128"/>
              </a:rPr>
              <a:t>１は、新初任研の内容の抜粋です。</a:t>
            </a:r>
            <a:endParaRPr kumimoji="0" lang="en-US" altLang="ja-JP" sz="2800" b="0" i="0" u="none" strike="noStrike" cap="none" normalizeH="0" baseline="0" dirty="0">
              <a:ln>
                <a:noFill/>
              </a:ln>
              <a:solidFill>
                <a:schemeClr val="tx1"/>
              </a:solidFill>
              <a:effectLst/>
              <a:latin typeface="Arial" charset="0"/>
              <a:ea typeface="ＭＳ Ｐゴシック" pitchFamily="50" charset="-128"/>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ja-JP" altLang="en-US" sz="2800" b="0" i="0" u="none" strike="noStrike" cap="none" normalizeH="0" baseline="0" dirty="0">
                <a:ln>
                  <a:noFill/>
                </a:ln>
                <a:solidFill>
                  <a:schemeClr val="tx1"/>
                </a:solidFill>
                <a:effectLst/>
                <a:latin typeface="Arial" charset="0"/>
                <a:ea typeface="ＭＳ Ｐゴシック" pitchFamily="50" charset="-128"/>
              </a:rPr>
              <a:t>ざくりと、流します。</a:t>
            </a:r>
          </a:p>
        </p:txBody>
      </p:sp>
    </p:spTree>
    <p:extLst>
      <p:ext uri="{BB962C8B-B14F-4D97-AF65-F5344CB8AC3E}">
        <p14:creationId xmlns:p14="http://schemas.microsoft.com/office/powerpoint/2010/main" val="116194625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lstStyle/>
          <a:p>
            <a:endParaRPr kumimoji="1" lang="ja-JP" altLang="en-US"/>
          </a:p>
        </p:txBody>
      </p:sp>
      <p:sp>
        <p:nvSpPr>
          <p:cNvPr id="4" name="タイトル 1"/>
          <p:cNvSpPr txBox="1">
            <a:spLocks/>
          </p:cNvSpPr>
          <p:nvPr/>
        </p:nvSpPr>
        <p:spPr>
          <a:xfrm>
            <a:off x="457200" y="188640"/>
            <a:ext cx="8229600" cy="8501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3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j-cs"/>
              </a:rPr>
              <a:t>チームアプローチ（多職種連携）を</a:t>
            </a:r>
            <a:br>
              <a:rPr kumimoji="1" lang="en-US" altLang="ja-JP" sz="3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j-cs"/>
              </a:rPr>
            </a:br>
            <a:r>
              <a:rPr kumimoji="1" lang="ja-JP" altLang="en-US" sz="3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j-cs"/>
              </a:rPr>
              <a:t>促進するもの阻むもの</a:t>
            </a:r>
            <a:endParaRPr kumimoji="1" lang="ja-JP" altLang="en-US" sz="3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j-cs"/>
            </a:endParaRPr>
          </a:p>
        </p:txBody>
      </p:sp>
      <p:graphicFrame>
        <p:nvGraphicFramePr>
          <p:cNvPr id="5" name="コンテンツ プレースホルダー 3"/>
          <p:cNvGraphicFramePr>
            <a:graphicFrameLocks/>
          </p:cNvGraphicFramePr>
          <p:nvPr>
            <p:extLst/>
          </p:nvPr>
        </p:nvGraphicFramePr>
        <p:xfrm>
          <a:off x="323528" y="1124744"/>
          <a:ext cx="8496944" cy="5584037"/>
        </p:xfrm>
        <a:graphic>
          <a:graphicData uri="http://schemas.openxmlformats.org/drawingml/2006/table">
            <a:tbl>
              <a:tblPr firstRow="1" bandRow="1">
                <a:tableStyleId>{7DF18680-E054-41AD-8BC1-D1AEF772440D}</a:tableStyleId>
              </a:tblPr>
              <a:tblGrid>
                <a:gridCol w="4248472">
                  <a:extLst>
                    <a:ext uri="{9D8B030D-6E8A-4147-A177-3AD203B41FA5}">
                      <a16:colId xmlns:a16="http://schemas.microsoft.com/office/drawing/2014/main" val="3295551885"/>
                    </a:ext>
                  </a:extLst>
                </a:gridCol>
                <a:gridCol w="4248472">
                  <a:extLst>
                    <a:ext uri="{9D8B030D-6E8A-4147-A177-3AD203B41FA5}">
                      <a16:colId xmlns:a16="http://schemas.microsoft.com/office/drawing/2014/main" val="3599718216"/>
                    </a:ext>
                  </a:extLst>
                </a:gridCol>
              </a:tblGrid>
              <a:tr h="822960">
                <a:tc>
                  <a:txBody>
                    <a:bodyPr/>
                    <a:lstStyle/>
                    <a:p>
                      <a:r>
                        <a:rPr kumimoji="1" lang="ja-JP" altLang="en-US" sz="2400" dirty="0"/>
                        <a:t>・阻害するもの</a:t>
                      </a:r>
                      <a:endParaRPr kumimoji="1" lang="en-US" altLang="ja-JP" sz="2400" dirty="0"/>
                    </a:p>
                    <a:p>
                      <a:r>
                        <a:rPr kumimoji="1" lang="ja-JP" altLang="en-US" sz="2400" dirty="0"/>
                        <a:t>・やりにくいもの</a:t>
                      </a:r>
                    </a:p>
                  </a:txBody>
                  <a:tcPr/>
                </a:tc>
                <a:tc>
                  <a:txBody>
                    <a:bodyPr/>
                    <a:lstStyle/>
                    <a:p>
                      <a:r>
                        <a:rPr kumimoji="1" lang="ja-JP" altLang="en-US" sz="2400" dirty="0"/>
                        <a:t>改善策</a:t>
                      </a:r>
                    </a:p>
                  </a:txBody>
                  <a:tcPr/>
                </a:tc>
                <a:extLst>
                  <a:ext uri="{0D108BD9-81ED-4DB2-BD59-A6C34878D82A}">
                    <a16:rowId xmlns:a16="http://schemas.microsoft.com/office/drawing/2014/main" val="2608934537"/>
                  </a:ext>
                </a:extLst>
              </a:tr>
              <a:tr h="4761077">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4101769784"/>
                  </a:ext>
                </a:extLst>
              </a:tr>
            </a:tbl>
          </a:graphicData>
        </a:graphic>
      </p:graphicFrame>
      <p:sp>
        <p:nvSpPr>
          <p:cNvPr id="2" name="スライド番号プレースホルダー 1"/>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2C5854-7D26-4682-A2CE-373ED3E5E52D}" type="slidenum">
              <a:rPr kumimoji="1" lang="ja-JP" altLang="en-US" sz="1200"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1" lang="ja-JP" altLang="en-US" sz="1200" b="0" i="0" u="none" strike="noStrike" kern="1200" cap="none" spc="0" normalizeH="0" baseline="0" noProof="0">
              <a:ln>
                <a:noFill/>
              </a:ln>
              <a:solidFill>
                <a:prstClr val="black">
                  <a:tint val="75000"/>
                </a:prstClr>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22526693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pPr marL="0" lvl="0" indent="0">
              <a:buNone/>
            </a:pPr>
            <a:r>
              <a:rPr kumimoji="1" lang="ja-JP" altLang="en-US" dirty="0"/>
              <a:t>どのような対応策や改善策、</a:t>
            </a:r>
            <a:r>
              <a:rPr lang="ja-JP" altLang="en-US" dirty="0">
                <a:solidFill>
                  <a:prstClr val="black"/>
                </a:solidFill>
              </a:rPr>
              <a:t>促進や強化策が出されたか</a:t>
            </a:r>
            <a:endParaRPr kumimoji="1" lang="en-US" altLang="ja-JP" dirty="0"/>
          </a:p>
          <a:p>
            <a:endParaRPr lang="en-US" altLang="ja-JP" dirty="0"/>
          </a:p>
          <a:p>
            <a:r>
              <a:rPr kumimoji="1" lang="ja-JP" altLang="en-US" dirty="0"/>
              <a:t>具体的な実現の可能性等</a:t>
            </a:r>
            <a:endParaRPr kumimoji="1" lang="en-US" altLang="ja-JP" dirty="0"/>
          </a:p>
          <a:p>
            <a:endParaRPr lang="en-US" altLang="ja-JP" dirty="0"/>
          </a:p>
          <a:p>
            <a:endParaRPr kumimoji="1" lang="en-US" altLang="ja-JP" dirty="0"/>
          </a:p>
          <a:p>
            <a:pPr marL="0" indent="0">
              <a:buNone/>
            </a:pPr>
            <a:r>
              <a:rPr kumimoji="1" lang="ja-JP" altLang="en-US" dirty="0"/>
              <a:t>　　　　　　　　　　　　</a:t>
            </a:r>
          </a:p>
        </p:txBody>
      </p:sp>
      <p:sp>
        <p:nvSpPr>
          <p:cNvPr id="4" name="スライド番号プレースホルダー 3"/>
          <p:cNvSpPr>
            <a:spLocks noGrp="1"/>
          </p:cNvSpPr>
          <p:nvPr>
            <p:ph type="sldNum" sz="quarter" idx="12"/>
          </p:nvPr>
        </p:nvSpPr>
        <p:spPr/>
        <p:txBody>
          <a:bodyPr/>
          <a:lstStyle/>
          <a:p>
            <a:fld id="{902C5854-7D26-4682-A2CE-373ED3E5E52D}" type="slidenum">
              <a:rPr kumimoji="1" lang="ja-JP" altLang="en-US" smtClean="0"/>
              <a:pPr/>
              <a:t>51</a:t>
            </a:fld>
            <a:endParaRPr kumimoji="1" lang="ja-JP" altLang="en-US"/>
          </a:p>
        </p:txBody>
      </p:sp>
    </p:spTree>
    <p:extLst>
      <p:ext uri="{BB962C8B-B14F-4D97-AF65-F5344CB8AC3E}">
        <p14:creationId xmlns:p14="http://schemas.microsoft.com/office/powerpoint/2010/main" val="3447979527"/>
      </p:ext>
    </p:extLst>
  </p:cSld>
  <p:clrMapOvr>
    <a:masterClrMapping/>
  </p:clrMapOvr>
  <p:transition spd="med">
    <p:pull/>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70" name="AutoShape 2"/>
          <p:cNvSpPr>
            <a:spLocks noChangeArrowheads="1"/>
          </p:cNvSpPr>
          <p:nvPr/>
        </p:nvSpPr>
        <p:spPr bwMode="auto">
          <a:xfrm>
            <a:off x="417456" y="932843"/>
            <a:ext cx="8309088" cy="323099"/>
          </a:xfrm>
          <a:prstGeom prst="parallelogram">
            <a:avLst>
              <a:gd name="adj" fmla="val 102501"/>
            </a:avLst>
          </a:prstGeom>
          <a:gradFill rotWithShape="1">
            <a:gsLst>
              <a:gs pos="0">
                <a:schemeClr val="accent1">
                  <a:gamma/>
                  <a:tint val="0"/>
                  <a:invGamma/>
                </a:schemeClr>
              </a:gs>
              <a:gs pos="100000">
                <a:schemeClr val="accent1"/>
              </a:gs>
            </a:gsLst>
            <a:lin ang="5400000" scaled="1"/>
          </a:gradFill>
          <a:ln w="12700" algn="ctr">
            <a:noFill/>
            <a:miter lim="800000"/>
            <a:headEnd/>
            <a:tailEnd/>
          </a:ln>
          <a:effectLst/>
        </p:spPr>
        <p:txBody>
          <a:bodyPr wrap="none" lIns="66907" tIns="8006" rIns="66907" bIns="8006" anchor="ctr"/>
          <a:lstStyle/>
          <a:p>
            <a:pPr marL="0" marR="0" lvl="0" indent="0" algn="l" defTabSz="823509" rtl="0" eaLnBrk="1" fontAlgn="base" latinLnBrk="0" hangingPunct="1">
              <a:lnSpc>
                <a:spcPct val="100000"/>
              </a:lnSpc>
              <a:spcBef>
                <a:spcPct val="0"/>
              </a:spcBef>
              <a:spcAft>
                <a:spcPct val="0"/>
              </a:spcAft>
              <a:buClrTx/>
              <a:buSzTx/>
              <a:buFontTx/>
              <a:buNone/>
              <a:tabLst/>
              <a:defRPr/>
            </a:pPr>
            <a:endParaRPr kumimoji="1" lang="ja-JP" altLang="en-US" sz="2161" b="0" i="0" u="none" strike="noStrike" kern="1200" cap="none" spc="0" normalizeH="0" baseline="0" noProof="0" dirty="0">
              <a:ln>
                <a:noFill/>
              </a:ln>
              <a:solidFill>
                <a:srgbClr val="000000"/>
              </a:solidFill>
              <a:effectLst/>
              <a:uLnTx/>
              <a:uFillTx/>
              <a:latin typeface="Times New Roman" pitchFamily="18" charset="0"/>
              <a:ea typeface="ＭＳ Ｐゴシック" panose="020B0600070205080204" pitchFamily="50" charset="-128"/>
              <a:cs typeface="+mn-cs"/>
            </a:endParaRPr>
          </a:p>
        </p:txBody>
      </p:sp>
      <p:sp>
        <p:nvSpPr>
          <p:cNvPr id="220163" name="Rectangle 3"/>
          <p:cNvSpPr>
            <a:spLocks noGrp="1" noChangeArrowheads="1"/>
          </p:cNvSpPr>
          <p:nvPr>
            <p:ph type="title"/>
          </p:nvPr>
        </p:nvSpPr>
        <p:spPr>
          <a:xfrm>
            <a:off x="291648" y="511098"/>
            <a:ext cx="8560705" cy="453197"/>
          </a:xfrm>
        </p:spPr>
        <p:txBody>
          <a:bodyPr>
            <a:normAutofit fontScale="90000"/>
          </a:bodyPr>
          <a:lstStyle/>
          <a:p>
            <a:pPr algn="l" eaLnBrk="1" hangingPunct="1"/>
            <a:r>
              <a:rPr lang="ja-JP" altLang="en-US" sz="2882" dirty="0"/>
              <a:t>チームアプローチの重要性（さまざまな会議の活用）</a:t>
            </a:r>
          </a:p>
        </p:txBody>
      </p:sp>
      <p:sp>
        <p:nvSpPr>
          <p:cNvPr id="220164" name="コンテンツ プレースホルダー 1"/>
          <p:cNvSpPr>
            <a:spLocks noGrp="1"/>
          </p:cNvSpPr>
          <p:nvPr>
            <p:ph sz="half" idx="1"/>
          </p:nvPr>
        </p:nvSpPr>
        <p:spPr>
          <a:xfrm>
            <a:off x="57186" y="1421781"/>
            <a:ext cx="8819471" cy="4534829"/>
          </a:xfrm>
        </p:spPr>
        <p:txBody>
          <a:bodyPr/>
          <a:lstStyle/>
          <a:p>
            <a:pPr>
              <a:lnSpc>
                <a:spcPct val="110000"/>
              </a:lnSpc>
            </a:pPr>
            <a:r>
              <a:rPr lang="ja-JP" altLang="en-US" sz="2161"/>
              <a:t>利用者のニーズを充足するために、連携の視点と軸を整理していくと、支援者・事業所・組織及び関係機関・地域・まちの軸の中で、連携をしていくための場の設定と実践が重要（不可欠）となる。</a:t>
            </a:r>
            <a:endParaRPr lang="en-US" altLang="ja-JP" sz="2161"/>
          </a:p>
          <a:p>
            <a:pPr>
              <a:lnSpc>
                <a:spcPct val="110000"/>
              </a:lnSpc>
            </a:pPr>
            <a:r>
              <a:rPr lang="ja-JP" altLang="en-US" sz="2161"/>
              <a:t>また、この</a:t>
            </a:r>
            <a:r>
              <a:rPr lang="en-US" altLang="ja-JP" sz="2161"/>
              <a:t>『</a:t>
            </a:r>
            <a:r>
              <a:rPr lang="ja-JP" altLang="en-US" sz="2161"/>
              <a:t>場</a:t>
            </a:r>
            <a:r>
              <a:rPr lang="en-US" altLang="ja-JP" sz="2161"/>
              <a:t>』</a:t>
            </a:r>
            <a:r>
              <a:rPr lang="ja-JP" altLang="en-US" sz="2161"/>
              <a:t>は、双方における連携を強化するとともに、それぞれの人材育成やサービスの質の向上、地域の活性化にもつながるものである。</a:t>
            </a:r>
            <a:endParaRPr lang="en-US" altLang="ja-JP" sz="2161"/>
          </a:p>
          <a:p>
            <a:pPr>
              <a:lnSpc>
                <a:spcPct val="110000"/>
              </a:lnSpc>
            </a:pPr>
            <a:r>
              <a:rPr lang="ja-JP" altLang="en-US" sz="2161"/>
              <a:t>職場では、朝会（ミーティング）、グループ会議、ＱＣ活動等々様々な会議がある中に、「個別支援計画作成会議」が含まれる。</a:t>
            </a:r>
            <a:endParaRPr lang="en-US" altLang="ja-JP" sz="2161"/>
          </a:p>
          <a:p>
            <a:pPr>
              <a:lnSpc>
                <a:spcPct val="110000"/>
              </a:lnSpc>
            </a:pPr>
            <a:r>
              <a:rPr lang="ja-JP" altLang="en-US" sz="2161"/>
              <a:t>また、本人（利用者）を通した関係機関との連携実践は、「サービス担当者会議」となる。</a:t>
            </a:r>
            <a:endParaRPr lang="en-US" altLang="ja-JP" sz="2161"/>
          </a:p>
          <a:p>
            <a:pPr>
              <a:lnSpc>
                <a:spcPct val="110000"/>
              </a:lnSpc>
            </a:pPr>
            <a:r>
              <a:rPr lang="ja-JP" altLang="en-US" sz="2161"/>
              <a:t>次のステップとして基幹相談支援センターや（自立支援）協議会等を利用した検討・会議などが、地域づくりやまちづくりへとつながるものとなる。</a:t>
            </a:r>
            <a:r>
              <a:rPr lang="ja-JP" altLang="ja-JP" sz="1801"/>
              <a:t>　</a:t>
            </a:r>
            <a:endParaRPr lang="ja-JP" altLang="en-US" sz="1801"/>
          </a:p>
        </p:txBody>
      </p:sp>
      <p:sp>
        <p:nvSpPr>
          <p:cNvPr id="3" name="スライド番号プレースホルダー 2"/>
          <p:cNvSpPr>
            <a:spLocks noGrp="1"/>
          </p:cNvSpPr>
          <p:nvPr>
            <p:ph type="sldNum" sz="quarter" idx="12"/>
          </p:nvPr>
        </p:nvSpPr>
        <p:spPr/>
        <p:txBody>
          <a:bodyPr/>
          <a:lstStyle/>
          <a:p>
            <a:pPr marL="0" marR="0" lvl="0" indent="0" algn="r" defTabSz="823509" rtl="0" eaLnBrk="1" fontAlgn="base" latinLnBrk="0" hangingPunct="1">
              <a:lnSpc>
                <a:spcPct val="100000"/>
              </a:lnSpc>
              <a:spcBef>
                <a:spcPct val="0"/>
              </a:spcBef>
              <a:spcAft>
                <a:spcPct val="0"/>
              </a:spcAft>
              <a:buClrTx/>
              <a:buSzTx/>
              <a:buFontTx/>
              <a:buNone/>
              <a:tabLst/>
              <a:defRPr/>
            </a:pPr>
            <a:fld id="{BBFD2B75-F153-453C-9C3E-58CAF55C055D}" type="slidenum">
              <a:rPr kumimoji="1" lang="en-US" altLang="ja-JP" sz="1200" b="0" i="0" u="none" strike="noStrike" kern="1200" cap="none" spc="0" normalizeH="0" baseline="0" noProof="0">
                <a:ln>
                  <a:noFill/>
                </a:ln>
                <a:solidFill>
                  <a:prstClr val="black">
                    <a:tint val="75000"/>
                  </a:prstClr>
                </a:solidFill>
                <a:effectLst/>
                <a:uLnTx/>
                <a:uFillTx/>
                <a:latin typeface="ＭＳ Ｐゴシック"/>
                <a:ea typeface="ＭＳ Ｐゴシック" panose="020B0600070205080204" pitchFamily="50" charset="-128"/>
                <a:cs typeface="+mn-cs"/>
              </a:rPr>
              <a:pPr marL="0" marR="0" lvl="0" indent="0" algn="r" defTabSz="823509" rtl="0" eaLnBrk="1" fontAlgn="base" latinLnBrk="0" hangingPunct="1">
                <a:lnSpc>
                  <a:spcPct val="100000"/>
                </a:lnSpc>
                <a:spcBef>
                  <a:spcPct val="0"/>
                </a:spcBef>
                <a:spcAft>
                  <a:spcPct val="0"/>
                </a:spcAft>
                <a:buClrTx/>
                <a:buSzTx/>
                <a:buFontTx/>
                <a:buNone/>
                <a:tabLst/>
                <a:defRPr/>
              </a:pPr>
              <a:t>52</a:t>
            </a:fld>
            <a:endParaRPr kumimoji="1" lang="en-US" altLang="ja-JP" sz="1200" b="0" i="0" u="none" strike="noStrike" kern="1200" cap="none" spc="0" normalizeH="0" baseline="0" noProof="0" dirty="0">
              <a:ln>
                <a:noFill/>
              </a:ln>
              <a:solidFill>
                <a:prstClr val="black">
                  <a:tint val="75000"/>
                </a:prstClr>
              </a:solidFill>
              <a:effectLst/>
              <a:uLnTx/>
              <a:uFillTx/>
              <a:latin typeface="ＭＳ Ｐゴシック"/>
              <a:ea typeface="ＭＳ Ｐゴシック" panose="020B0600070205080204" pitchFamily="50" charset="-128"/>
              <a:cs typeface="+mn-cs"/>
            </a:endParaRPr>
          </a:p>
        </p:txBody>
      </p:sp>
      <p:sp>
        <p:nvSpPr>
          <p:cNvPr id="7" name="テキスト ボックス 6"/>
          <p:cNvSpPr txBox="1"/>
          <p:nvPr/>
        </p:nvSpPr>
        <p:spPr>
          <a:xfrm>
            <a:off x="3768012" y="6483350"/>
            <a:ext cx="516679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H28</a:t>
            </a:r>
            <a:r>
              <a:rPr kumimoji="1" lang="ja-JP" altLang="en-US"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サービス管理責任者指導者養成研修資料加筆より</a:t>
            </a:r>
          </a:p>
        </p:txBody>
      </p:sp>
      <p:sp>
        <p:nvSpPr>
          <p:cNvPr id="8" name="四角形: 角を丸くする 3"/>
          <p:cNvSpPr/>
          <p:nvPr/>
        </p:nvSpPr>
        <p:spPr>
          <a:xfrm>
            <a:off x="7812360" y="116632"/>
            <a:ext cx="1224136" cy="50405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参考</a:t>
            </a:r>
          </a:p>
        </p:txBody>
      </p:sp>
    </p:spTree>
    <p:extLst>
      <p:ext uri="{BB962C8B-B14F-4D97-AF65-F5344CB8AC3E}">
        <p14:creationId xmlns:p14="http://schemas.microsoft.com/office/powerpoint/2010/main" val="2851628293"/>
      </p:ext>
    </p:extLst>
  </p:cSld>
  <p:clrMapOvr>
    <a:masterClrMapping/>
  </p:clrMapOvr>
  <p:transition spd="med">
    <p:pull/>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47664" y="116632"/>
            <a:ext cx="6912768" cy="1224136"/>
          </a:xfrm>
        </p:spPr>
        <p:txBody>
          <a:bodyPr/>
          <a:lstStyle/>
          <a:p>
            <a:r>
              <a:rPr kumimoji="1" lang="ja-JP" altLang="en-US" sz="3200" dirty="0"/>
              <a:t>人材育成：地域・事業所における</a:t>
            </a:r>
            <a:br>
              <a:rPr kumimoji="1" lang="en-US" altLang="ja-JP" sz="3200" dirty="0"/>
            </a:br>
            <a:r>
              <a:rPr kumimoji="1" lang="ja-JP" altLang="en-US" sz="3200" dirty="0"/>
              <a:t>ケア会議（事例検討会）が重要</a:t>
            </a:r>
          </a:p>
        </p:txBody>
      </p:sp>
      <p:sp>
        <p:nvSpPr>
          <p:cNvPr id="3" name="コンテンツ プレースホルダー 2"/>
          <p:cNvSpPr>
            <a:spLocks noGrp="1"/>
          </p:cNvSpPr>
          <p:nvPr>
            <p:ph idx="1"/>
          </p:nvPr>
        </p:nvSpPr>
        <p:spPr>
          <a:xfrm>
            <a:off x="323528" y="2420888"/>
            <a:ext cx="8568952" cy="3976737"/>
          </a:xfrm>
        </p:spPr>
        <p:txBody>
          <a:bodyPr/>
          <a:lstStyle/>
          <a:p>
            <a:pPr marL="0" indent="0">
              <a:buNone/>
            </a:pPr>
            <a:r>
              <a:rPr lang="ja-JP" altLang="en-US" sz="2400" dirty="0">
                <a:solidFill>
                  <a:schemeClr val="tx2"/>
                </a:solidFill>
              </a:rPr>
              <a:t>○事例の見立てと支援の手立てについて、複数の人と一緒に考えることで、総合的で的確な判断ができる。</a:t>
            </a:r>
            <a:endParaRPr lang="en-US" altLang="ja-JP" sz="2400" dirty="0">
              <a:solidFill>
                <a:schemeClr val="tx2"/>
              </a:solidFill>
            </a:endParaRPr>
          </a:p>
          <a:p>
            <a:pPr marL="0" indent="0">
              <a:buNone/>
            </a:pPr>
            <a:endParaRPr lang="en-US" altLang="ja-JP" sz="800" dirty="0">
              <a:solidFill>
                <a:schemeClr val="tx2"/>
              </a:solidFill>
            </a:endParaRPr>
          </a:p>
          <a:p>
            <a:pPr marL="0" indent="0">
              <a:buNone/>
            </a:pPr>
            <a:r>
              <a:rPr kumimoji="1" lang="ja-JP" altLang="en-US" sz="2400" dirty="0">
                <a:solidFill>
                  <a:schemeClr val="tx2"/>
                </a:solidFill>
              </a:rPr>
              <a:t>○自分の知らない領域や最新の知識を具体的に知ることができる。</a:t>
            </a:r>
            <a:endParaRPr kumimoji="1" lang="en-US" altLang="ja-JP" sz="2400" dirty="0">
              <a:solidFill>
                <a:schemeClr val="tx2"/>
              </a:solidFill>
            </a:endParaRPr>
          </a:p>
          <a:p>
            <a:pPr marL="0" indent="0">
              <a:buNone/>
            </a:pPr>
            <a:endParaRPr lang="en-US" altLang="ja-JP" sz="800" dirty="0">
              <a:solidFill>
                <a:schemeClr val="tx2"/>
              </a:solidFill>
            </a:endParaRPr>
          </a:p>
          <a:p>
            <a:pPr marL="0" indent="0">
              <a:buNone/>
            </a:pPr>
            <a:r>
              <a:rPr lang="ja-JP" altLang="en-US" sz="2400" dirty="0">
                <a:solidFill>
                  <a:schemeClr val="tx2"/>
                </a:solidFill>
              </a:rPr>
              <a:t>○ケア会議参加者がお互いを知り、ネットワークが形成される。</a:t>
            </a:r>
            <a:endParaRPr lang="en-US" altLang="ja-JP" sz="2400" dirty="0">
              <a:solidFill>
                <a:schemeClr val="tx2"/>
              </a:solidFill>
            </a:endParaRPr>
          </a:p>
          <a:p>
            <a:pPr marL="0" indent="0">
              <a:buNone/>
            </a:pPr>
            <a:endParaRPr kumimoji="1" lang="en-US" altLang="ja-JP" sz="800" dirty="0">
              <a:solidFill>
                <a:schemeClr val="tx2"/>
              </a:solidFill>
            </a:endParaRPr>
          </a:p>
          <a:p>
            <a:pPr marL="0" indent="0">
              <a:buNone/>
            </a:pPr>
            <a:r>
              <a:rPr kumimoji="1" lang="ja-JP" altLang="en-US" sz="2400" dirty="0">
                <a:solidFill>
                  <a:schemeClr val="tx2"/>
                </a:solidFill>
              </a:rPr>
              <a:t>○参加者同士の情緒的支えあいが生まれる。</a:t>
            </a:r>
            <a:endParaRPr kumimoji="1" lang="en-US" altLang="ja-JP" sz="2400" dirty="0">
              <a:solidFill>
                <a:schemeClr val="tx2"/>
              </a:solidFill>
            </a:endParaRPr>
          </a:p>
          <a:p>
            <a:pPr marL="0" indent="0">
              <a:buNone/>
            </a:pPr>
            <a:endParaRPr lang="en-US" altLang="ja-JP" sz="800" dirty="0">
              <a:solidFill>
                <a:schemeClr val="tx2"/>
              </a:solidFill>
            </a:endParaRPr>
          </a:p>
          <a:p>
            <a:pPr marL="0" indent="0">
              <a:buNone/>
            </a:pPr>
            <a:r>
              <a:rPr lang="ja-JP" altLang="en-US" sz="2400" dirty="0">
                <a:solidFill>
                  <a:schemeClr val="tx2"/>
                </a:solidFill>
              </a:rPr>
              <a:t>○「ケア会議＝職員研修の機会」となる。</a:t>
            </a:r>
            <a:endParaRPr lang="en-US" altLang="ja-JP" sz="2400" dirty="0">
              <a:solidFill>
                <a:schemeClr val="tx2"/>
              </a:solidFill>
            </a:endParaRPr>
          </a:p>
          <a:p>
            <a:pPr marL="0" indent="0">
              <a:buNone/>
            </a:pPr>
            <a:endParaRPr kumimoji="1" lang="en-US" altLang="ja-JP" sz="800" dirty="0">
              <a:solidFill>
                <a:schemeClr val="tx2"/>
              </a:solidFill>
            </a:endParaRPr>
          </a:p>
          <a:p>
            <a:pPr marL="0" indent="0">
              <a:buNone/>
            </a:pPr>
            <a:r>
              <a:rPr kumimoji="1" lang="ja-JP" altLang="en-US" sz="2400" dirty="0">
                <a:solidFill>
                  <a:schemeClr val="tx2"/>
                </a:solidFill>
              </a:rPr>
              <a:t>○事例を取り巻く地域の課題を発見することができる。</a:t>
            </a:r>
          </a:p>
        </p:txBody>
      </p:sp>
      <p:sp>
        <p:nvSpPr>
          <p:cNvPr id="4" name="横巻き 3"/>
          <p:cNvSpPr/>
          <p:nvPr/>
        </p:nvSpPr>
        <p:spPr bwMode="auto">
          <a:xfrm>
            <a:off x="323528" y="1340768"/>
            <a:ext cx="8568952" cy="1008112"/>
          </a:xfrm>
          <a:prstGeom prst="horizontalScroll">
            <a:avLst>
              <a:gd name="adj" fmla="val 4146"/>
            </a:avLst>
          </a:prstGeom>
          <a:blipFill>
            <a:blip r:embed="rId3"/>
            <a:tile tx="0" ty="0" sx="100000" sy="100000" flip="none" algn="tl"/>
          </a:blip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ja-JP" altLang="en-US" sz="1800" b="1" i="0" u="none" strike="noStrike" kern="1200" cap="none" spc="0" normalizeH="0" baseline="0" noProof="0" dirty="0">
                <a:ln>
                  <a:noFill/>
                </a:ln>
                <a:solidFill>
                  <a:srgbClr val="000000"/>
                </a:solidFill>
                <a:effectLst/>
                <a:uLnTx/>
                <a:uFillTx/>
                <a:latin typeface="ＭＳ Ｐゴシック"/>
                <a:ea typeface="ＭＳ Ｐゴシック"/>
                <a:cs typeface="+mn-cs"/>
              </a:rPr>
              <a:t>★時間と空間を共有することで、共通認識ができと意思決定が迅速になる。</a:t>
            </a:r>
            <a:endParaRPr kumimoji="0" lang="en-US" altLang="ja-JP" sz="1800" b="1" i="0" u="none" strike="noStrike" kern="1200" cap="none" spc="0" normalizeH="0" baseline="0" noProof="0" dirty="0">
              <a:ln>
                <a:noFill/>
              </a:ln>
              <a:solidFill>
                <a:srgbClr val="000000"/>
              </a:solidFill>
              <a:effectLst/>
              <a:uLnTx/>
              <a:uFillTx/>
              <a:latin typeface="ＭＳ Ｐゴシック"/>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ja-JP" altLang="en-US" sz="1800" b="1" i="0" u="none" strike="noStrike" kern="1200" cap="none" spc="0" normalizeH="0" baseline="0" noProof="0" dirty="0">
                <a:ln>
                  <a:noFill/>
                </a:ln>
                <a:solidFill>
                  <a:srgbClr val="000000"/>
                </a:solidFill>
                <a:effectLst/>
                <a:uLnTx/>
                <a:uFillTx/>
                <a:latin typeface="ＭＳ Ｐゴシック"/>
                <a:ea typeface="ＭＳ Ｐゴシック"/>
                <a:cs typeface="+mn-cs"/>
              </a:rPr>
              <a:t>★異なる考え方や、視点が表明され、新たな発想が得られる。</a:t>
            </a:r>
            <a:endParaRPr kumimoji="0" lang="en-US" altLang="ja-JP" sz="1800" b="1" i="0" u="none" strike="noStrike" kern="1200" cap="none" spc="0" normalizeH="0" baseline="0" noProof="0" dirty="0">
              <a:ln>
                <a:noFill/>
              </a:ln>
              <a:solidFill>
                <a:srgbClr val="000000"/>
              </a:solidFill>
              <a:effectLst/>
              <a:uLnTx/>
              <a:uFillTx/>
              <a:latin typeface="ＭＳ Ｐゴシック"/>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ja-JP" altLang="en-US" sz="1800" b="1" i="0" u="none" strike="noStrike" kern="1200" cap="none" spc="0" normalizeH="0" baseline="0" noProof="0" dirty="0">
                <a:ln>
                  <a:noFill/>
                </a:ln>
                <a:solidFill>
                  <a:srgbClr val="000000"/>
                </a:solidFill>
                <a:effectLst/>
                <a:uLnTx/>
                <a:uFillTx/>
                <a:latin typeface="ＭＳ Ｐゴシック"/>
                <a:ea typeface="ＭＳ Ｐゴシック"/>
                <a:cs typeface="+mn-cs"/>
              </a:rPr>
              <a:t>★相互関係が発展し、当事者意識と参画意識が生まれ強化される。</a:t>
            </a:r>
          </a:p>
        </p:txBody>
      </p:sp>
      <p:sp>
        <p:nvSpPr>
          <p:cNvPr id="5" name="正方形/長方形 4"/>
          <p:cNvSpPr/>
          <p:nvPr/>
        </p:nvSpPr>
        <p:spPr bwMode="auto">
          <a:xfrm>
            <a:off x="4427984" y="6381328"/>
            <a:ext cx="4464496" cy="288032"/>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ja-JP" altLang="en-US" sz="1400" b="0" i="0" u="none" strike="noStrike" kern="1200" cap="none" spc="0" normalizeH="0" baseline="0" noProof="0" dirty="0">
                <a:ln>
                  <a:noFill/>
                </a:ln>
                <a:solidFill>
                  <a:srgbClr val="000000"/>
                </a:solidFill>
                <a:effectLst/>
                <a:uLnTx/>
                <a:uFillTx/>
                <a:latin typeface="ＭＳ Ｐゴシック"/>
                <a:ea typeface="ＭＳ Ｐゴシック"/>
                <a:cs typeface="+mn-cs"/>
              </a:rPr>
              <a:t>野中猛・高室成幸・上原久「ケア会議の技術」中央法規</a:t>
            </a:r>
          </a:p>
        </p:txBody>
      </p:sp>
      <p:sp>
        <p:nvSpPr>
          <p:cNvPr id="6" name="スライド番号プレースホルダー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D2CEA2-9CF5-46EB-A751-1D838364204A}" type="slidenum">
              <a:rPr kumimoji="1" lang="ja-JP" altLang="en-US" sz="1400" b="0" i="0" u="none" strike="noStrike" kern="1200" cap="none" spc="0" normalizeH="0" baseline="0" noProof="0" smtClean="0">
                <a:ln>
                  <a:noFill/>
                </a:ln>
                <a:solidFill>
                  <a:srgbClr val="1D528D"/>
                </a:solidFill>
                <a:effectLst/>
                <a:uLnTx/>
                <a:uFillTx/>
                <a:latin typeface="ＭＳ Ｐゴシック"/>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1" lang="en-US" altLang="ja-JP" sz="1400" b="0" i="0" u="none" strike="noStrike" kern="1200" cap="none" spc="0" normalizeH="0" baseline="0" noProof="0">
              <a:ln>
                <a:noFill/>
              </a:ln>
              <a:solidFill>
                <a:srgbClr val="1D528D"/>
              </a:solidFill>
              <a:effectLst/>
              <a:uLnTx/>
              <a:uFillTx/>
              <a:latin typeface="ＭＳ Ｐゴシック"/>
              <a:ea typeface="ＭＳ Ｐゴシック"/>
              <a:cs typeface="+mn-cs"/>
            </a:endParaRPr>
          </a:p>
        </p:txBody>
      </p:sp>
    </p:spTree>
    <p:extLst>
      <p:ext uri="{BB962C8B-B14F-4D97-AF65-F5344CB8AC3E}">
        <p14:creationId xmlns:p14="http://schemas.microsoft.com/office/powerpoint/2010/main" val="1143924703"/>
      </p:ext>
    </p:extLst>
  </p:cSld>
  <p:clrMapOvr>
    <a:masterClrMapping/>
  </p:clrMapOvr>
  <p:transition spd="med">
    <p:pull/>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タイトル 1"/>
          <p:cNvSpPr>
            <a:spLocks noGrp="1"/>
          </p:cNvSpPr>
          <p:nvPr>
            <p:ph type="title"/>
          </p:nvPr>
        </p:nvSpPr>
        <p:spPr>
          <a:xfrm>
            <a:off x="250591" y="260648"/>
            <a:ext cx="8204519" cy="528968"/>
          </a:xfrm>
        </p:spPr>
        <p:txBody>
          <a:bodyPr>
            <a:normAutofit fontScale="90000"/>
          </a:bodyPr>
          <a:lstStyle/>
          <a:p>
            <a:r>
              <a:rPr lang="ja-JP" altLang="en-US" sz="2882" b="1" dirty="0"/>
              <a:t>なぜ「他者との“かかわり”」なのか→人材育成の視点から</a:t>
            </a:r>
            <a:endParaRPr lang="ja-JP" altLang="en-US" sz="2882" dirty="0"/>
          </a:p>
        </p:txBody>
      </p:sp>
      <p:sp>
        <p:nvSpPr>
          <p:cNvPr id="222211" name="コンテンツ プレースホルダー 2"/>
          <p:cNvSpPr>
            <a:spLocks noGrp="1"/>
          </p:cNvSpPr>
          <p:nvPr>
            <p:ph sz="half" idx="1"/>
          </p:nvPr>
        </p:nvSpPr>
        <p:spPr>
          <a:xfrm>
            <a:off x="323099" y="1980008"/>
            <a:ext cx="8745130" cy="3603736"/>
          </a:xfrm>
        </p:spPr>
        <p:txBody>
          <a:bodyPr>
            <a:normAutofit lnSpcReduction="10000"/>
          </a:bodyPr>
          <a:lstStyle/>
          <a:p>
            <a:pPr marL="0" indent="0">
              <a:buNone/>
            </a:pPr>
            <a:r>
              <a:rPr lang="ja-JP" altLang="en-US" sz="1801" dirty="0"/>
              <a:t>　</a:t>
            </a:r>
            <a:r>
              <a:rPr lang="ja-JP" altLang="en-US" sz="1600" dirty="0"/>
              <a:t>社会人の能力開発の</a:t>
            </a:r>
            <a:r>
              <a:rPr lang="en-US" altLang="ja-JP" sz="1600" dirty="0"/>
              <a:t>70</a:t>
            </a:r>
            <a:r>
              <a:rPr lang="ja-JP" altLang="en-US" sz="1600" dirty="0"/>
              <a:t>％以上は経験によって説明できるといわれている。つまり、教育や研修が社会人の成長に寄与しうる部分はわずかであり、そのほとんどが職場での業務経験を通じてもたらされるというのである。</a:t>
            </a:r>
            <a:br>
              <a:rPr lang="ja-JP" altLang="en-US" sz="1600" dirty="0"/>
            </a:br>
            <a:r>
              <a:rPr lang="ja-JP" altLang="en-US" sz="1600" dirty="0"/>
              <a:t>　しかしながら、単に業務を経験しさえすれば成長できるわけではない。実際、成長につながるような経験もあれば、そうでない経験もある。あるいは、同じ経験をしたとしても、成長できる人もいればできない人もいる。それでは、業務経験を通じて成長していくためにはどうすればいいのだろうか。</a:t>
            </a:r>
            <a:br>
              <a:rPr lang="ja-JP" altLang="en-US" sz="1600" dirty="0"/>
            </a:br>
            <a:r>
              <a:rPr lang="ja-JP" altLang="en-US" sz="1600" dirty="0"/>
              <a:t>　業務経験を本人の成長に結びつけるための重要な要素の一つとして、我々は「他者との“かかわり”」に着目した。</a:t>
            </a:r>
            <a:br>
              <a:rPr lang="ja-JP" altLang="en-US" sz="1600" dirty="0"/>
            </a:br>
            <a:r>
              <a:rPr lang="ja-JP" altLang="en-US" sz="1600" dirty="0"/>
              <a:t>　哲学者であり教育思想家でもあるデューイ（</a:t>
            </a:r>
            <a:r>
              <a:rPr lang="en-US" altLang="ja-JP" sz="1600" dirty="0"/>
              <a:t>Dewey, J</a:t>
            </a:r>
            <a:r>
              <a:rPr lang="ja-JP" altLang="en-US" sz="1600" dirty="0"/>
              <a:t>）は、経験とは自分を取り巻く環境との相互作用であるといい、発達心理学者のヴィゴツキー（</a:t>
            </a:r>
            <a:r>
              <a:rPr lang="en-US" altLang="ja-JP" sz="1600" dirty="0"/>
              <a:t>Vygotsky, L. S.</a:t>
            </a:r>
            <a:r>
              <a:rPr lang="ja-JP" altLang="en-US" sz="1600" dirty="0"/>
              <a:t>）は、個人の限界を超えるためには周囲の人々との相互作用が欠かせないと説明している。つまり、</a:t>
            </a:r>
            <a:r>
              <a:rPr lang="ja-JP" altLang="en-US" sz="1600" b="1" dirty="0">
                <a:solidFill>
                  <a:srgbClr val="FF0000"/>
                </a:solidFill>
              </a:rPr>
              <a:t>業務経験を通じて成長するためには、「他者」という触媒が欠かせない</a:t>
            </a:r>
            <a:r>
              <a:rPr lang="ja-JP" altLang="en-US" sz="1600" dirty="0"/>
              <a:t>といえる。社会人は、他者からアドバイスを受けたり、他者と切磋琢磨したりして、あるいは他者をロールモデルとしたり、反面教師にしたりし て、さまざまなことを学び取り、自己成長を遂げていくのである。 </a:t>
            </a:r>
            <a:br>
              <a:rPr lang="ja-JP" altLang="en-US" sz="1600" dirty="0"/>
            </a:br>
            <a:endParaRPr lang="ja-JP" altLang="en-US" sz="1600" dirty="0"/>
          </a:p>
        </p:txBody>
      </p:sp>
      <p:sp>
        <p:nvSpPr>
          <p:cNvPr id="5" name="スライド番号プレースホルダー 4"/>
          <p:cNvSpPr>
            <a:spLocks noGrp="1"/>
          </p:cNvSpPr>
          <p:nvPr>
            <p:ph type="sldNum" sz="quarter" idx="12"/>
          </p:nvPr>
        </p:nvSpPr>
        <p:spPr/>
        <p:txBody>
          <a:bodyPr/>
          <a:lstStyle/>
          <a:p>
            <a:pPr marL="0" marR="0" lvl="0" indent="0" algn="r" defTabSz="823509" rtl="0" eaLnBrk="1" fontAlgn="base" latinLnBrk="0" hangingPunct="1">
              <a:lnSpc>
                <a:spcPct val="100000"/>
              </a:lnSpc>
              <a:spcBef>
                <a:spcPct val="0"/>
              </a:spcBef>
              <a:spcAft>
                <a:spcPct val="0"/>
              </a:spcAft>
              <a:buClrTx/>
              <a:buSzTx/>
              <a:buFontTx/>
              <a:buNone/>
              <a:tabLst/>
              <a:defRPr/>
            </a:pPr>
            <a:fld id="{B991D293-8244-4FD4-899C-20D9BEABFAA3}" type="slidenum">
              <a:rPr kumimoji="1" lang="en-US" altLang="ja-JP" sz="1200" b="0" i="0" u="none" strike="noStrike" kern="1200" cap="none" spc="0" normalizeH="0" baseline="0" noProof="0">
                <a:ln>
                  <a:noFill/>
                </a:ln>
                <a:solidFill>
                  <a:prstClr val="black">
                    <a:tint val="75000"/>
                  </a:prstClr>
                </a:solidFill>
                <a:effectLst/>
                <a:uLnTx/>
                <a:uFillTx/>
                <a:latin typeface="ＭＳ Ｐゴシック"/>
                <a:ea typeface="ＭＳ Ｐゴシック" panose="020B0600070205080204" pitchFamily="50" charset="-128"/>
                <a:cs typeface="+mn-cs"/>
              </a:rPr>
              <a:pPr marL="0" marR="0" lvl="0" indent="0" algn="r" defTabSz="823509" rtl="0" eaLnBrk="1" fontAlgn="base" latinLnBrk="0" hangingPunct="1">
                <a:lnSpc>
                  <a:spcPct val="100000"/>
                </a:lnSpc>
                <a:spcBef>
                  <a:spcPct val="0"/>
                </a:spcBef>
                <a:spcAft>
                  <a:spcPct val="0"/>
                </a:spcAft>
                <a:buClrTx/>
                <a:buSzTx/>
                <a:buFontTx/>
                <a:buNone/>
                <a:tabLst/>
                <a:defRPr/>
              </a:pPr>
              <a:t>54</a:t>
            </a:fld>
            <a:endParaRPr kumimoji="1" lang="en-US" altLang="ja-JP" sz="1200" b="0" i="0" u="none" strike="noStrike" kern="1200" cap="none" spc="0" normalizeH="0" baseline="0" noProof="0" dirty="0">
              <a:ln>
                <a:noFill/>
              </a:ln>
              <a:solidFill>
                <a:prstClr val="black">
                  <a:tint val="75000"/>
                </a:prstClr>
              </a:solidFill>
              <a:effectLst/>
              <a:uLnTx/>
              <a:uFillTx/>
              <a:latin typeface="ＭＳ Ｐゴシック"/>
              <a:ea typeface="ＭＳ Ｐゴシック" panose="020B0600070205080204" pitchFamily="50" charset="-128"/>
              <a:cs typeface="+mn-cs"/>
            </a:endParaRPr>
          </a:p>
        </p:txBody>
      </p:sp>
      <p:sp>
        <p:nvSpPr>
          <p:cNvPr id="222213" name="正方形/長方形 5"/>
          <p:cNvSpPr>
            <a:spLocks noChangeArrowheads="1"/>
          </p:cNvSpPr>
          <p:nvPr/>
        </p:nvSpPr>
        <p:spPr bwMode="auto">
          <a:xfrm>
            <a:off x="5965902" y="6519890"/>
            <a:ext cx="2983666" cy="217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823509" rtl="0" eaLnBrk="1" fontAlgn="base" latinLnBrk="0" hangingPunct="1">
              <a:lnSpc>
                <a:spcPct val="100000"/>
              </a:lnSpc>
              <a:spcBef>
                <a:spcPct val="0"/>
              </a:spcBef>
              <a:spcAft>
                <a:spcPct val="0"/>
              </a:spcAft>
              <a:buClrTx/>
              <a:buSzTx/>
              <a:buFontTx/>
              <a:buNone/>
              <a:tabLst/>
              <a:defRPr/>
            </a:pPr>
            <a:r>
              <a:rPr kumimoji="1" lang="ja-JP" altLang="en-US" sz="811"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富士ゼロクス総合教育研究所　人材開発白書２００９要約版より</a:t>
            </a:r>
          </a:p>
        </p:txBody>
      </p:sp>
      <p:sp>
        <p:nvSpPr>
          <p:cNvPr id="7" name="タイトル 1"/>
          <p:cNvSpPr txBox="1">
            <a:spLocks/>
          </p:cNvSpPr>
          <p:nvPr/>
        </p:nvSpPr>
        <p:spPr bwMode="auto">
          <a:xfrm>
            <a:off x="361700" y="5517233"/>
            <a:ext cx="8587868" cy="100265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82340" tIns="41170" rIns="82340" bIns="41170"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l" defTabSz="823509" rtl="0" eaLnBrk="0" fontAlgn="base" latinLnBrk="0" hangingPunct="0">
              <a:lnSpc>
                <a:spcPct val="100000"/>
              </a:lnSpc>
              <a:spcBef>
                <a:spcPct val="0"/>
              </a:spcBef>
              <a:spcAft>
                <a:spcPct val="0"/>
              </a:spcAft>
              <a:buClrTx/>
              <a:buSzTx/>
              <a:buFontTx/>
              <a:buNone/>
              <a:tabLst/>
              <a:defRPr/>
            </a:pPr>
            <a:r>
              <a:rPr kumimoji="1" lang="ja-JP" altLang="en-US" sz="2161" b="0" i="0" u="none" strike="noStrike" kern="0" cap="none" spc="0" normalizeH="0" baseline="0" noProof="0" dirty="0">
                <a:ln>
                  <a:noFill/>
                </a:ln>
                <a:solidFill>
                  <a:srgbClr val="000000"/>
                </a:solidFill>
                <a:effectLst/>
                <a:uLnTx/>
                <a:uFillTx/>
                <a:latin typeface="Times New Roman"/>
                <a:ea typeface="ＭＳ Ｐゴシック"/>
                <a:cs typeface="+mj-cs"/>
              </a:rPr>
              <a:t>これは、さまざまな会議の中におけるさまざまな「関係者との“かかわり”」に置き換えることができる。これこそ、サービス担当者会議であり、ＯＪＴである。</a:t>
            </a:r>
          </a:p>
        </p:txBody>
      </p:sp>
      <p:sp>
        <p:nvSpPr>
          <p:cNvPr id="9" name="タイトル 1"/>
          <p:cNvSpPr txBox="1">
            <a:spLocks/>
          </p:cNvSpPr>
          <p:nvPr/>
        </p:nvSpPr>
        <p:spPr bwMode="auto">
          <a:xfrm>
            <a:off x="250591" y="968158"/>
            <a:ext cx="8810086" cy="65233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82340" tIns="41170" rIns="82340" bIns="41170"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l" defTabSz="823509" rtl="0" eaLnBrk="0" fontAlgn="base" latinLnBrk="0" hangingPunct="0">
              <a:lnSpc>
                <a:spcPct val="100000"/>
              </a:lnSpc>
              <a:spcBef>
                <a:spcPct val="0"/>
              </a:spcBef>
              <a:spcAft>
                <a:spcPct val="0"/>
              </a:spcAft>
              <a:buClrTx/>
              <a:buSzTx/>
              <a:buFontTx/>
              <a:buNone/>
              <a:tabLst/>
              <a:defRPr/>
            </a:pPr>
            <a:r>
              <a:rPr kumimoji="1" lang="ja-JP" altLang="en-US" sz="2161" b="0" i="0" u="none" strike="noStrike" kern="0" cap="none" spc="0" normalizeH="0" baseline="0" noProof="0" dirty="0">
                <a:ln>
                  <a:noFill/>
                </a:ln>
                <a:solidFill>
                  <a:srgbClr val="000000"/>
                </a:solidFill>
                <a:effectLst/>
                <a:uLnTx/>
                <a:uFillTx/>
                <a:latin typeface="Times New Roman"/>
                <a:ea typeface="ＭＳ Ｐゴシック"/>
                <a:cs typeface="+mj-cs"/>
              </a:rPr>
              <a:t>結論：社会人の能力開発の７０％以上は経験値</a:t>
            </a:r>
            <a:endParaRPr kumimoji="1" lang="en-US" altLang="ja-JP" sz="2161" b="0" i="0" u="none" strike="noStrike" kern="0" cap="none" spc="0" normalizeH="0" baseline="0" noProof="0" dirty="0">
              <a:ln>
                <a:noFill/>
              </a:ln>
              <a:solidFill>
                <a:srgbClr val="000000"/>
              </a:solidFill>
              <a:effectLst/>
              <a:uLnTx/>
              <a:uFillTx/>
              <a:latin typeface="Times New Roman"/>
              <a:ea typeface="ＭＳ Ｐゴシック"/>
              <a:cs typeface="+mj-cs"/>
            </a:endParaRPr>
          </a:p>
          <a:p>
            <a:pPr marL="0" marR="0" lvl="0" indent="0" algn="l" defTabSz="823509" rtl="0" eaLnBrk="0" fontAlgn="base" latinLnBrk="0" hangingPunct="0">
              <a:lnSpc>
                <a:spcPct val="100000"/>
              </a:lnSpc>
              <a:spcBef>
                <a:spcPct val="0"/>
              </a:spcBef>
              <a:spcAft>
                <a:spcPct val="0"/>
              </a:spcAft>
              <a:buClrTx/>
              <a:buSzTx/>
              <a:buFontTx/>
              <a:buNone/>
              <a:tabLst/>
              <a:defRPr/>
            </a:pPr>
            <a:r>
              <a:rPr kumimoji="1" lang="ja-JP" altLang="en-US" sz="2161" b="0" i="0" u="none" strike="noStrike" kern="0" cap="none" spc="0" normalizeH="0" baseline="0" noProof="0" dirty="0">
                <a:ln>
                  <a:noFill/>
                </a:ln>
                <a:solidFill>
                  <a:srgbClr val="000000"/>
                </a:solidFill>
                <a:effectLst/>
                <a:uLnTx/>
                <a:uFillTx/>
                <a:latin typeface="Times New Roman"/>
                <a:ea typeface="ＭＳ Ｐゴシック"/>
                <a:cs typeface="+mj-cs"/>
              </a:rPr>
              <a:t>　　　　業務経験を通じて成長するためには「他者」という触媒が欠かせない</a:t>
            </a:r>
          </a:p>
        </p:txBody>
      </p:sp>
      <p:sp>
        <p:nvSpPr>
          <p:cNvPr id="10" name="四角形: 角を丸くする 3"/>
          <p:cNvSpPr/>
          <p:nvPr/>
        </p:nvSpPr>
        <p:spPr>
          <a:xfrm>
            <a:off x="7844093" y="43538"/>
            <a:ext cx="1224136" cy="50405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参考</a:t>
            </a:r>
          </a:p>
        </p:txBody>
      </p:sp>
    </p:spTree>
    <p:extLst>
      <p:ext uri="{BB962C8B-B14F-4D97-AF65-F5344CB8AC3E}">
        <p14:creationId xmlns:p14="http://schemas.microsoft.com/office/powerpoint/2010/main" val="5347744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83" name="正方形/長方形 4"/>
          <p:cNvSpPr>
            <a:spLocks noChangeArrowheads="1"/>
          </p:cNvSpPr>
          <p:nvPr/>
        </p:nvSpPr>
        <p:spPr bwMode="auto">
          <a:xfrm>
            <a:off x="916298" y="235184"/>
            <a:ext cx="70619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ctr" defTabSz="823509"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ＭＳ Ｐゴシック"/>
                <a:ea typeface="ＭＳ Ｐゴシック"/>
                <a:cs typeface="+mn-cs"/>
              </a:rPr>
              <a:t>連携の意味を考える：連携による</a:t>
            </a:r>
            <a:r>
              <a:rPr kumimoji="1" lang="en-US" altLang="ja-JP" sz="2800" b="0" i="0" u="none" strike="noStrike" kern="1200" cap="none" spc="0" normalizeH="0" baseline="0" noProof="0" dirty="0">
                <a:ln>
                  <a:noFill/>
                </a:ln>
                <a:solidFill>
                  <a:srgbClr val="000000"/>
                </a:solidFill>
                <a:effectLst/>
                <a:uLnTx/>
                <a:uFillTx/>
                <a:latin typeface="ＭＳ Ｐゴシック"/>
                <a:ea typeface="ＭＳ Ｐゴシック"/>
                <a:cs typeface="+mn-cs"/>
              </a:rPr>
              <a:t>『</a:t>
            </a:r>
            <a:r>
              <a:rPr kumimoji="1" lang="ja-JP" altLang="en-US" sz="2800" b="0" i="0" u="none" strike="noStrike" kern="1200" cap="none" spc="0" normalizeH="0" baseline="0" noProof="0" dirty="0">
                <a:ln>
                  <a:noFill/>
                </a:ln>
                <a:solidFill>
                  <a:srgbClr val="000000"/>
                </a:solidFill>
                <a:effectLst/>
                <a:uLnTx/>
                <a:uFillTx/>
                <a:latin typeface="ＭＳ Ｐゴシック"/>
                <a:ea typeface="ＭＳ Ｐゴシック"/>
                <a:cs typeface="+mn-cs"/>
              </a:rPr>
              <a:t>三方良し</a:t>
            </a:r>
            <a:r>
              <a:rPr kumimoji="1" lang="en-US" altLang="ja-JP" sz="2800" b="0" i="0" u="none" strike="noStrike" kern="1200" cap="none" spc="0" normalizeH="0" baseline="0" noProof="0" dirty="0">
                <a:ln>
                  <a:noFill/>
                </a:ln>
                <a:solidFill>
                  <a:srgbClr val="000000"/>
                </a:solidFill>
                <a:effectLst/>
                <a:uLnTx/>
                <a:uFillTx/>
                <a:latin typeface="ＭＳ Ｐゴシック"/>
                <a:ea typeface="ＭＳ Ｐゴシック"/>
                <a:cs typeface="+mn-cs"/>
              </a:rPr>
              <a:t>』</a:t>
            </a:r>
            <a:endParaRPr kumimoji="1" lang="ja-JP" altLang="en-US" sz="2800" b="0" i="0" u="none" strike="noStrike" kern="1200" cap="none" spc="0" normalizeH="0" baseline="0" noProof="0" dirty="0">
              <a:ln>
                <a:noFill/>
              </a:ln>
              <a:solidFill>
                <a:srgbClr val="000000"/>
              </a:solidFill>
              <a:effectLst/>
              <a:uLnTx/>
              <a:uFillTx/>
              <a:latin typeface="ＭＳ Ｐゴシック"/>
              <a:ea typeface="ＭＳ Ｐゴシック"/>
              <a:cs typeface="+mn-cs"/>
            </a:endParaRPr>
          </a:p>
        </p:txBody>
      </p:sp>
      <p:sp>
        <p:nvSpPr>
          <p:cNvPr id="8" name="二等辺三角形 7"/>
          <p:cNvSpPr/>
          <p:nvPr/>
        </p:nvSpPr>
        <p:spPr bwMode="auto">
          <a:xfrm>
            <a:off x="3062050" y="2074516"/>
            <a:ext cx="2769582" cy="2234300"/>
          </a:xfrm>
          <a:prstGeom prst="triangle">
            <a:avLst/>
          </a:prstGeom>
          <a:ln>
            <a:headEnd type="triangle" w="med" len="med"/>
            <a:tailEnd type="triangle" w="med" len="med"/>
          </a:ln>
        </p:spPr>
        <p:style>
          <a:lnRef idx="1">
            <a:schemeClr val="accent1"/>
          </a:lnRef>
          <a:fillRef idx="2">
            <a:schemeClr val="accent1"/>
          </a:fillRef>
          <a:effectRef idx="1">
            <a:schemeClr val="accent1"/>
          </a:effectRef>
          <a:fontRef idx="minor">
            <a:schemeClr val="dk1"/>
          </a:fontRef>
        </p:style>
        <p:txBody>
          <a:bodyPr vert="horz" wrap="square" lIns="74295" tIns="8890" rIns="74295" bIns="889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20" name="円/楕円 3"/>
          <p:cNvSpPr/>
          <p:nvPr/>
        </p:nvSpPr>
        <p:spPr>
          <a:xfrm>
            <a:off x="3445119" y="1602634"/>
            <a:ext cx="1791154" cy="1701819"/>
          </a:xfrm>
          <a:prstGeom prst="ellipse">
            <a:avLst/>
          </a:prstGeom>
          <a:solidFill>
            <a:srgbClr val="66FFCC">
              <a:alpha val="45000"/>
            </a:srgbClr>
          </a:solidFill>
          <a:ln w="25400" cap="flat" cmpd="sng" algn="ctr">
            <a:solidFill>
              <a:srgbClr val="4F81BD">
                <a:shade val="5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利用者</a:t>
            </a:r>
            <a:endParaRPr kumimoji="1" lang="en-US" altLang="ja-JP"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本人</a:t>
            </a:r>
          </a:p>
        </p:txBody>
      </p:sp>
      <p:sp>
        <p:nvSpPr>
          <p:cNvPr id="21" name="円/楕円 4"/>
          <p:cNvSpPr/>
          <p:nvPr/>
        </p:nvSpPr>
        <p:spPr>
          <a:xfrm>
            <a:off x="2166582" y="3304453"/>
            <a:ext cx="1790935" cy="1698750"/>
          </a:xfrm>
          <a:prstGeom prst="ellipse">
            <a:avLst/>
          </a:prstGeom>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多機関</a:t>
            </a:r>
            <a:endParaRPr kumimoji="1" lang="en-US" altLang="ja-JP"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地域</a:t>
            </a:r>
            <a:endParaRPr kumimoji="1" lang="en-US" altLang="ja-JP"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まち</a:t>
            </a:r>
          </a:p>
        </p:txBody>
      </p:sp>
      <p:sp>
        <p:nvSpPr>
          <p:cNvPr id="22" name="円/楕円 5"/>
          <p:cNvSpPr/>
          <p:nvPr/>
        </p:nvSpPr>
        <p:spPr>
          <a:xfrm>
            <a:off x="4948492" y="3321574"/>
            <a:ext cx="1766279" cy="1681629"/>
          </a:xfrm>
          <a:prstGeom prst="ellipse">
            <a:avLst/>
          </a:prstGeom>
          <a:solidFill>
            <a:srgbClr val="66FF66">
              <a:alpha val="44000"/>
            </a:srgbClr>
          </a:solidFill>
          <a:ln w="25400" cap="flat" cmpd="sng" algn="ctr">
            <a:solidFill>
              <a:srgbClr val="4F81BD">
                <a:shade val="5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支援者</a:t>
            </a:r>
            <a:endParaRPr kumimoji="1" lang="en-US" altLang="ja-JP"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事業所</a:t>
            </a:r>
            <a:endParaRPr kumimoji="1" lang="en-US" altLang="ja-JP"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組織</a:t>
            </a:r>
          </a:p>
        </p:txBody>
      </p:sp>
      <p:sp>
        <p:nvSpPr>
          <p:cNvPr id="23" name="角丸四角形 2"/>
          <p:cNvSpPr/>
          <p:nvPr/>
        </p:nvSpPr>
        <p:spPr bwMode="auto">
          <a:xfrm>
            <a:off x="5290943" y="994412"/>
            <a:ext cx="3681983" cy="1517140"/>
          </a:xfrm>
          <a:prstGeom prst="roundRect">
            <a:avLst>
              <a:gd name="adj" fmla="val 8159"/>
            </a:avLst>
          </a:prstGeom>
          <a:ln>
            <a:headEnd type="triangle" w="med" len="med"/>
            <a:tailEnd type="triangle" w="med" len="med"/>
          </a:ln>
        </p:spPr>
        <p:style>
          <a:lnRef idx="1">
            <a:schemeClr val="accent1"/>
          </a:lnRef>
          <a:fillRef idx="2">
            <a:schemeClr val="accent1"/>
          </a:fillRef>
          <a:effectRef idx="1">
            <a:schemeClr val="accent1"/>
          </a:effectRef>
          <a:fontRef idx="minor">
            <a:schemeClr val="dk1"/>
          </a:fontRef>
        </p:style>
        <p:txBody>
          <a:bodyPr lIns="66907" tIns="8006" rIns="66907" bIns="8006"/>
          <a:lstStyle/>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例えば</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・新たなニーズが生じてきていることへの対応</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・現在のサービスに満足ができないことへの対応</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・多面的な視点やアイデアからの対応が可能</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・多様な選択肢からの選択</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・意思疎通や意思決定などベストインタレスト</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（最善の利益の追求）が必要な場合</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等</a:t>
            </a:r>
          </a:p>
        </p:txBody>
      </p:sp>
      <p:sp>
        <p:nvSpPr>
          <p:cNvPr id="24" name="Text Box 2"/>
          <p:cNvSpPr txBox="1">
            <a:spLocks noChangeArrowheads="1"/>
          </p:cNvSpPr>
          <p:nvPr/>
        </p:nvSpPr>
        <p:spPr bwMode="auto">
          <a:xfrm>
            <a:off x="5290943" y="5003203"/>
            <a:ext cx="3681982" cy="1569109"/>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headEnd/>
            <a:tailEnd/>
          </a:ln>
          <a:effectLst>
            <a:outerShdw blurRad="40000" dist="20000" dir="5400000" rotWithShape="0">
              <a:srgbClr val="000000">
                <a:alpha val="38000"/>
              </a:srgbClr>
            </a:outerShdw>
          </a:effectLst>
        </p:spPr>
        <p:txBody>
          <a:bodyPr wrap="square" anchor="t" anchorCtr="0">
            <a:no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marL="0" marR="0" lvl="0" indent="0" algn="l" defTabSz="823509" rtl="0" eaLnBrk="1" fontAlgn="base" latinLnBrk="0" hangingPunct="1">
              <a:lnSpc>
                <a:spcPct val="100000"/>
              </a:lnSpc>
              <a:spcBef>
                <a:spcPct val="0"/>
              </a:spcBef>
              <a:spcAft>
                <a:spcPct val="0"/>
              </a:spcAft>
              <a:buClrTx/>
              <a:buSzTx/>
              <a:buFont typeface="Arial" pitchFamily="34" charset="0"/>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例えば</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 typeface="Arial" pitchFamily="34" charset="0"/>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・新たなニーズやニーズの変化に対応できない場合</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 typeface="Arial" pitchFamily="34" charset="0"/>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・個別支援計画での関わりが部分的で生活全般が見　</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 typeface="Arial" pitchFamily="34" charset="0"/>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えにくい場合</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 typeface="Arial" pitchFamily="34" charset="0"/>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・多面的な視点から新たな可能性を見つけるきっかけ</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 typeface="Arial" pitchFamily="34" charset="0"/>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a:t>
            </a:r>
            <a:r>
              <a:rPr kumimoji="1" lang="ja-JP" altLang="en-US" sz="1200" b="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職員やサービスの質の向上につながる（人材育成）</a:t>
            </a:r>
            <a:endParaRPr kumimoji="1" lang="en-US" altLang="ja-JP" sz="1200" b="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 typeface="Arial" pitchFamily="34" charset="0"/>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・一事業所の限界への対応</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 typeface="Arial" pitchFamily="34" charset="0"/>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等</a:t>
            </a:r>
          </a:p>
        </p:txBody>
      </p:sp>
      <p:sp>
        <p:nvSpPr>
          <p:cNvPr id="26" name="角丸四角形 2"/>
          <p:cNvSpPr/>
          <p:nvPr/>
        </p:nvSpPr>
        <p:spPr bwMode="auto">
          <a:xfrm>
            <a:off x="597148" y="5065074"/>
            <a:ext cx="3938276" cy="1507238"/>
          </a:xfrm>
          <a:prstGeom prst="roundRect">
            <a:avLst>
              <a:gd name="adj" fmla="val 3306"/>
            </a:avLst>
          </a:prstGeom>
          <a:ln>
            <a:headEnd type="triangle" w="med" len="med"/>
            <a:tailEnd type="triangle" w="med" len="med"/>
          </a:ln>
        </p:spPr>
        <p:style>
          <a:lnRef idx="1">
            <a:schemeClr val="accent2"/>
          </a:lnRef>
          <a:fillRef idx="2">
            <a:schemeClr val="accent2"/>
          </a:fillRef>
          <a:effectRef idx="1">
            <a:schemeClr val="accent2"/>
          </a:effectRef>
          <a:fontRef idx="minor">
            <a:schemeClr val="dk1"/>
          </a:fontRef>
        </p:style>
        <p:txBody>
          <a:bodyPr lIns="66907" tIns="8006" rIns="66907" bIns="8006"/>
          <a:lstStyle/>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例えば</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・専門的アセスメントや関わりが必要な場合</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（医療・保健・教育など）</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・社会参加や地域生活における様々な関わりが必要な場合</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・地域にニーズを支える資源がない場合（の検討や対応）</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・行政やまちづくりへの発展、福祉力の向上</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・地域住民との協働やインクルーシブの進展</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　等</a:t>
            </a:r>
          </a:p>
        </p:txBody>
      </p:sp>
      <p:sp>
        <p:nvSpPr>
          <p:cNvPr id="11" name="正方形/長方形 10"/>
          <p:cNvSpPr/>
          <p:nvPr/>
        </p:nvSpPr>
        <p:spPr>
          <a:xfrm>
            <a:off x="6143626" y="6500813"/>
            <a:ext cx="2857500" cy="3571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N.R.C</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err="1">
                <a:ln>
                  <a:noFill/>
                </a:ln>
                <a:solidFill>
                  <a:prstClr val="black"/>
                </a:solidFill>
                <a:effectLst/>
                <a:uLnTx/>
                <a:uFillTx/>
                <a:latin typeface="Monotype Corsiva" pitchFamily="66" charset="0"/>
                <a:ea typeface="ＭＳ Ｐゴシック" panose="020B0600070205080204" pitchFamily="50" charset="-128"/>
                <a:cs typeface="+mn-cs"/>
              </a:rPr>
              <a:t>t.suzuki</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2018</a:t>
            </a:r>
            <a:endPar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endParaRPr>
          </a:p>
        </p:txBody>
      </p:sp>
      <p:sp>
        <p:nvSpPr>
          <p:cNvPr id="2" name="スライド番号プレースホルダー 1"/>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CDAF202-4BDE-469E-BB5F-EBB7926DBC3A}" type="slidenum">
              <a:rPr kumimoji="0" lang="en-US" altLang="ja-JP" sz="1261" b="0" i="0" u="none" strike="noStrike" kern="1200" cap="none" spc="0" normalizeH="0" baseline="0" noProof="0" smtClean="0">
                <a:ln>
                  <a:noFill/>
                </a:ln>
                <a:solidFill>
                  <a:srgbClr val="000000"/>
                </a:solidFill>
                <a:effectLst/>
                <a:uLnTx/>
                <a:uFillTx/>
                <a:latin typeface="Arial" charset="0"/>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altLang="ja-JP" sz="1261" b="0" i="0" u="none" strike="noStrike" kern="1200" cap="none" spc="0" normalizeH="0" baseline="0" noProof="0" dirty="0">
              <a:ln>
                <a:noFill/>
              </a:ln>
              <a:solidFill>
                <a:srgbClr val="000000"/>
              </a:solidFill>
              <a:effectLst/>
              <a:uLnTx/>
              <a:uFillTx/>
              <a:latin typeface="Arial" charset="0"/>
              <a:ea typeface="ＭＳ Ｐゴシック" pitchFamily="50" charset="-128"/>
              <a:cs typeface="+mn-cs"/>
            </a:endParaRPr>
          </a:p>
        </p:txBody>
      </p:sp>
      <p:sp>
        <p:nvSpPr>
          <p:cNvPr id="12" name="楕円 8"/>
          <p:cNvSpPr/>
          <p:nvPr/>
        </p:nvSpPr>
        <p:spPr>
          <a:xfrm>
            <a:off x="765065" y="1182203"/>
            <a:ext cx="688630" cy="685800"/>
          </a:xfrm>
          <a:prstGeom prst="ellipse">
            <a:avLst/>
          </a:prstGeom>
          <a:solidFill>
            <a:srgbClr val="FFFF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3200" b="0" i="0" u="none" strike="noStrike" kern="0" cap="none" spc="0" normalizeH="0" baseline="0" noProof="0" dirty="0">
                <a:ln>
                  <a:noFill/>
                </a:ln>
                <a:solidFill>
                  <a:srgbClr val="FF0000"/>
                </a:solidFill>
                <a:effectLst/>
                <a:uLnTx/>
                <a:uFillTx/>
                <a:latin typeface="Calibri"/>
                <a:ea typeface="ＭＳ Ｐゴシック" panose="020B0600070205080204" pitchFamily="50" charset="-128"/>
                <a:cs typeface="+mn-cs"/>
              </a:rPr>
              <a:t>再</a:t>
            </a:r>
          </a:p>
        </p:txBody>
      </p:sp>
      <p:sp>
        <p:nvSpPr>
          <p:cNvPr id="13" name="楕円 12"/>
          <p:cNvSpPr/>
          <p:nvPr/>
        </p:nvSpPr>
        <p:spPr>
          <a:xfrm>
            <a:off x="4945284" y="2747561"/>
            <a:ext cx="3741516" cy="3508772"/>
          </a:xfrm>
          <a:prstGeom prst="ellipse">
            <a:avLst/>
          </a:prstGeom>
          <a:noFill/>
          <a:ln w="25400" cap="flat" cmpd="sng" algn="ctr">
            <a:solidFill>
              <a:srgbClr val="FF0000"/>
            </a:solidFill>
            <a:prstDash val="solid"/>
          </a:ln>
          <a:effectLst/>
        </p:spPr>
        <p:txBody>
          <a:bodyPr rtlCol="0" anchor="ctr"/>
          <a:lstStyle/>
          <a:p>
            <a:pPr algn="ctr" defTabSz="914400">
              <a:defRPr/>
            </a:pPr>
            <a:endParaRPr kumimoji="1" lang="ja-JP" altLang="en-US" kern="0">
              <a:solidFill>
                <a:prstClr val="white"/>
              </a:solidFill>
              <a:latin typeface="Calibri"/>
            </a:endParaRPr>
          </a:p>
        </p:txBody>
      </p:sp>
    </p:spTree>
    <p:extLst>
      <p:ext uri="{BB962C8B-B14F-4D97-AF65-F5344CB8AC3E}">
        <p14:creationId xmlns:p14="http://schemas.microsoft.com/office/powerpoint/2010/main" val="3903753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38078"/>
            <a:ext cx="8229600" cy="1004014"/>
          </a:xfrm>
        </p:spPr>
        <p:txBody>
          <a:bodyPr>
            <a:normAutofit fontScale="90000"/>
          </a:bodyPr>
          <a:lstStyle/>
          <a:p>
            <a:r>
              <a:rPr kumimoji="1" lang="ja-JP" altLang="en-US" sz="3200" dirty="0"/>
              <a:t>それぞれの場面に</a:t>
            </a:r>
            <a:r>
              <a:rPr lang="ja-JP" altLang="en-US" sz="3200" dirty="0"/>
              <a:t>おいて、多職種連携（チームアプローチ）を相互に意識し</a:t>
            </a:r>
            <a:r>
              <a:rPr kumimoji="1" lang="ja-JP" altLang="en-US" sz="3200" dirty="0"/>
              <a:t>実践していくことが大切</a:t>
            </a:r>
          </a:p>
        </p:txBody>
      </p:sp>
      <p:sp>
        <p:nvSpPr>
          <p:cNvPr id="30" name="テキスト ボックス 29"/>
          <p:cNvSpPr txBox="1"/>
          <p:nvPr/>
        </p:nvSpPr>
        <p:spPr>
          <a:xfrm>
            <a:off x="2771800" y="6312226"/>
            <a:ext cx="4536819" cy="276999"/>
          </a:xfrm>
          <a:prstGeom prst="rect">
            <a:avLst/>
          </a:prstGeom>
          <a:noFill/>
        </p:spPr>
        <p:txBody>
          <a:bodyPr wrap="none" rtlCol="0">
            <a:spAutoFit/>
          </a:bodyPr>
          <a:lstStyle/>
          <a:p>
            <a:pPr defTabSz="914400">
              <a:defRPr/>
            </a:pPr>
            <a:r>
              <a:rPr kumimoji="1" lang="en-US" altLang="ja-JP" sz="1200" dirty="0">
                <a:solidFill>
                  <a:prstClr val="black"/>
                </a:solidFill>
              </a:rPr>
              <a:t>※</a:t>
            </a:r>
            <a:r>
              <a:rPr kumimoji="1" lang="ja-JP" altLang="en-US" sz="1200" dirty="0">
                <a:solidFill>
                  <a:prstClr val="black"/>
                </a:solidFill>
              </a:rPr>
              <a:t>相互に関連したり、きれいに分けられない部分もあるため、例示</a:t>
            </a:r>
            <a:endParaRPr kumimoji="1" lang="en-US" altLang="ja-JP" sz="1200" dirty="0">
              <a:solidFill>
                <a:prstClr val="black"/>
              </a:solidFill>
            </a:endParaRPr>
          </a:p>
        </p:txBody>
      </p:sp>
      <p:grpSp>
        <p:nvGrpSpPr>
          <p:cNvPr id="41" name="グループ化 40"/>
          <p:cNvGrpSpPr/>
          <p:nvPr/>
        </p:nvGrpSpPr>
        <p:grpSpPr>
          <a:xfrm>
            <a:off x="107504" y="1124744"/>
            <a:ext cx="6145715" cy="4727779"/>
            <a:chOff x="179512" y="1336240"/>
            <a:chExt cx="6145715" cy="4727779"/>
          </a:xfrm>
        </p:grpSpPr>
        <p:grpSp>
          <p:nvGrpSpPr>
            <p:cNvPr id="3" name="グループ化 2"/>
            <p:cNvGrpSpPr/>
            <p:nvPr/>
          </p:nvGrpSpPr>
          <p:grpSpPr>
            <a:xfrm>
              <a:off x="179512" y="2455720"/>
              <a:ext cx="2376264" cy="3080399"/>
              <a:chOff x="190650" y="1628851"/>
              <a:chExt cx="3744416" cy="4701417"/>
            </a:xfrm>
          </p:grpSpPr>
          <p:sp>
            <p:nvSpPr>
              <p:cNvPr id="25" name="上下矢印 24"/>
              <p:cNvSpPr/>
              <p:nvPr/>
            </p:nvSpPr>
            <p:spPr>
              <a:xfrm>
                <a:off x="421528" y="1844824"/>
                <a:ext cx="222012" cy="437738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kumimoji="1" lang="ja-JP" altLang="en-US">
                  <a:solidFill>
                    <a:prstClr val="white"/>
                  </a:solidFill>
                </a:endParaRPr>
              </a:p>
            </p:txBody>
          </p:sp>
          <p:sp>
            <p:nvSpPr>
              <p:cNvPr id="4" name="円/楕円 3"/>
              <p:cNvSpPr/>
              <p:nvPr/>
            </p:nvSpPr>
            <p:spPr>
              <a:xfrm>
                <a:off x="190650" y="1628851"/>
                <a:ext cx="3744416" cy="2016224"/>
              </a:xfrm>
              <a:prstGeom prst="ellipse">
                <a:avLst/>
              </a:prstGeom>
              <a:solidFill>
                <a:srgbClr val="66FFCC">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kumimoji="1" lang="ja-JP" altLang="en-US" sz="1400" b="1" dirty="0">
                    <a:solidFill>
                      <a:prstClr val="black"/>
                    </a:solidFill>
                  </a:rPr>
                  <a:t>地域・まち</a:t>
                </a:r>
                <a:endParaRPr kumimoji="1" lang="en-US" altLang="ja-JP" sz="1400" b="1" dirty="0">
                  <a:solidFill>
                    <a:prstClr val="black"/>
                  </a:solidFill>
                </a:endParaRPr>
              </a:p>
              <a:p>
                <a:pPr algn="ctr" defTabSz="914400">
                  <a:defRPr/>
                </a:pPr>
                <a:r>
                  <a:rPr kumimoji="1" lang="ja-JP" altLang="en-US" sz="1400" b="1" dirty="0">
                    <a:solidFill>
                      <a:prstClr val="black"/>
                    </a:solidFill>
                  </a:rPr>
                  <a:t>コミュニティー</a:t>
                </a:r>
              </a:p>
            </p:txBody>
          </p:sp>
          <p:sp>
            <p:nvSpPr>
              <p:cNvPr id="5" name="円/楕円 4"/>
              <p:cNvSpPr/>
              <p:nvPr/>
            </p:nvSpPr>
            <p:spPr>
              <a:xfrm>
                <a:off x="494352" y="3256138"/>
                <a:ext cx="3137012" cy="1728142"/>
              </a:xfrm>
              <a:prstGeom prst="ellipse">
                <a:avLst/>
              </a:prstGeom>
              <a:solidFill>
                <a:schemeClr val="accent4">
                  <a:lumMod val="40000"/>
                  <a:lumOff val="60000"/>
                  <a:alpha val="4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kumimoji="1" lang="ja-JP" altLang="en-US" sz="1400" b="1" dirty="0">
                    <a:solidFill>
                      <a:prstClr val="black"/>
                    </a:solidFill>
                  </a:rPr>
                  <a:t>関係機関</a:t>
                </a:r>
                <a:endParaRPr kumimoji="1" lang="en-US" altLang="ja-JP" sz="1400" b="1" dirty="0">
                  <a:solidFill>
                    <a:prstClr val="black"/>
                  </a:solidFill>
                </a:endParaRPr>
              </a:p>
              <a:p>
                <a:pPr algn="ctr" defTabSz="914400">
                  <a:defRPr/>
                </a:pPr>
                <a:r>
                  <a:rPr kumimoji="1" lang="ja-JP" altLang="en-US" sz="1400" b="1" dirty="0">
                    <a:solidFill>
                      <a:prstClr val="black"/>
                    </a:solidFill>
                  </a:rPr>
                  <a:t>多職種連携</a:t>
                </a:r>
              </a:p>
            </p:txBody>
          </p:sp>
          <p:sp>
            <p:nvSpPr>
              <p:cNvPr id="6" name="円/楕円 5"/>
              <p:cNvSpPr/>
              <p:nvPr/>
            </p:nvSpPr>
            <p:spPr>
              <a:xfrm>
                <a:off x="643540" y="4626361"/>
                <a:ext cx="2838636" cy="1703907"/>
              </a:xfrm>
              <a:prstGeom prst="ellipse">
                <a:avLst/>
              </a:prstGeom>
              <a:solidFill>
                <a:srgbClr val="66FF66">
                  <a:alpha val="4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kumimoji="1" lang="ja-JP" altLang="en-US" sz="1200" b="1" dirty="0">
                    <a:solidFill>
                      <a:prstClr val="black"/>
                    </a:solidFill>
                  </a:rPr>
                  <a:t>支援者・事業所・</a:t>
                </a:r>
                <a:endParaRPr kumimoji="1" lang="en-US" altLang="ja-JP" sz="1200" b="1" dirty="0">
                  <a:solidFill>
                    <a:prstClr val="black"/>
                  </a:solidFill>
                </a:endParaRPr>
              </a:p>
              <a:p>
                <a:pPr algn="ctr" defTabSz="914400">
                  <a:defRPr/>
                </a:pPr>
                <a:r>
                  <a:rPr kumimoji="1" lang="ja-JP" altLang="en-US" sz="1200" b="1" dirty="0">
                    <a:solidFill>
                      <a:prstClr val="black"/>
                    </a:solidFill>
                  </a:rPr>
                  <a:t>組織</a:t>
                </a:r>
              </a:p>
            </p:txBody>
          </p:sp>
          <p:sp>
            <p:nvSpPr>
              <p:cNvPr id="22" name="テキスト ボックス 21"/>
              <p:cNvSpPr txBox="1"/>
              <p:nvPr/>
            </p:nvSpPr>
            <p:spPr>
              <a:xfrm>
                <a:off x="3131840" y="1844824"/>
                <a:ext cx="777777" cy="369332"/>
              </a:xfrm>
              <a:prstGeom prst="rect">
                <a:avLst/>
              </a:prstGeom>
              <a:noFill/>
            </p:spPr>
            <p:txBody>
              <a:bodyPr wrap="none" rtlCol="0">
                <a:spAutoFit/>
              </a:bodyPr>
              <a:lstStyle/>
              <a:p>
                <a:pPr defTabSz="914400">
                  <a:defRPr/>
                </a:pPr>
                <a:r>
                  <a:rPr kumimoji="1" lang="ja-JP" altLang="en-US" dirty="0">
                    <a:solidFill>
                      <a:prstClr val="black"/>
                    </a:solidFill>
                  </a:rPr>
                  <a:t>マクロ</a:t>
                </a:r>
              </a:p>
            </p:txBody>
          </p:sp>
          <p:sp>
            <p:nvSpPr>
              <p:cNvPr id="23" name="テキスト ボックス 22"/>
              <p:cNvSpPr txBox="1"/>
              <p:nvPr/>
            </p:nvSpPr>
            <p:spPr>
              <a:xfrm>
                <a:off x="3131840" y="3580952"/>
                <a:ext cx="554960" cy="369332"/>
              </a:xfrm>
              <a:prstGeom prst="rect">
                <a:avLst/>
              </a:prstGeom>
              <a:noFill/>
            </p:spPr>
            <p:txBody>
              <a:bodyPr wrap="none" rtlCol="0">
                <a:spAutoFit/>
              </a:bodyPr>
              <a:lstStyle/>
              <a:p>
                <a:pPr defTabSz="914400">
                  <a:defRPr/>
                </a:pPr>
                <a:r>
                  <a:rPr kumimoji="1" lang="ja-JP" altLang="en-US" dirty="0">
                    <a:solidFill>
                      <a:prstClr val="black"/>
                    </a:solidFill>
                  </a:rPr>
                  <a:t>メゾ</a:t>
                </a:r>
              </a:p>
            </p:txBody>
          </p:sp>
          <p:sp>
            <p:nvSpPr>
              <p:cNvPr id="24" name="テキスト ボックス 23"/>
              <p:cNvSpPr txBox="1"/>
              <p:nvPr/>
            </p:nvSpPr>
            <p:spPr>
              <a:xfrm>
                <a:off x="2956868" y="4955762"/>
                <a:ext cx="747320" cy="369332"/>
              </a:xfrm>
              <a:prstGeom prst="rect">
                <a:avLst/>
              </a:prstGeom>
              <a:noFill/>
            </p:spPr>
            <p:txBody>
              <a:bodyPr wrap="none" rtlCol="0">
                <a:spAutoFit/>
              </a:bodyPr>
              <a:lstStyle/>
              <a:p>
                <a:pPr defTabSz="914400">
                  <a:defRPr/>
                </a:pPr>
                <a:r>
                  <a:rPr kumimoji="1" lang="ja-JP" altLang="en-US" dirty="0">
                    <a:solidFill>
                      <a:prstClr val="black"/>
                    </a:solidFill>
                  </a:rPr>
                  <a:t>ミクロ</a:t>
                </a:r>
              </a:p>
            </p:txBody>
          </p:sp>
        </p:grpSp>
        <p:grpSp>
          <p:nvGrpSpPr>
            <p:cNvPr id="11" name="グループ化 10"/>
            <p:cNvGrpSpPr/>
            <p:nvPr/>
          </p:nvGrpSpPr>
          <p:grpSpPr>
            <a:xfrm>
              <a:off x="3131840" y="1889456"/>
              <a:ext cx="3193387" cy="4174563"/>
              <a:chOff x="3584257" y="1763467"/>
              <a:chExt cx="3193387" cy="4174563"/>
            </a:xfrm>
          </p:grpSpPr>
          <p:sp>
            <p:nvSpPr>
              <p:cNvPr id="19" name="円/楕円 3"/>
              <p:cNvSpPr/>
              <p:nvPr/>
            </p:nvSpPr>
            <p:spPr>
              <a:xfrm>
                <a:off x="3584257" y="1763467"/>
                <a:ext cx="3066066" cy="769631"/>
              </a:xfrm>
              <a:prstGeom prst="ellipse">
                <a:avLst/>
              </a:prstGeom>
              <a:solidFill>
                <a:srgbClr val="66FFCC">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kumimoji="1" lang="ja-JP" altLang="en-US" sz="1400" b="1" dirty="0">
                    <a:solidFill>
                      <a:prstClr val="black"/>
                    </a:solidFill>
                  </a:rPr>
                  <a:t>地域住民・地域包括ケア・我が事・丸ごと</a:t>
                </a:r>
              </a:p>
            </p:txBody>
          </p:sp>
          <p:sp>
            <p:nvSpPr>
              <p:cNvPr id="20" name="円/楕円 4"/>
              <p:cNvSpPr/>
              <p:nvPr/>
            </p:nvSpPr>
            <p:spPr>
              <a:xfrm>
                <a:off x="3654245" y="3123669"/>
                <a:ext cx="3066066" cy="769631"/>
              </a:xfrm>
              <a:prstGeom prst="ellipse">
                <a:avLst/>
              </a:prstGeom>
              <a:solidFill>
                <a:schemeClr val="accent4">
                  <a:lumMod val="40000"/>
                  <a:lumOff val="60000"/>
                  <a:alpha val="4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kumimoji="1" lang="ja-JP" altLang="en-US" sz="1400" b="1" dirty="0">
                    <a:solidFill>
                      <a:prstClr val="black"/>
                    </a:solidFill>
                  </a:rPr>
                  <a:t>多職種連携</a:t>
                </a:r>
                <a:endParaRPr kumimoji="1" lang="en-US" altLang="ja-JP" sz="1400" b="1" dirty="0">
                  <a:solidFill>
                    <a:prstClr val="black"/>
                  </a:solidFill>
                </a:endParaRPr>
              </a:p>
              <a:p>
                <a:pPr algn="ctr" defTabSz="914400">
                  <a:defRPr/>
                </a:pPr>
                <a:r>
                  <a:rPr kumimoji="1" lang="ja-JP" altLang="en-US" sz="1400" b="1" dirty="0">
                    <a:solidFill>
                      <a:prstClr val="black"/>
                    </a:solidFill>
                  </a:rPr>
                  <a:t>医療・保健所・弁護士・教育等</a:t>
                </a:r>
              </a:p>
            </p:txBody>
          </p:sp>
          <p:sp>
            <p:nvSpPr>
              <p:cNvPr id="21" name="円/楕円 5"/>
              <p:cNvSpPr/>
              <p:nvPr/>
            </p:nvSpPr>
            <p:spPr>
              <a:xfrm>
                <a:off x="3711578" y="4447406"/>
                <a:ext cx="3066066" cy="769631"/>
              </a:xfrm>
              <a:prstGeom prst="ellipse">
                <a:avLst/>
              </a:prstGeom>
              <a:solidFill>
                <a:srgbClr val="66FF66">
                  <a:alpha val="4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kumimoji="1" lang="ja-JP" altLang="en-US" sz="1400" b="1" dirty="0">
                    <a:solidFill>
                      <a:prstClr val="black"/>
                    </a:solidFill>
                  </a:rPr>
                  <a:t>事業所内サービス担当や事務部門等</a:t>
                </a:r>
              </a:p>
            </p:txBody>
          </p:sp>
          <p:sp>
            <p:nvSpPr>
              <p:cNvPr id="26" name="円/楕円 3"/>
              <p:cNvSpPr/>
              <p:nvPr/>
            </p:nvSpPr>
            <p:spPr>
              <a:xfrm>
                <a:off x="3584257" y="2455720"/>
                <a:ext cx="3066066" cy="769631"/>
              </a:xfrm>
              <a:prstGeom prst="ellipse">
                <a:avLst/>
              </a:prstGeom>
              <a:solidFill>
                <a:srgbClr val="66FFCC">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kumimoji="1" lang="ja-JP" altLang="en-US" sz="1400" b="1" dirty="0">
                    <a:solidFill>
                      <a:prstClr val="black"/>
                    </a:solidFill>
                  </a:rPr>
                  <a:t>自立支援協議会</a:t>
                </a:r>
                <a:endParaRPr kumimoji="1" lang="en-US" altLang="ja-JP" sz="1400" b="1" dirty="0">
                  <a:solidFill>
                    <a:prstClr val="black"/>
                  </a:solidFill>
                </a:endParaRPr>
              </a:p>
            </p:txBody>
          </p:sp>
          <p:sp>
            <p:nvSpPr>
              <p:cNvPr id="27" name="円/楕円 4"/>
              <p:cNvSpPr/>
              <p:nvPr/>
            </p:nvSpPr>
            <p:spPr>
              <a:xfrm>
                <a:off x="3711578" y="3815922"/>
                <a:ext cx="3066066" cy="769631"/>
              </a:xfrm>
              <a:prstGeom prst="ellipse">
                <a:avLst/>
              </a:prstGeom>
              <a:solidFill>
                <a:schemeClr val="accent4">
                  <a:lumMod val="40000"/>
                  <a:lumOff val="60000"/>
                  <a:alpha val="4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kumimoji="1" lang="ja-JP" altLang="en-US" sz="1400" b="1" dirty="0">
                    <a:solidFill>
                      <a:prstClr val="black"/>
                    </a:solidFill>
                  </a:rPr>
                  <a:t>関係機関（多職種？）</a:t>
                </a:r>
                <a:endParaRPr kumimoji="1" lang="en-US" altLang="ja-JP" sz="1400" b="1" dirty="0">
                  <a:solidFill>
                    <a:prstClr val="black"/>
                  </a:solidFill>
                </a:endParaRPr>
              </a:p>
              <a:p>
                <a:pPr algn="ctr" defTabSz="914400">
                  <a:defRPr/>
                </a:pPr>
                <a:r>
                  <a:rPr kumimoji="1" lang="ja-JP" altLang="en-US" sz="1400" b="1" dirty="0">
                    <a:solidFill>
                      <a:prstClr val="black"/>
                    </a:solidFill>
                  </a:rPr>
                  <a:t>サービス担当者会議</a:t>
                </a:r>
              </a:p>
            </p:txBody>
          </p:sp>
          <p:sp>
            <p:nvSpPr>
              <p:cNvPr id="28" name="円/楕円 5"/>
              <p:cNvSpPr/>
              <p:nvPr/>
            </p:nvSpPr>
            <p:spPr>
              <a:xfrm>
                <a:off x="3711578" y="5168399"/>
                <a:ext cx="3066066" cy="769631"/>
              </a:xfrm>
              <a:prstGeom prst="ellipse">
                <a:avLst/>
              </a:prstGeom>
              <a:solidFill>
                <a:srgbClr val="66FF66">
                  <a:alpha val="4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kumimoji="1" lang="ja-JP" altLang="en-US" sz="1400" b="1" dirty="0">
                    <a:solidFill>
                      <a:prstClr val="black"/>
                    </a:solidFill>
                  </a:rPr>
                  <a:t>同じ相談支援専門員</a:t>
                </a:r>
              </a:p>
            </p:txBody>
          </p:sp>
        </p:grpSp>
        <p:sp>
          <p:nvSpPr>
            <p:cNvPr id="29" name="テキスト ボックス 28"/>
            <p:cNvSpPr txBox="1"/>
            <p:nvPr/>
          </p:nvSpPr>
          <p:spPr>
            <a:xfrm>
              <a:off x="4284801" y="1336240"/>
              <a:ext cx="854721" cy="369332"/>
            </a:xfrm>
            <a:prstGeom prst="rect">
              <a:avLst/>
            </a:prstGeom>
            <a:noFill/>
          </p:spPr>
          <p:txBody>
            <a:bodyPr wrap="none" rtlCol="0">
              <a:spAutoFit/>
            </a:bodyPr>
            <a:lstStyle/>
            <a:p>
              <a:pPr defTabSz="914400">
                <a:defRPr/>
              </a:pPr>
              <a:r>
                <a:rPr kumimoji="1" lang="ja-JP" altLang="en-US" dirty="0">
                  <a:solidFill>
                    <a:prstClr val="black"/>
                  </a:solidFill>
                </a:rPr>
                <a:t>例えば</a:t>
              </a:r>
            </a:p>
          </p:txBody>
        </p:sp>
        <p:cxnSp>
          <p:nvCxnSpPr>
            <p:cNvPr id="15" name="直線矢印コネクタ 14"/>
            <p:cNvCxnSpPr/>
            <p:nvPr/>
          </p:nvCxnSpPr>
          <p:spPr>
            <a:xfrm flipV="1">
              <a:off x="2363042" y="2455720"/>
              <a:ext cx="896119" cy="2625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a:stCxn id="4" idx="6"/>
            </p:cNvCxnSpPr>
            <p:nvPr/>
          </p:nvCxnSpPr>
          <p:spPr>
            <a:xfrm flipV="1">
              <a:off x="2555776" y="3074937"/>
              <a:ext cx="559913" cy="413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a:stCxn id="23" idx="3"/>
              <a:endCxn id="20" idx="2"/>
            </p:cNvCxnSpPr>
            <p:nvPr/>
          </p:nvCxnSpPr>
          <p:spPr>
            <a:xfrm flipV="1">
              <a:off x="2398222" y="3634474"/>
              <a:ext cx="803606" cy="22127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5" name="直線矢印コネクタ 34"/>
            <p:cNvCxnSpPr>
              <a:endCxn id="27" idx="2"/>
            </p:cNvCxnSpPr>
            <p:nvPr/>
          </p:nvCxnSpPr>
          <p:spPr>
            <a:xfrm flipV="1">
              <a:off x="2232750" y="4326727"/>
              <a:ext cx="1026411" cy="6751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8" name="直線矢印コネクタ 37"/>
            <p:cNvCxnSpPr>
              <a:stCxn id="6" idx="6"/>
              <a:endCxn id="21" idx="2"/>
            </p:cNvCxnSpPr>
            <p:nvPr/>
          </p:nvCxnSpPr>
          <p:spPr>
            <a:xfrm flipV="1">
              <a:off x="2268365" y="4958211"/>
              <a:ext cx="990796" cy="19703"/>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40" name="直線矢印コネクタ 39"/>
            <p:cNvCxnSpPr>
              <a:stCxn id="6" idx="5"/>
              <a:endCxn id="28" idx="2"/>
            </p:cNvCxnSpPr>
            <p:nvPr/>
          </p:nvCxnSpPr>
          <p:spPr>
            <a:xfrm>
              <a:off x="2004550" y="5372624"/>
              <a:ext cx="1254611" cy="30658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grpSp>
      <p:sp>
        <p:nvSpPr>
          <p:cNvPr id="44" name="正方形/長方形 43"/>
          <p:cNvSpPr/>
          <p:nvPr/>
        </p:nvSpPr>
        <p:spPr>
          <a:xfrm>
            <a:off x="6253219" y="4502504"/>
            <a:ext cx="2840609" cy="7077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914400">
              <a:defRPr/>
            </a:pPr>
            <a:r>
              <a:rPr kumimoji="1" lang="ja-JP" altLang="en-US" sz="1400" dirty="0">
                <a:solidFill>
                  <a:prstClr val="black"/>
                </a:solidFill>
              </a:rPr>
              <a:t>組織の壁、組織内の職種、方針のずれ、理念と現実等</a:t>
            </a:r>
          </a:p>
        </p:txBody>
      </p:sp>
      <p:sp>
        <p:nvSpPr>
          <p:cNvPr id="45" name="正方形/長方形 44"/>
          <p:cNvSpPr/>
          <p:nvPr/>
        </p:nvSpPr>
        <p:spPr>
          <a:xfrm>
            <a:off x="6253219" y="5267681"/>
            <a:ext cx="2840609" cy="7077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914400">
              <a:defRPr/>
            </a:pPr>
            <a:r>
              <a:rPr kumimoji="1" lang="ja-JP" altLang="en-US" sz="1400" dirty="0">
                <a:solidFill>
                  <a:prstClr val="black"/>
                </a:solidFill>
              </a:rPr>
              <a:t>考え方、価値観、仕事への姿勢等</a:t>
            </a:r>
          </a:p>
        </p:txBody>
      </p:sp>
      <p:sp>
        <p:nvSpPr>
          <p:cNvPr id="46" name="正方形/長方形 45"/>
          <p:cNvSpPr/>
          <p:nvPr/>
        </p:nvSpPr>
        <p:spPr>
          <a:xfrm>
            <a:off x="6236144" y="3761344"/>
            <a:ext cx="2840609" cy="707771"/>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914400">
              <a:defRPr/>
            </a:pPr>
            <a:r>
              <a:rPr kumimoji="1" lang="ja-JP" altLang="en-US" sz="1400" dirty="0">
                <a:solidFill>
                  <a:prstClr val="black"/>
                </a:solidFill>
              </a:rPr>
              <a:t>事業種別、職種の違い、優先順位、障害特性、組織間方針の違い等</a:t>
            </a:r>
          </a:p>
        </p:txBody>
      </p:sp>
      <p:sp>
        <p:nvSpPr>
          <p:cNvPr id="47" name="正方形/長方形 46"/>
          <p:cNvSpPr/>
          <p:nvPr/>
        </p:nvSpPr>
        <p:spPr>
          <a:xfrm>
            <a:off x="6222158" y="2985462"/>
            <a:ext cx="2840609" cy="707771"/>
          </a:xfrm>
          <a:prstGeom prst="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914400">
              <a:defRPr/>
            </a:pPr>
            <a:r>
              <a:rPr kumimoji="1" lang="ja-JP" altLang="en-US" sz="1400" dirty="0">
                <a:solidFill>
                  <a:prstClr val="black"/>
                </a:solidFill>
              </a:rPr>
              <a:t>職種事の倫理・価値観・優先順位、</a:t>
            </a:r>
            <a:endParaRPr kumimoji="1" lang="en-US" altLang="ja-JP" sz="1400" dirty="0">
              <a:solidFill>
                <a:prstClr val="black"/>
              </a:solidFill>
            </a:endParaRPr>
          </a:p>
          <a:p>
            <a:pPr defTabSz="914400">
              <a:defRPr/>
            </a:pPr>
            <a:r>
              <a:rPr kumimoji="1" lang="ja-JP" altLang="en-US" sz="1400" dirty="0">
                <a:solidFill>
                  <a:prstClr val="black"/>
                </a:solidFill>
              </a:rPr>
              <a:t>土壌、教育、報酬体系、法制度、用語等</a:t>
            </a:r>
          </a:p>
        </p:txBody>
      </p:sp>
      <p:sp>
        <p:nvSpPr>
          <p:cNvPr id="48" name="正方形/長方形 47"/>
          <p:cNvSpPr/>
          <p:nvPr/>
        </p:nvSpPr>
        <p:spPr>
          <a:xfrm>
            <a:off x="6201133" y="2196974"/>
            <a:ext cx="2840609" cy="7077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914400">
              <a:defRPr/>
            </a:pPr>
            <a:r>
              <a:rPr kumimoji="1" lang="ja-JP" altLang="en-US" sz="1400" dirty="0">
                <a:solidFill>
                  <a:prstClr val="black"/>
                </a:solidFill>
              </a:rPr>
              <a:t>行政・自治体の姿勢、関係性、関係機関のまとまり感、取り回し・事務局力等</a:t>
            </a:r>
          </a:p>
        </p:txBody>
      </p:sp>
      <p:sp>
        <p:nvSpPr>
          <p:cNvPr id="49" name="正方形/長方形 48"/>
          <p:cNvSpPr/>
          <p:nvPr/>
        </p:nvSpPr>
        <p:spPr>
          <a:xfrm>
            <a:off x="6195886" y="1383385"/>
            <a:ext cx="2840609" cy="7077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defTabSz="914400">
              <a:defRPr/>
            </a:pPr>
            <a:r>
              <a:rPr kumimoji="1" lang="ja-JP" altLang="en-US" sz="1400" dirty="0">
                <a:solidFill>
                  <a:prstClr val="black"/>
                </a:solidFill>
              </a:rPr>
              <a:t>地域間格差、財源、高齢化率、社会資源、住民意識等</a:t>
            </a:r>
          </a:p>
        </p:txBody>
      </p:sp>
      <p:sp>
        <p:nvSpPr>
          <p:cNvPr id="51" name="テキスト ボックス 50"/>
          <p:cNvSpPr txBox="1"/>
          <p:nvPr/>
        </p:nvSpPr>
        <p:spPr>
          <a:xfrm>
            <a:off x="7188829" y="933336"/>
            <a:ext cx="1173719" cy="369332"/>
          </a:xfrm>
          <a:prstGeom prst="rect">
            <a:avLst/>
          </a:prstGeom>
          <a:noFill/>
        </p:spPr>
        <p:txBody>
          <a:bodyPr wrap="none" rtlCol="0">
            <a:spAutoFit/>
          </a:bodyPr>
          <a:lstStyle/>
          <a:p>
            <a:pPr defTabSz="914400">
              <a:defRPr/>
            </a:pPr>
            <a:r>
              <a:rPr kumimoji="1" lang="ja-JP" altLang="en-US" dirty="0">
                <a:solidFill>
                  <a:prstClr val="black"/>
                </a:solidFill>
              </a:rPr>
              <a:t>ポイント例</a:t>
            </a:r>
          </a:p>
        </p:txBody>
      </p:sp>
      <p:sp>
        <p:nvSpPr>
          <p:cNvPr id="34" name="正方形/長方形 33"/>
          <p:cNvSpPr/>
          <p:nvPr/>
        </p:nvSpPr>
        <p:spPr>
          <a:xfrm>
            <a:off x="6143626" y="6500813"/>
            <a:ext cx="2857500" cy="3571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altLang="ja-JP" sz="2000" dirty="0">
                <a:solidFill>
                  <a:prstClr val="black"/>
                </a:solidFill>
                <a:latin typeface="Monotype Corsiva" pitchFamily="66" charset="0"/>
              </a:rPr>
              <a:t>N.R.C</a:t>
            </a:r>
            <a:r>
              <a:rPr kumimoji="1" lang="ja-JP" altLang="en-US" sz="2000" dirty="0">
                <a:solidFill>
                  <a:prstClr val="black"/>
                </a:solidFill>
                <a:latin typeface="Monotype Corsiva" pitchFamily="66" charset="0"/>
              </a:rPr>
              <a:t>　</a:t>
            </a:r>
            <a:r>
              <a:rPr kumimoji="1" lang="en-US" altLang="ja-JP" sz="2000" dirty="0" err="1">
                <a:solidFill>
                  <a:prstClr val="black"/>
                </a:solidFill>
                <a:latin typeface="Monotype Corsiva" pitchFamily="66" charset="0"/>
              </a:rPr>
              <a:t>t.suzuki</a:t>
            </a:r>
            <a:r>
              <a:rPr kumimoji="1" lang="ja-JP" altLang="en-US" sz="2000" dirty="0">
                <a:solidFill>
                  <a:prstClr val="black"/>
                </a:solidFill>
                <a:latin typeface="Monotype Corsiva" pitchFamily="66" charset="0"/>
              </a:rPr>
              <a:t>　</a:t>
            </a:r>
            <a:r>
              <a:rPr kumimoji="1" lang="en-US" altLang="ja-JP" sz="2000" dirty="0">
                <a:solidFill>
                  <a:prstClr val="black"/>
                </a:solidFill>
                <a:latin typeface="Monotype Corsiva" pitchFamily="66" charset="0"/>
              </a:rPr>
              <a:t>2018</a:t>
            </a:r>
            <a:endParaRPr kumimoji="1" lang="ja-JP" altLang="en-US" sz="2000" dirty="0">
              <a:solidFill>
                <a:prstClr val="black"/>
              </a:solidFill>
              <a:latin typeface="Monotype Corsiva" pitchFamily="66" charset="0"/>
            </a:endParaRPr>
          </a:p>
        </p:txBody>
      </p:sp>
      <p:sp>
        <p:nvSpPr>
          <p:cNvPr id="7" name="スライド番号プレースホルダー 6"/>
          <p:cNvSpPr>
            <a:spLocks noGrp="1"/>
          </p:cNvSpPr>
          <p:nvPr>
            <p:ph type="sldNum" sz="quarter" idx="12"/>
          </p:nvPr>
        </p:nvSpPr>
        <p:spPr/>
        <p:txBody>
          <a:bodyPr/>
          <a:lstStyle/>
          <a:p>
            <a:pPr>
              <a:defRPr/>
            </a:pPr>
            <a:fld id="{902C5854-7D26-4682-A2CE-373ED3E5E52D}" type="slidenum">
              <a:rPr kumimoji="1" lang="ja-JP" altLang="en-US" smtClean="0">
                <a:solidFill>
                  <a:prstClr val="black">
                    <a:tint val="75000"/>
                  </a:prstClr>
                </a:solidFill>
              </a:rPr>
              <a:pPr>
                <a:defRPr/>
              </a:pPr>
              <a:t>56</a:t>
            </a:fld>
            <a:endParaRPr kumimoji="1" lang="ja-JP" altLang="en-US">
              <a:solidFill>
                <a:prstClr val="black">
                  <a:tint val="75000"/>
                </a:prstClr>
              </a:solidFill>
            </a:endParaRPr>
          </a:p>
        </p:txBody>
      </p:sp>
      <p:sp>
        <p:nvSpPr>
          <p:cNvPr id="36" name="タイトル 1"/>
          <p:cNvSpPr txBox="1">
            <a:spLocks/>
          </p:cNvSpPr>
          <p:nvPr/>
        </p:nvSpPr>
        <p:spPr>
          <a:xfrm>
            <a:off x="254023" y="1171910"/>
            <a:ext cx="1022084" cy="706387"/>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ja-JP" altLang="en-US" sz="3200" dirty="0">
                <a:solidFill>
                  <a:srgbClr val="FF0000"/>
                </a:solidFill>
              </a:rPr>
              <a:t>図</a:t>
            </a:r>
          </a:p>
        </p:txBody>
      </p:sp>
      <p:sp>
        <p:nvSpPr>
          <p:cNvPr id="37" name="楕円 8"/>
          <p:cNvSpPr/>
          <p:nvPr/>
        </p:nvSpPr>
        <p:spPr>
          <a:xfrm>
            <a:off x="765065" y="1182203"/>
            <a:ext cx="688630" cy="68580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1" lang="ja-JP" altLang="en-US" sz="3200" dirty="0">
                <a:solidFill>
                  <a:srgbClr val="FF0000"/>
                </a:solidFill>
              </a:rPr>
              <a:t>再</a:t>
            </a:r>
          </a:p>
        </p:txBody>
      </p:sp>
    </p:spTree>
    <p:extLst>
      <p:ext uri="{BB962C8B-B14F-4D97-AF65-F5344CB8AC3E}">
        <p14:creationId xmlns:p14="http://schemas.microsoft.com/office/powerpoint/2010/main" val="40418359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486" y="2720182"/>
            <a:ext cx="8229028" cy="1143000"/>
          </a:xfrm>
        </p:spPr>
        <p:txBody>
          <a:bodyPr/>
          <a:lstStyle/>
          <a:p>
            <a:r>
              <a:rPr kumimoji="1" lang="ja-JP" altLang="en-US" dirty="0"/>
              <a:t>自己研鑽</a:t>
            </a:r>
          </a:p>
        </p:txBody>
      </p:sp>
      <p:sp>
        <p:nvSpPr>
          <p:cNvPr id="4" name="スライド番号プレースホルダー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7F450F-24FC-4313-9F04-82FF07EFB060}" type="slidenum">
              <a:rPr kumimoji="0" lang="en-US" altLang="ja-JP" sz="1261" b="0" i="0" u="none" strike="noStrike" kern="1200" cap="none" spc="0" normalizeH="0" baseline="0" noProof="0" smtClean="0">
                <a:ln>
                  <a:noFill/>
                </a:ln>
                <a:solidFill>
                  <a:srgbClr val="000000"/>
                </a:solidFill>
                <a:effectLst/>
                <a:uLnTx/>
                <a:uFillTx/>
                <a:latin typeface="Arial" charset="0"/>
                <a:ea typeface="ＭＳ Ｐゴシック"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altLang="ja-JP" sz="1261"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5" name="スマイル 4"/>
          <p:cNvSpPr/>
          <p:nvPr/>
        </p:nvSpPr>
        <p:spPr>
          <a:xfrm>
            <a:off x="8442960" y="72550"/>
            <a:ext cx="487680" cy="438912"/>
          </a:xfrm>
          <a:prstGeom prst="smileyFace">
            <a:avLst/>
          </a:prstGeom>
          <a:solidFill>
            <a:srgbClr val="FF0000"/>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2726737116"/>
      </p:ext>
    </p:extLst>
  </p:cSld>
  <p:clrMapOvr>
    <a:masterClrMapping/>
  </p:clrMapOvr>
  <p:transition spd="slow">
    <p:cove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9"/>
            <a:ext cx="8229600" cy="673628"/>
          </a:xfrm>
        </p:spPr>
        <p:txBody>
          <a:bodyPr/>
          <a:lstStyle/>
          <a:p>
            <a:r>
              <a:rPr kumimoji="1" lang="ja-JP" altLang="en-US" dirty="0"/>
              <a:t>二宮金次郎（尊徳）</a:t>
            </a:r>
          </a:p>
        </p:txBody>
      </p:sp>
      <p:sp>
        <p:nvSpPr>
          <p:cNvPr id="4" name="スライド番号プレースホルダー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A1C1E8-9361-4557-9EFC-000E05CD7A25}" type="slidenum">
              <a:rPr kumimoji="0" lang="en-US" altLang="ja-JP" sz="1292" b="0" i="0" u="none" strike="noStrike" kern="1200" cap="none" spc="0" normalizeH="0" baseline="0" noProof="0" smtClean="0">
                <a:ln>
                  <a:noFill/>
                </a:ln>
                <a:solidFill>
                  <a:srgbClr val="000000"/>
                </a:solidFill>
                <a:effectLst/>
                <a:uLnTx/>
                <a:uFillTx/>
                <a:latin typeface="Arial"/>
                <a:ea typeface="ＭＳ Ｐゴシック"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altLang="ja-JP" sz="1292" b="0" i="0" u="none" strike="noStrike" kern="1200" cap="none" spc="0" normalizeH="0" baseline="0" noProof="0">
              <a:ln>
                <a:noFill/>
              </a:ln>
              <a:solidFill>
                <a:srgbClr val="000000"/>
              </a:solidFill>
              <a:effectLst/>
              <a:uLnTx/>
              <a:uFillTx/>
              <a:latin typeface="Arial"/>
              <a:ea typeface="ＭＳ Ｐゴシック" pitchFamily="50" charset="-128"/>
              <a:cs typeface="+mn-cs"/>
            </a:endParaRPr>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2474" y="1070779"/>
            <a:ext cx="3018453" cy="2268009"/>
          </a:xfrm>
          <a:prstGeom prst="rect">
            <a:avLst/>
          </a:prstGeom>
        </p:spPr>
      </p:pic>
      <p:pic>
        <p:nvPicPr>
          <p:cNvPr id="7" name="図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740" y="3553753"/>
            <a:ext cx="2231237" cy="2970873"/>
          </a:xfrm>
          <a:prstGeom prst="rect">
            <a:avLst/>
          </a:prstGeom>
        </p:spPr>
      </p:pic>
      <p:pic>
        <p:nvPicPr>
          <p:cNvPr id="8" name="図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97027" y="3553753"/>
            <a:ext cx="2255261" cy="1507661"/>
          </a:xfrm>
          <a:prstGeom prst="rect">
            <a:avLst/>
          </a:prstGeom>
        </p:spPr>
      </p:pic>
      <p:pic>
        <p:nvPicPr>
          <p:cNvPr id="9" name="図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33572" y="948267"/>
            <a:ext cx="2899306" cy="2482831"/>
          </a:xfrm>
          <a:prstGeom prst="rect">
            <a:avLst/>
          </a:prstGeom>
        </p:spPr>
      </p:pic>
      <p:pic>
        <p:nvPicPr>
          <p:cNvPr id="10" name="図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33572" y="5082999"/>
            <a:ext cx="2244308" cy="1673931"/>
          </a:xfrm>
          <a:prstGeom prst="rect">
            <a:avLst/>
          </a:prstGeom>
        </p:spPr>
      </p:pic>
      <p:pic>
        <p:nvPicPr>
          <p:cNvPr id="11" name="図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54117" y="1203476"/>
            <a:ext cx="4034775" cy="5372269"/>
          </a:xfrm>
          <a:prstGeom prst="rect">
            <a:avLst/>
          </a:prstGeom>
        </p:spPr>
      </p:pic>
      <p:pic>
        <p:nvPicPr>
          <p:cNvPr id="12" name="図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9867" y="274639"/>
            <a:ext cx="2126985" cy="3190478"/>
          </a:xfrm>
          <a:prstGeom prst="rect">
            <a:avLst/>
          </a:prstGeom>
        </p:spPr>
      </p:pic>
      <p:sp>
        <p:nvSpPr>
          <p:cNvPr id="13" name="スマイル 12"/>
          <p:cNvSpPr/>
          <p:nvPr/>
        </p:nvSpPr>
        <p:spPr>
          <a:xfrm>
            <a:off x="8442960" y="72550"/>
            <a:ext cx="487680" cy="438912"/>
          </a:xfrm>
          <a:prstGeom prst="smileyFace">
            <a:avLst/>
          </a:prstGeom>
          <a:solidFill>
            <a:srgbClr val="FF0000"/>
          </a:solidFill>
          <a:ln w="25400" cap="flat" cmpd="sng" algn="ctr">
            <a:solidFill>
              <a:sysClr val="windowText" lastClr="00000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pic>
        <p:nvPicPr>
          <p:cNvPr id="5" name="コンテンツ プレースホルダー 4"/>
          <p:cNvPicPr>
            <a:picLocks noGrp="1" noChangeAspect="1"/>
          </p:cNvPicPr>
          <p:nvPr>
            <p:ph idx="1"/>
          </p:nvPr>
        </p:nvPicPr>
        <p:blipFill>
          <a:blip r:embed="rId10">
            <a:extLst>
              <a:ext uri="{28A0092B-C50C-407E-A947-70E740481C1C}">
                <a14:useLocalDpi xmlns:a14="http://schemas.microsoft.com/office/drawing/2010/main" val="0"/>
              </a:ext>
            </a:extLst>
          </a:blip>
          <a:stretch>
            <a:fillRect/>
          </a:stretch>
        </p:blipFill>
        <p:spPr>
          <a:xfrm>
            <a:off x="379266" y="1220465"/>
            <a:ext cx="4022016" cy="5355280"/>
          </a:xfrm>
        </p:spPr>
      </p:pic>
    </p:spTree>
    <p:extLst>
      <p:ext uri="{BB962C8B-B14F-4D97-AF65-F5344CB8AC3E}">
        <p14:creationId xmlns:p14="http://schemas.microsoft.com/office/powerpoint/2010/main" val="32976787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32"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circle(out)">
                                      <p:cBhvr>
                                        <p:cTn id="42" dur="2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ircle(in)">
                                      <p:cBhvr>
                                        <p:cTn id="4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3448" y="1828800"/>
            <a:ext cx="7828770" cy="3803904"/>
          </a:xfrm>
        </p:spPr>
        <p:txBody>
          <a:bodyPr anchor="t" anchorCtr="0">
            <a:normAutofit fontScale="90000"/>
          </a:bodyPr>
          <a:lstStyle/>
          <a:p>
            <a:r>
              <a:rPr kumimoji="1" lang="ja-JP" altLang="en-US" sz="4000" b="1" dirty="0">
                <a:latin typeface="HG丸ｺﾞｼｯｸM-PRO" panose="020F0600000000000000" pitchFamily="50" charset="-128"/>
                <a:ea typeface="HG丸ｺﾞｼｯｸM-PRO" panose="020F0600000000000000" pitchFamily="50" charset="-128"/>
                <a:cs typeface="Meiryo UI" panose="020B0604030504040204" pitchFamily="50" charset="-128"/>
              </a:rPr>
              <a:t>自らをアップデートしていく</a:t>
            </a:r>
            <a:br>
              <a:rPr kumimoji="1" lang="en-US" altLang="ja-JP" sz="4000" b="1" dirty="0">
                <a:latin typeface="HG丸ｺﾞｼｯｸM-PRO" panose="020F0600000000000000" pitchFamily="50" charset="-128"/>
                <a:ea typeface="HG丸ｺﾞｼｯｸM-PRO" panose="020F0600000000000000" pitchFamily="50" charset="-128"/>
                <a:cs typeface="Meiryo UI" panose="020B0604030504040204" pitchFamily="50" charset="-128"/>
              </a:rPr>
            </a:br>
            <a:br>
              <a:rPr lang="en-US" altLang="ja-JP" sz="4000" b="1" dirty="0">
                <a:latin typeface="HG丸ｺﾞｼｯｸM-PRO" panose="020F0600000000000000" pitchFamily="50" charset="-128"/>
                <a:ea typeface="HG丸ｺﾞｼｯｸM-PRO" panose="020F0600000000000000" pitchFamily="50" charset="-128"/>
                <a:cs typeface="Meiryo UI" panose="020B0604030504040204" pitchFamily="50" charset="-128"/>
              </a:rPr>
            </a:br>
            <a:br>
              <a:rPr kumimoji="1" lang="en-US" altLang="ja-JP" sz="4000" b="1" dirty="0">
                <a:latin typeface="HG丸ｺﾞｼｯｸM-PRO" panose="020F0600000000000000" pitchFamily="50" charset="-128"/>
                <a:ea typeface="HG丸ｺﾞｼｯｸM-PRO" panose="020F0600000000000000" pitchFamily="50" charset="-128"/>
                <a:cs typeface="Meiryo UI" panose="020B0604030504040204" pitchFamily="50" charset="-128"/>
              </a:rPr>
            </a:br>
            <a:r>
              <a:rPr kumimoji="1" lang="ja-JP" altLang="en-US" sz="4000" b="1" dirty="0">
                <a:latin typeface="HG丸ｺﾞｼｯｸM-PRO" panose="020F0600000000000000" pitchFamily="50" charset="-128"/>
                <a:ea typeface="HG丸ｺﾞｼｯｸM-PRO" panose="020F0600000000000000" pitchFamily="50" charset="-128"/>
                <a:cs typeface="Meiryo UI" panose="020B0604030504040204" pitchFamily="50" charset="-128"/>
              </a:rPr>
              <a:t>組織をアップデートしていく</a:t>
            </a:r>
            <a:br>
              <a:rPr kumimoji="1" lang="en-US" altLang="ja-JP" sz="4000" b="1">
                <a:latin typeface="HG丸ｺﾞｼｯｸM-PRO" panose="020F0600000000000000" pitchFamily="50" charset="-128"/>
                <a:ea typeface="HG丸ｺﾞｼｯｸM-PRO" panose="020F0600000000000000" pitchFamily="50" charset="-128"/>
                <a:cs typeface="Meiryo UI" panose="020B0604030504040204" pitchFamily="50" charset="-128"/>
              </a:rPr>
            </a:br>
            <a:br>
              <a:rPr kumimoji="1" lang="en-US" altLang="ja-JP" sz="4000" b="1" dirty="0">
                <a:latin typeface="HG丸ｺﾞｼｯｸM-PRO" panose="020F0600000000000000" pitchFamily="50" charset="-128"/>
                <a:ea typeface="HG丸ｺﾞｼｯｸM-PRO" panose="020F0600000000000000" pitchFamily="50" charset="-128"/>
                <a:cs typeface="Meiryo UI" panose="020B0604030504040204" pitchFamily="50" charset="-128"/>
              </a:rPr>
            </a:br>
            <a:br>
              <a:rPr lang="en-US" altLang="ja-JP" sz="4000" b="1" dirty="0">
                <a:latin typeface="HG丸ｺﾞｼｯｸM-PRO" panose="020F0600000000000000" pitchFamily="50" charset="-128"/>
                <a:ea typeface="HG丸ｺﾞｼｯｸM-PRO" panose="020F0600000000000000" pitchFamily="50" charset="-128"/>
                <a:cs typeface="Meiryo UI" panose="020B0604030504040204" pitchFamily="50" charset="-128"/>
              </a:rPr>
            </a:br>
            <a:r>
              <a:rPr lang="ja-JP" altLang="en-US" sz="4000" b="1" dirty="0">
                <a:latin typeface="HG丸ｺﾞｼｯｸM-PRO" panose="020F0600000000000000" pitchFamily="50" charset="-128"/>
                <a:ea typeface="HG丸ｺﾞｼｯｸM-PRO" panose="020F0600000000000000" pitchFamily="50" charset="-128"/>
                <a:cs typeface="Meiryo UI" panose="020B0604030504040204" pitchFamily="50" charset="-128"/>
              </a:rPr>
              <a:t>そのためにも多職種連携</a:t>
            </a:r>
            <a:br>
              <a:rPr kumimoji="1" lang="en-US" altLang="ja-JP" sz="4000" b="1" dirty="0">
                <a:latin typeface="HG丸ｺﾞｼｯｸM-PRO" panose="020F0600000000000000" pitchFamily="50" charset="-128"/>
                <a:ea typeface="HG丸ｺﾞｼｯｸM-PRO" panose="020F0600000000000000" pitchFamily="50" charset="-128"/>
                <a:cs typeface="Meiryo UI" panose="020B0604030504040204" pitchFamily="50" charset="-128"/>
              </a:rPr>
            </a:br>
            <a:endParaRPr kumimoji="1" lang="ja-JP" sz="4000" b="1" dirty="0">
              <a:latin typeface="HG丸ｺﾞｼｯｸM-PRO" panose="020F0600000000000000" pitchFamily="50" charset="-128"/>
              <a:ea typeface="HG丸ｺﾞｼｯｸM-PRO" panose="020F0600000000000000" pitchFamily="50" charset="-128"/>
              <a:cs typeface="Meiryo UI" panose="020B0604030504040204" pitchFamily="50" charset="-128"/>
            </a:endParaRPr>
          </a:p>
        </p:txBody>
      </p:sp>
      <p:sp>
        <p:nvSpPr>
          <p:cNvPr id="3" name="スマイル 2"/>
          <p:cNvSpPr/>
          <p:nvPr/>
        </p:nvSpPr>
        <p:spPr>
          <a:xfrm>
            <a:off x="8430768" y="72550"/>
            <a:ext cx="487680" cy="438912"/>
          </a:xfrm>
          <a:prstGeom prst="smileyFace">
            <a:avLst/>
          </a:prstGeom>
          <a:solidFill>
            <a:srgbClr val="FF0000"/>
          </a:solidFill>
          <a:ln w="25400" cap="flat" cmpd="sng" algn="ctr">
            <a:solidFill>
              <a:sysClr val="windowText" lastClr="000000"/>
            </a:solidFill>
            <a:prstDash val="solid"/>
          </a:ln>
          <a:effectLst/>
        </p:spPr>
        <p:txBody>
          <a:bodyPr rtlCol="0" anchor="ctr"/>
          <a:lstStyle/>
          <a:p>
            <a:pPr algn="ctr">
              <a:defRPr/>
            </a:pPr>
            <a:endParaRPr kumimoji="1" lang="ja-JP" altLang="en-US" kern="0">
              <a:solidFill>
                <a:prstClr val="white"/>
              </a:solidFill>
              <a:latin typeface="Calibri"/>
              <a:ea typeface="ＭＳ Ｐゴシック" panose="020B0600070205080204" pitchFamily="50" charset="-128"/>
            </a:endParaRPr>
          </a:p>
        </p:txBody>
      </p:sp>
    </p:spTree>
    <p:extLst>
      <p:ext uri="{BB962C8B-B14F-4D97-AF65-F5344CB8AC3E}">
        <p14:creationId xmlns:p14="http://schemas.microsoft.com/office/powerpoint/2010/main" val="2718668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886718">
            <a:off x="471845" y="-122151"/>
            <a:ext cx="796539" cy="1212316"/>
          </a:xfrm>
          <a:prstGeom prst="rect">
            <a:avLst/>
          </a:prstGeom>
        </p:spPr>
      </p:pic>
      <p:sp>
        <p:nvSpPr>
          <p:cNvPr id="18434" name="Rectangle 2"/>
          <p:cNvSpPr>
            <a:spLocks noGrp="1" noChangeArrowheads="1"/>
          </p:cNvSpPr>
          <p:nvPr>
            <p:ph type="title"/>
          </p:nvPr>
        </p:nvSpPr>
        <p:spPr/>
        <p:txBody>
          <a:bodyPr/>
          <a:lstStyle/>
          <a:p>
            <a:r>
              <a:rPr lang="ja-JP" altLang="en-US" sz="3600" dirty="0">
                <a:solidFill>
                  <a:schemeClr val="tx1"/>
                </a:solidFill>
                <a:ea typeface="ＭＳ Ｐゴシック" pitchFamily="50" charset="-128"/>
              </a:rPr>
              <a:t>（１）多職種連携とその重要性の理解</a:t>
            </a:r>
          </a:p>
        </p:txBody>
      </p:sp>
      <p:sp>
        <p:nvSpPr>
          <p:cNvPr id="18435" name="Rectangle 3"/>
          <p:cNvSpPr>
            <a:spLocks noGrp="1" noChangeArrowheads="1"/>
          </p:cNvSpPr>
          <p:nvPr>
            <p:ph type="body" idx="1"/>
          </p:nvPr>
        </p:nvSpPr>
        <p:spPr>
          <a:xfrm>
            <a:off x="457200" y="1600201"/>
            <a:ext cx="8467344" cy="4530725"/>
          </a:xfrm>
        </p:spPr>
        <p:txBody>
          <a:bodyPr/>
          <a:lstStyle/>
          <a:p>
            <a:endParaRPr lang="en-US" altLang="ja-JP" dirty="0">
              <a:ea typeface="ＭＳ Ｐゴシック" pitchFamily="50" charset="-128"/>
            </a:endParaRPr>
          </a:p>
          <a:p>
            <a:endParaRPr lang="en-US" altLang="ja-JP" dirty="0">
              <a:ea typeface="ＭＳ Ｐゴシック" pitchFamily="50" charset="-128"/>
            </a:endParaRPr>
          </a:p>
          <a:p>
            <a:pPr marL="0" indent="0">
              <a:buNone/>
            </a:pPr>
            <a:r>
              <a:rPr lang="ja-JP" altLang="en-US" dirty="0">
                <a:ea typeface="ＭＳ Ｐゴシック" pitchFamily="50" charset="-128"/>
              </a:rPr>
              <a:t>○まずは、連携が必要な理由を再確認</a:t>
            </a:r>
            <a:endParaRPr lang="en-US" altLang="ja-JP" dirty="0">
              <a:ea typeface="ＭＳ Ｐゴシック" pitchFamily="50" charset="-128"/>
            </a:endParaRPr>
          </a:p>
          <a:p>
            <a:endParaRPr lang="en-US" altLang="ja-JP" dirty="0">
              <a:ea typeface="ＭＳ Ｐゴシック" pitchFamily="50" charset="-128"/>
            </a:endParaRPr>
          </a:p>
          <a:p>
            <a:pPr marL="0" indent="0">
              <a:buNone/>
            </a:pPr>
            <a:r>
              <a:rPr lang="ja-JP" altLang="en-US" dirty="0">
                <a:ea typeface="ＭＳ Ｐゴシック" pitchFamily="50" charset="-128"/>
              </a:rPr>
              <a:t>○他と連携・協力が得られるとどんな時に助かるか、</a:t>
            </a:r>
            <a:endParaRPr lang="en-US" altLang="ja-JP" dirty="0">
              <a:ea typeface="ＭＳ Ｐゴシック" pitchFamily="50" charset="-128"/>
            </a:endParaRPr>
          </a:p>
          <a:p>
            <a:pPr marL="0" indent="0">
              <a:buNone/>
            </a:pPr>
            <a:r>
              <a:rPr lang="ja-JP" altLang="en-US" dirty="0">
                <a:ea typeface="ＭＳ Ｐゴシック" pitchFamily="50" charset="-128"/>
              </a:rPr>
              <a:t>　とれないことで、どんな事に困っているか。</a:t>
            </a:r>
            <a:endParaRPr lang="en-US" altLang="ja-JP" dirty="0">
              <a:ea typeface="ＭＳ Ｐゴシック" pitchFamily="50" charset="-128"/>
            </a:endParaRPr>
          </a:p>
          <a:p>
            <a:endParaRPr lang="ja-JP" altLang="en-US" dirty="0">
              <a:ea typeface="ＭＳ Ｐゴシック" pitchFamily="50" charset="-128"/>
            </a:endParaRPr>
          </a:p>
        </p:txBody>
      </p:sp>
      <p:sp>
        <p:nvSpPr>
          <p:cNvPr id="2" name="スライド番号プレースホルダー 1"/>
          <p:cNvSpPr>
            <a:spLocks noGrp="1"/>
          </p:cNvSpPr>
          <p:nvPr>
            <p:ph type="sldNum" sz="quarter" idx="12"/>
          </p:nvPr>
        </p:nvSpPr>
        <p:spPr/>
        <p:txBody>
          <a:bodyPr/>
          <a:lstStyle/>
          <a:p>
            <a:fld id="{88151203-A72C-487C-B594-566CAEA203A0}" type="slidenum">
              <a:rPr lang="ja-JP" altLang="en-US" smtClean="0"/>
              <a:pPr/>
              <a:t>6</a:t>
            </a:fld>
            <a:endParaRPr lang="en-US" altLang="ja-JP"/>
          </a:p>
        </p:txBody>
      </p:sp>
    </p:spTree>
    <p:extLst>
      <p:ext uri="{BB962C8B-B14F-4D97-AF65-F5344CB8AC3E}">
        <p14:creationId xmlns:p14="http://schemas.microsoft.com/office/powerpoint/2010/main" val="221580292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435">
                                            <p:txEl>
                                              <p:pRg st="2" end="2"/>
                                            </p:txEl>
                                          </p:spTgt>
                                        </p:tgtEl>
                                        <p:attrNameLst>
                                          <p:attrName>style.visibility</p:attrName>
                                        </p:attrNameLst>
                                      </p:cBhvr>
                                      <p:to>
                                        <p:strVal val="visible"/>
                                      </p:to>
                                    </p:set>
                                    <p:anim calcmode="lin" valueType="num">
                                      <p:cBhvr additive="base">
                                        <p:cTn id="7" dur="500" fill="hold"/>
                                        <p:tgtEl>
                                          <p:spTgt spid="18435">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43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8435">
                                            <p:txEl>
                                              <p:pRg st="4" end="4"/>
                                            </p:txEl>
                                          </p:spTgt>
                                        </p:tgtEl>
                                        <p:attrNameLst>
                                          <p:attrName>style.visibility</p:attrName>
                                        </p:attrNameLst>
                                      </p:cBhvr>
                                      <p:to>
                                        <p:strVal val="visible"/>
                                      </p:to>
                                    </p:set>
                                    <p:anim calcmode="lin" valueType="num">
                                      <p:cBhvr additive="base">
                                        <p:cTn id="13" dur="500" fill="hold"/>
                                        <p:tgtEl>
                                          <p:spTgt spid="18435">
                                            <p:txEl>
                                              <p:pRg st="4" end="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843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8435">
                                            <p:txEl>
                                              <p:pRg st="5" end="5"/>
                                            </p:txEl>
                                          </p:spTgt>
                                        </p:tgtEl>
                                        <p:attrNameLst>
                                          <p:attrName>style.visibility</p:attrName>
                                        </p:attrNameLst>
                                      </p:cBhvr>
                                      <p:to>
                                        <p:strVal val="visible"/>
                                      </p:to>
                                    </p:set>
                                    <p:anim calcmode="lin" valueType="num">
                                      <p:cBhvr additive="base">
                                        <p:cTn id="19" dur="500" fill="hold"/>
                                        <p:tgtEl>
                                          <p:spTgt spid="18435">
                                            <p:txEl>
                                              <p:pRg st="5" end="5"/>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843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hair at Lake (seamless loop)_v2.wmv">
            <a:hlinkClick r:id=""/>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 y="0"/>
            <a:ext cx="9143999" cy="6540270"/>
          </a:xfrm>
          <a:prstGeom prst="rect">
            <a:avLst/>
          </a:prstGeom>
          <a:noFill/>
          <a:ln>
            <a:noFill/>
          </a:ln>
        </p:spPr>
      </p:pic>
      <p:sp>
        <p:nvSpPr>
          <p:cNvPr id="5" name="TextBox 4"/>
          <p:cNvSpPr txBox="1"/>
          <p:nvPr/>
        </p:nvSpPr>
        <p:spPr>
          <a:xfrm>
            <a:off x="786950" y="2420269"/>
            <a:ext cx="5084360" cy="846065"/>
          </a:xfrm>
          <a:prstGeom prst="rect">
            <a:avLst/>
          </a:prstGeom>
          <a:noFill/>
        </p:spPr>
        <p:txBody>
          <a:bodyPr wrap="square" rtlCol="0">
            <a:spAutoFit/>
            <a:scene3d>
              <a:camera prst="perspectiveFront"/>
              <a:lightRig rig="threePt" dir="t"/>
            </a:scene3d>
            <a:sp3d extrusionH="355600" contourW="6350" prstMaterial="powder">
              <a:bevelT w="63500" h="63500" prst="slope"/>
              <a:contourClr>
                <a:schemeClr val="tx2"/>
              </a:contourClr>
            </a:sp3d>
          </a:bodyPr>
          <a:lstStyle/>
          <a:p>
            <a:pPr algn="ctr" defTabSz="829452">
              <a:defRPr/>
            </a:pPr>
            <a:r>
              <a:rPr lang="ja-JP" altLang="en-US" sz="4898" b="1" cap="all" spc="272" dirty="0">
                <a:solidFill>
                  <a:schemeClr val="accent4">
                    <a:lumMod val="20000"/>
                    <a:lumOff val="80000"/>
                  </a:schemeClr>
                </a:solidFill>
                <a:effectLst>
                  <a:reflection blurRad="6350" stA="60000" endA="900" endPos="60000" dist="29997" dir="5400000" sy="-100000" algn="bl" rotWithShape="0"/>
                </a:effectLst>
                <a:latin typeface="Meiryo UI" pitchFamily="34" charset="-128"/>
                <a:ea typeface="Meiryo UI" pitchFamily="34" charset="-128"/>
                <a:cs typeface="Meiryo UI" pitchFamily="34" charset="-128"/>
              </a:rPr>
              <a:t>お疲れ様でした</a:t>
            </a:r>
            <a:endParaRPr lang="en-US" sz="4898" b="1" cap="all" spc="272" dirty="0">
              <a:solidFill>
                <a:schemeClr val="accent4">
                  <a:lumMod val="20000"/>
                  <a:lumOff val="80000"/>
                </a:schemeClr>
              </a:solidFill>
              <a:effectLst>
                <a:reflection blurRad="6350" stA="60000" endA="900" endPos="60000" dist="29997" dir="5400000" sy="-100000" algn="bl" rotWithShape="0"/>
              </a:effectLst>
              <a:latin typeface="Meiryo UI" pitchFamily="34" charset="-128"/>
              <a:ea typeface="Meiryo UI" pitchFamily="34" charset="-128"/>
              <a:cs typeface="Meiryo UI" pitchFamily="34" charset="-128"/>
            </a:endParaRPr>
          </a:p>
        </p:txBody>
      </p:sp>
      <p:sp>
        <p:nvSpPr>
          <p:cNvPr id="2" name="スライド番号プレースホルダー 1"/>
          <p:cNvSpPr>
            <a:spLocks noGrp="1"/>
          </p:cNvSpPr>
          <p:nvPr>
            <p:ph type="sldNum" sz="quarter" idx="12"/>
          </p:nvPr>
        </p:nvSpPr>
        <p:spPr/>
        <p:txBody>
          <a:bodyPr/>
          <a:lstStyle/>
          <a:p>
            <a:pPr defTabSz="829452">
              <a:defRPr/>
            </a:pPr>
            <a:fld id="{4123E6EC-3C73-4250-ACD4-8B7A5CE2B609}" type="slidenum">
              <a:rPr lang="en-US">
                <a:solidFill>
                  <a:prstClr val="black">
                    <a:tint val="75000"/>
                  </a:prstClr>
                </a:solidFill>
                <a:latin typeface="Calibri"/>
              </a:rPr>
              <a:pPr defTabSz="829452">
                <a:defRPr/>
              </a:pPr>
              <a:t>60</a:t>
            </a:fld>
            <a:endParaRPr lang="en-US">
              <a:solidFill>
                <a:prstClr val="black">
                  <a:tint val="75000"/>
                </a:prstClr>
              </a:solidFill>
              <a:latin typeface="Calibri"/>
            </a:endParaRPr>
          </a:p>
        </p:txBody>
      </p:sp>
    </p:spTree>
    <p:extLst>
      <p:ext uri="{BB962C8B-B14F-4D97-AF65-F5344CB8AC3E}">
        <p14:creationId xmlns:p14="http://schemas.microsoft.com/office/powerpoint/2010/main" val="370227932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029" fill="hold"/>
                                        <p:tgtEl>
                                          <p:spTgt spid="4"/>
                                        </p:tgtEl>
                                      </p:cBhvr>
                                    </p:cmd>
                                  </p:childTnLst>
                                </p:cTn>
                              </p:par>
                              <p:par>
                                <p:cTn id="7" presetID="42" presetClass="entr" presetSubtype="0" fill="hold" grpId="0" nodeType="withEffect">
                                  <p:stCondLst>
                                    <p:cond delay="100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4000"/>
                                        <p:tgtEl>
                                          <p:spTgt spid="5"/>
                                        </p:tgtEl>
                                      </p:cBhvr>
                                    </p:animEffect>
                                    <p:anim calcmode="lin" valueType="num">
                                      <p:cBhvr>
                                        <p:cTn id="10" dur="4000" fill="hold"/>
                                        <p:tgtEl>
                                          <p:spTgt spid="5"/>
                                        </p:tgtEl>
                                        <p:attrNameLst>
                                          <p:attrName>ppt_x</p:attrName>
                                        </p:attrNameLst>
                                      </p:cBhvr>
                                      <p:tavLst>
                                        <p:tav tm="0">
                                          <p:val>
                                            <p:strVal val="#ppt_x"/>
                                          </p:val>
                                        </p:tav>
                                        <p:tav tm="100000">
                                          <p:val>
                                            <p:strVal val="#ppt_x"/>
                                          </p:val>
                                        </p:tav>
                                      </p:tavLst>
                                    </p:anim>
                                    <p:anim calcmode="lin" valueType="num">
                                      <p:cBhvr>
                                        <p:cTn id="11" dur="4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79268">
                <p:cTn id="12" fill="hold" display="0">
                  <p:stCondLst>
                    <p:cond delay="indefinite"/>
                  </p:stCondLst>
                </p:cTn>
                <p:tgtEl>
                  <p:spTgt spid="4"/>
                </p:tgtEl>
              </p:cMediaNode>
            </p:video>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823509" rtl="0" eaLnBrk="1" fontAlgn="base" latinLnBrk="0" hangingPunct="1">
              <a:lnSpc>
                <a:spcPct val="100000"/>
              </a:lnSpc>
              <a:spcBef>
                <a:spcPct val="0"/>
              </a:spcBef>
              <a:spcAft>
                <a:spcPct val="0"/>
              </a:spcAft>
              <a:buClrTx/>
              <a:buSzTx/>
              <a:buFontTx/>
              <a:buNone/>
              <a:tabLst/>
              <a:defRPr/>
            </a:pPr>
            <a:fld id="{BE3561DB-DE34-4D1E-A7F4-1E4A267FDF73}" type="slidenum">
              <a:rPr kumimoji="1" lang="en-US" altLang="ja-JP" sz="900" b="0" i="0" u="none" strike="noStrike" kern="1200" cap="none" spc="0" normalizeH="0" baseline="0" noProof="0">
                <a:ln>
                  <a:noFill/>
                </a:ln>
                <a:solidFill>
                  <a:srgbClr val="000000"/>
                </a:solidFill>
                <a:effectLst/>
                <a:uLnTx/>
                <a:uFillTx/>
                <a:latin typeface="Calibri" panose="020F0502020204030204"/>
                <a:ea typeface="ＭＳ Ｐゴシック" panose="020B0600070205080204" pitchFamily="50" charset="-128"/>
                <a:cs typeface="+mn-cs"/>
              </a:rPr>
              <a:pPr marL="0" marR="0" lvl="0" indent="0" algn="r" defTabSz="823509" rtl="0" eaLnBrk="1" fontAlgn="base" latinLnBrk="0" hangingPunct="1">
                <a:lnSpc>
                  <a:spcPct val="100000"/>
                </a:lnSpc>
                <a:spcBef>
                  <a:spcPct val="0"/>
                </a:spcBef>
                <a:spcAft>
                  <a:spcPct val="0"/>
                </a:spcAft>
                <a:buClrTx/>
                <a:buSzTx/>
                <a:buFontTx/>
                <a:buNone/>
                <a:tabLst/>
                <a:defRPr/>
              </a:pPr>
              <a:t>7</a:t>
            </a:fld>
            <a:endParaRPr kumimoji="1" lang="en-US" altLang="ja-JP" sz="900" b="0" i="0" u="none" strike="noStrike" kern="1200" cap="none" spc="0" normalizeH="0" baseline="0" noProof="0" dirty="0">
              <a:ln>
                <a:noFill/>
              </a:ln>
              <a:solidFill>
                <a:srgbClr val="000000"/>
              </a:solidFill>
              <a:effectLst/>
              <a:uLnTx/>
              <a:uFillTx/>
              <a:latin typeface="Calibri" panose="020F0502020204030204"/>
              <a:ea typeface="ＭＳ Ｐゴシック" panose="020B0600070205080204" pitchFamily="50" charset="-128"/>
              <a:cs typeface="+mn-cs"/>
            </a:endParaRPr>
          </a:p>
        </p:txBody>
      </p:sp>
      <p:sp>
        <p:nvSpPr>
          <p:cNvPr id="3" name="テキスト ボックス 2"/>
          <p:cNvSpPr txBox="1"/>
          <p:nvPr/>
        </p:nvSpPr>
        <p:spPr>
          <a:xfrm>
            <a:off x="4624069" y="6538913"/>
            <a:ext cx="431239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H28</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50" charset="-128"/>
                <a:cs typeface="+mn-cs"/>
              </a:rPr>
              <a:t>サービス管理責任者指導者養成研修資料より加筆</a:t>
            </a:r>
          </a:p>
        </p:txBody>
      </p:sp>
      <p:sp>
        <p:nvSpPr>
          <p:cNvPr id="6" name="Text Box 2"/>
          <p:cNvSpPr txBox="1">
            <a:spLocks noChangeArrowheads="1"/>
          </p:cNvSpPr>
          <p:nvPr/>
        </p:nvSpPr>
        <p:spPr bwMode="auto">
          <a:xfrm>
            <a:off x="333413" y="215791"/>
            <a:ext cx="8499700" cy="634355"/>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headEnd/>
            <a:tailEnd/>
          </a:ln>
          <a:effectLst>
            <a:outerShdw blurRad="40000" dist="20000" dir="5400000" rotWithShape="0">
              <a:srgbClr val="000000">
                <a:alpha val="38000"/>
              </a:srgbClr>
            </a:outerShdw>
          </a:effectLst>
        </p:spPr>
        <p:txBody>
          <a:bodyPr wrap="square" anchor="ctr" anchorCtr="0">
            <a:no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gn="ctr" defTabSz="844083" eaLnBrk="1" hangingPunct="1">
              <a:spcBef>
                <a:spcPct val="50000"/>
              </a:spcBef>
              <a:buNone/>
              <a:defRPr/>
            </a:pPr>
            <a:r>
              <a:rPr kumimoji="0" lang="ja-JP" altLang="en-US" sz="2400" b="1" kern="0" dirty="0">
                <a:solidFill>
                  <a:srgbClr val="000000"/>
                </a:solidFill>
                <a:latin typeface="ＭＳ Ｐゴシック"/>
              </a:rPr>
              <a:t>連携の必要な理由（重要性）</a:t>
            </a:r>
            <a:endParaRPr lang="en-US" altLang="ja-JP" sz="2400" b="1" u="sng" dirty="0">
              <a:solidFill>
                <a:srgbClr val="0000FF"/>
              </a:solidFill>
              <a:latin typeface="Times New Roman" pitchFamily="18" charset="0"/>
            </a:endParaRPr>
          </a:p>
        </p:txBody>
      </p:sp>
      <p:sp>
        <p:nvSpPr>
          <p:cNvPr id="9" name="四角形: 角を丸くする 8"/>
          <p:cNvSpPr/>
          <p:nvPr/>
        </p:nvSpPr>
        <p:spPr>
          <a:xfrm>
            <a:off x="230059" y="975360"/>
            <a:ext cx="8706409" cy="5474208"/>
          </a:xfrm>
          <a:prstGeom prst="roundRect">
            <a:avLst>
              <a:gd name="adj" fmla="val 4565"/>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t" anchorCtr="0"/>
          <a:lstStyle/>
          <a:p>
            <a:pPr defTabSz="685783"/>
            <a:r>
              <a:rPr kumimoji="1" lang="en-US" altLang="ja-JP" sz="2000" dirty="0">
                <a:latin typeface="+mn-ea"/>
              </a:rPr>
              <a:t>【</a:t>
            </a:r>
            <a:r>
              <a:rPr kumimoji="1" lang="ja-JP" altLang="en-US" sz="2000" dirty="0">
                <a:latin typeface="+mn-ea"/>
              </a:rPr>
              <a:t>例えば</a:t>
            </a:r>
            <a:r>
              <a:rPr kumimoji="1" lang="en-US" altLang="ja-JP" sz="2000" dirty="0">
                <a:latin typeface="+mn-ea"/>
              </a:rPr>
              <a:t>】</a:t>
            </a:r>
            <a:r>
              <a:rPr kumimoji="1" lang="ja-JP" altLang="en-US" sz="2000" dirty="0">
                <a:latin typeface="+mn-ea"/>
              </a:rPr>
              <a:t>障害児・者のニーズに基づいた、サービス提供をするため以下のような場合に、連携が必要不可欠になる。</a:t>
            </a:r>
          </a:p>
          <a:p>
            <a:pPr defTabSz="685783"/>
            <a:endParaRPr kumimoji="1" lang="en-US" altLang="ja-JP" sz="2000" dirty="0">
              <a:latin typeface="+mn-ea"/>
            </a:endParaRPr>
          </a:p>
          <a:p>
            <a:pPr defTabSz="685783"/>
            <a:r>
              <a:rPr kumimoji="1" lang="ja-JP" altLang="en-US" sz="2000" dirty="0">
                <a:latin typeface="+mn-ea"/>
              </a:rPr>
              <a:t>○相談支援は基本的にマネジメントに</a:t>
            </a:r>
            <a:r>
              <a:rPr kumimoji="1" lang="ja-JP" altLang="en-US" sz="2000">
                <a:latin typeface="+mn-ea"/>
              </a:rPr>
              <a:t>徹するべき（直接支援が必要な場合もあるが）。</a:t>
            </a:r>
            <a:r>
              <a:rPr kumimoji="1" lang="ja-JP" altLang="en-US" sz="2000" dirty="0">
                <a:latin typeface="+mn-ea"/>
              </a:rPr>
              <a:t>直接サービスを提供するためには連携が不可欠。</a:t>
            </a:r>
          </a:p>
          <a:p>
            <a:pPr defTabSz="685783"/>
            <a:r>
              <a:rPr kumimoji="1" lang="ja-JP" altLang="en-US" sz="2000" dirty="0">
                <a:latin typeface="+mn-ea"/>
              </a:rPr>
              <a:t>○サービス等利用計画・個別支援計画書に「実現できなかったニーズ」、「反映できなかったニーズ」がある場合。</a:t>
            </a:r>
          </a:p>
          <a:p>
            <a:pPr defTabSz="685783"/>
            <a:r>
              <a:rPr kumimoji="1" lang="ja-JP" altLang="en-US" sz="2000" dirty="0">
                <a:latin typeface="+mn-ea"/>
              </a:rPr>
              <a:t>○事業所としての関わりが部分的で、生活の全体像が見えない場合。</a:t>
            </a:r>
          </a:p>
          <a:p>
            <a:pPr defTabSz="685783"/>
            <a:r>
              <a:rPr kumimoji="1" lang="ja-JP" altLang="en-US" sz="2000" dirty="0">
                <a:latin typeface="+mn-ea"/>
              </a:rPr>
              <a:t>○複数のサービスを使い分けて、生活している利用者の場合。 </a:t>
            </a:r>
          </a:p>
          <a:p>
            <a:pPr defTabSz="685783"/>
            <a:r>
              <a:rPr kumimoji="1" lang="ja-JP" altLang="en-US" sz="2000" dirty="0">
                <a:latin typeface="+mn-ea"/>
              </a:rPr>
              <a:t>○早急に対応が必要なニーズと、時間をかけて結果をだすニーズを混同している場合。</a:t>
            </a:r>
          </a:p>
          <a:p>
            <a:pPr defTabSz="685783"/>
            <a:r>
              <a:rPr kumimoji="1" lang="ja-JP" altLang="en-US" sz="2000" dirty="0">
                <a:latin typeface="+mn-ea"/>
              </a:rPr>
              <a:t>○複合的なニーズを有し、サービスが有効かつ効果的に使われていない場合。</a:t>
            </a:r>
          </a:p>
          <a:p>
            <a:pPr defTabSz="685783"/>
            <a:r>
              <a:rPr kumimoji="1" lang="ja-JP" altLang="en-US" sz="2000" dirty="0">
                <a:latin typeface="+mn-ea"/>
              </a:rPr>
              <a:t>○意思疎通やニーズ表出が難しく、ベストインタレスト（最善の利益を生み出す決定）を、追求しにくい場合。</a:t>
            </a:r>
          </a:p>
          <a:p>
            <a:pPr defTabSz="685783"/>
            <a:r>
              <a:rPr kumimoji="1" lang="ja-JP" altLang="en-US" sz="2000" dirty="0">
                <a:latin typeface="+mn-ea"/>
              </a:rPr>
              <a:t>○専門的なアセスメントが必要な場合。（医療・保健・教育など）</a:t>
            </a:r>
          </a:p>
          <a:p>
            <a:pPr defTabSz="685783"/>
            <a:r>
              <a:rPr kumimoji="1" lang="ja-JP" altLang="en-US" sz="2000" dirty="0">
                <a:latin typeface="+mn-ea"/>
              </a:rPr>
              <a:t>○その他</a:t>
            </a:r>
            <a:r>
              <a:rPr kumimoji="1" lang="en-US" altLang="ja-JP" sz="2000" dirty="0">
                <a:latin typeface="+mn-ea"/>
              </a:rPr>
              <a:t>……</a:t>
            </a:r>
          </a:p>
          <a:p>
            <a:pPr defTabSz="685783"/>
            <a:r>
              <a:rPr kumimoji="1" lang="en-US" altLang="ja-JP" sz="2000" dirty="0">
                <a:latin typeface="+mn-ea"/>
              </a:rPr>
              <a:t>★</a:t>
            </a:r>
            <a:r>
              <a:rPr kumimoji="1" lang="ja-JP" altLang="en-US" sz="2000" dirty="0">
                <a:latin typeface="+mn-ea"/>
              </a:rPr>
              <a:t>相談支援専門員が、新しい気づきを得て、より良い支援を提供するため。</a:t>
            </a:r>
          </a:p>
        </p:txBody>
      </p:sp>
    </p:spTree>
    <p:extLst>
      <p:ext uri="{BB962C8B-B14F-4D97-AF65-F5344CB8AC3E}">
        <p14:creationId xmlns:p14="http://schemas.microsoft.com/office/powerpoint/2010/main" val="25494872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83" name="正方形/長方形 4"/>
          <p:cNvSpPr>
            <a:spLocks noChangeArrowheads="1"/>
          </p:cNvSpPr>
          <p:nvPr/>
        </p:nvSpPr>
        <p:spPr bwMode="auto">
          <a:xfrm>
            <a:off x="916298" y="235184"/>
            <a:ext cx="70619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ctr" defTabSz="823509" rtl="0" eaLnBrk="1" fontAlgn="base" latinLnBrk="0" hangingPunct="1">
              <a:lnSpc>
                <a:spcPct val="100000"/>
              </a:lnSpc>
              <a:spcBef>
                <a:spcPct val="0"/>
              </a:spcBef>
              <a:spcAft>
                <a:spcPct val="0"/>
              </a:spcAft>
              <a:buClrTx/>
              <a:buSzTx/>
              <a:buFontTx/>
              <a:buNone/>
              <a:tabLst/>
              <a:defRPr/>
            </a:pPr>
            <a:r>
              <a:rPr kumimoji="1" lang="ja-JP" altLang="en-US" sz="2800" i="0" u="none" strike="noStrike" kern="1200" cap="none" spc="0" normalizeH="0" baseline="0" noProof="0" dirty="0">
                <a:ln>
                  <a:noFill/>
                </a:ln>
                <a:solidFill>
                  <a:srgbClr val="000000"/>
                </a:solidFill>
                <a:effectLst/>
                <a:uLnTx/>
                <a:uFillTx/>
                <a:latin typeface="+mj-ea"/>
                <a:ea typeface="+mj-ea"/>
                <a:cs typeface="+mn-cs"/>
              </a:rPr>
              <a:t>連携の意味を考える：連携による</a:t>
            </a:r>
            <a:r>
              <a:rPr kumimoji="1" lang="en-US" altLang="ja-JP" sz="2800" i="0" u="none" strike="noStrike" kern="1200" cap="none" spc="0" normalizeH="0" baseline="0" noProof="0" dirty="0">
                <a:ln>
                  <a:noFill/>
                </a:ln>
                <a:solidFill>
                  <a:srgbClr val="000000"/>
                </a:solidFill>
                <a:effectLst/>
                <a:uLnTx/>
                <a:uFillTx/>
                <a:latin typeface="+mj-ea"/>
                <a:ea typeface="+mj-ea"/>
                <a:cs typeface="+mn-cs"/>
              </a:rPr>
              <a:t>『</a:t>
            </a:r>
            <a:r>
              <a:rPr kumimoji="1" lang="ja-JP" altLang="en-US" sz="2800" i="0" u="none" strike="noStrike" kern="1200" cap="none" spc="0" normalizeH="0" baseline="0" noProof="0" dirty="0">
                <a:ln>
                  <a:noFill/>
                </a:ln>
                <a:solidFill>
                  <a:srgbClr val="000000"/>
                </a:solidFill>
                <a:effectLst/>
                <a:uLnTx/>
                <a:uFillTx/>
                <a:latin typeface="+mj-ea"/>
                <a:ea typeface="+mj-ea"/>
                <a:cs typeface="+mn-cs"/>
              </a:rPr>
              <a:t>三方良し</a:t>
            </a:r>
            <a:r>
              <a:rPr kumimoji="1" lang="en-US" altLang="ja-JP" sz="2800" i="0" u="none" strike="noStrike" kern="1200" cap="none" spc="0" normalizeH="0" baseline="0" noProof="0" dirty="0">
                <a:ln>
                  <a:noFill/>
                </a:ln>
                <a:solidFill>
                  <a:srgbClr val="000000"/>
                </a:solidFill>
                <a:effectLst/>
                <a:uLnTx/>
                <a:uFillTx/>
                <a:latin typeface="+mj-ea"/>
                <a:ea typeface="+mj-ea"/>
                <a:cs typeface="+mn-cs"/>
              </a:rPr>
              <a:t>』</a:t>
            </a:r>
            <a:endParaRPr kumimoji="1" lang="ja-JP" altLang="en-US" sz="2800" i="0" u="none" strike="noStrike" kern="1200" cap="none" spc="0" normalizeH="0" baseline="0" noProof="0" dirty="0">
              <a:ln>
                <a:noFill/>
              </a:ln>
              <a:solidFill>
                <a:srgbClr val="000000"/>
              </a:solidFill>
              <a:effectLst/>
              <a:uLnTx/>
              <a:uFillTx/>
              <a:latin typeface="+mj-ea"/>
              <a:ea typeface="+mj-ea"/>
              <a:cs typeface="+mn-cs"/>
            </a:endParaRPr>
          </a:p>
        </p:txBody>
      </p:sp>
      <p:sp>
        <p:nvSpPr>
          <p:cNvPr id="8" name="二等辺三角形 7"/>
          <p:cNvSpPr/>
          <p:nvPr/>
        </p:nvSpPr>
        <p:spPr bwMode="auto">
          <a:xfrm>
            <a:off x="3062050" y="2074516"/>
            <a:ext cx="2769582" cy="2234300"/>
          </a:xfrm>
          <a:prstGeom prst="triangle">
            <a:avLst/>
          </a:prstGeom>
          <a:ln>
            <a:headEnd type="triangle" w="med" len="med"/>
            <a:tailEnd type="triangle" w="med" len="med"/>
          </a:ln>
        </p:spPr>
        <p:style>
          <a:lnRef idx="1">
            <a:schemeClr val="accent1"/>
          </a:lnRef>
          <a:fillRef idx="2">
            <a:schemeClr val="accent1"/>
          </a:fillRef>
          <a:effectRef idx="1">
            <a:schemeClr val="accent1"/>
          </a:effectRef>
          <a:fontRef idx="minor">
            <a:schemeClr val="dk1"/>
          </a:fontRef>
        </p:style>
        <p:txBody>
          <a:bodyPr vert="horz" wrap="square" lIns="74295" tIns="8890" rIns="74295" bIns="889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pitchFamily="50" charset="-128"/>
            </a:endParaRPr>
          </a:p>
        </p:txBody>
      </p:sp>
      <p:sp>
        <p:nvSpPr>
          <p:cNvPr id="20" name="円/楕円 3"/>
          <p:cNvSpPr/>
          <p:nvPr/>
        </p:nvSpPr>
        <p:spPr>
          <a:xfrm>
            <a:off x="3445119" y="1602634"/>
            <a:ext cx="1791154" cy="1701819"/>
          </a:xfrm>
          <a:prstGeom prst="ellipse">
            <a:avLst/>
          </a:prstGeom>
          <a:solidFill>
            <a:srgbClr val="66FFCC">
              <a:alpha val="4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利用者</a:t>
            </a:r>
            <a:endParaRPr kumimoji="1" lang="en-US" altLang="ja-JP"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本人</a:t>
            </a:r>
          </a:p>
        </p:txBody>
      </p:sp>
      <p:sp>
        <p:nvSpPr>
          <p:cNvPr id="21" name="円/楕円 4"/>
          <p:cNvSpPr/>
          <p:nvPr/>
        </p:nvSpPr>
        <p:spPr>
          <a:xfrm>
            <a:off x="2166582" y="3304453"/>
            <a:ext cx="1790935" cy="1698750"/>
          </a:xfrm>
          <a:prstGeom prst="ellipse">
            <a:avLst/>
          </a:prstGeom>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多機関</a:t>
            </a:r>
            <a:endParaRPr kumimoji="1" lang="en-US" altLang="ja-JP"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地域</a:t>
            </a:r>
            <a:endParaRPr kumimoji="1" lang="en-US" altLang="ja-JP"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まち</a:t>
            </a:r>
          </a:p>
        </p:txBody>
      </p:sp>
      <p:sp>
        <p:nvSpPr>
          <p:cNvPr id="22" name="円/楕円 5"/>
          <p:cNvSpPr/>
          <p:nvPr/>
        </p:nvSpPr>
        <p:spPr>
          <a:xfrm>
            <a:off x="4948492" y="3321574"/>
            <a:ext cx="1766279" cy="1681629"/>
          </a:xfrm>
          <a:prstGeom prst="ellipse">
            <a:avLst/>
          </a:prstGeom>
          <a:solidFill>
            <a:srgbClr val="66FF66">
              <a:alpha val="44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支援者</a:t>
            </a:r>
            <a:endParaRPr kumimoji="1" lang="en-US" altLang="ja-JP"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事業所</a:t>
            </a:r>
            <a:endParaRPr kumimoji="1" lang="en-US" altLang="ja-JP"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20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組織</a:t>
            </a:r>
          </a:p>
        </p:txBody>
      </p:sp>
      <p:sp>
        <p:nvSpPr>
          <p:cNvPr id="23" name="角丸四角形 2"/>
          <p:cNvSpPr/>
          <p:nvPr/>
        </p:nvSpPr>
        <p:spPr bwMode="auto">
          <a:xfrm>
            <a:off x="5290943" y="994412"/>
            <a:ext cx="3681983" cy="1517140"/>
          </a:xfrm>
          <a:prstGeom prst="roundRect">
            <a:avLst>
              <a:gd name="adj" fmla="val 8159"/>
            </a:avLst>
          </a:prstGeom>
          <a:ln>
            <a:headEnd type="triangle" w="med" len="med"/>
            <a:tailEnd type="triangle" w="med" len="med"/>
          </a:ln>
        </p:spPr>
        <p:style>
          <a:lnRef idx="1">
            <a:schemeClr val="accent1"/>
          </a:lnRef>
          <a:fillRef idx="2">
            <a:schemeClr val="accent1"/>
          </a:fillRef>
          <a:effectRef idx="1">
            <a:schemeClr val="accent1"/>
          </a:effectRef>
          <a:fontRef idx="minor">
            <a:schemeClr val="dk1"/>
          </a:fontRef>
        </p:style>
        <p:txBody>
          <a:bodyPr lIns="66907" tIns="8006" rIns="66907" bIns="8006"/>
          <a:lstStyle/>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rPr>
              <a:t>例えば</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rPr>
              <a:t>　・新たなニーズが生じてきていることへの対応</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rPr>
              <a:t>　・現在のサービスに満足ができないことへの対応</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rPr>
              <a:t>　・多面的な視点やアイデアからの対応が可能</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rPr>
              <a:t>　・多様な選択肢からの選択</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rPr>
              <a:t>　・意思疎通や意思決定などベストインタレスト</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rPr>
              <a:t>　　（最善の利益の追求）が必要な場合</a:t>
            </a:r>
            <a:endParaRPr kumimoji="1" lang="en-US" altLang="ja-JP"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endParaRPr>
          </a:p>
          <a:p>
            <a:pPr marL="0" marR="0" lvl="0" indent="0" algn="l" defTabSz="823509"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rPr>
              <a:t>　　等</a:t>
            </a:r>
          </a:p>
        </p:txBody>
      </p:sp>
      <p:sp>
        <p:nvSpPr>
          <p:cNvPr id="24" name="Text Box 2"/>
          <p:cNvSpPr txBox="1">
            <a:spLocks noChangeArrowheads="1"/>
          </p:cNvSpPr>
          <p:nvPr/>
        </p:nvSpPr>
        <p:spPr bwMode="auto">
          <a:xfrm>
            <a:off x="5290943" y="5003203"/>
            <a:ext cx="3681982" cy="1569109"/>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headEnd/>
            <a:tailEnd/>
          </a:ln>
          <a:effectLst>
            <a:outerShdw blurRad="40000" dist="20000" dir="5400000" rotWithShape="0">
              <a:srgbClr val="000000">
                <a:alpha val="38000"/>
              </a:srgbClr>
            </a:outerShdw>
          </a:effectLst>
        </p:spPr>
        <p:txBody>
          <a:bodyPr wrap="square" anchor="t" anchorCtr="0">
            <a:no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lvl="0" defTabSz="823509" eaLnBrk="1" fontAlgn="base" hangingPunct="1">
              <a:spcBef>
                <a:spcPct val="0"/>
              </a:spcBef>
              <a:spcAft>
                <a:spcPct val="0"/>
              </a:spcAft>
              <a:buNone/>
              <a:defRPr/>
            </a:pPr>
            <a:r>
              <a:rPr lang="ja-JP" altLang="en-US" sz="1200" dirty="0">
                <a:solidFill>
                  <a:srgbClr val="000000"/>
                </a:solidFill>
                <a:latin typeface="HGP創英角ｺﾞｼｯｸUB" pitchFamily="50" charset="-128"/>
                <a:ea typeface="HGP創英角ｺﾞｼｯｸUB" pitchFamily="50" charset="-128"/>
              </a:rPr>
              <a:t>例えば</a:t>
            </a:r>
            <a:endParaRPr lang="en-US" altLang="ja-JP" sz="1200" dirty="0">
              <a:solidFill>
                <a:srgbClr val="000000"/>
              </a:solidFill>
              <a:latin typeface="HGP創英角ｺﾞｼｯｸUB" pitchFamily="50" charset="-128"/>
              <a:ea typeface="HGP創英角ｺﾞｼｯｸUB" pitchFamily="50" charset="-128"/>
            </a:endParaRPr>
          </a:p>
          <a:p>
            <a:pPr lvl="0" defTabSz="823509" eaLnBrk="1" fontAlgn="base" hangingPunct="1">
              <a:spcBef>
                <a:spcPct val="0"/>
              </a:spcBef>
              <a:spcAft>
                <a:spcPct val="0"/>
              </a:spcAft>
              <a:buNone/>
              <a:defRPr/>
            </a:pPr>
            <a:r>
              <a:rPr lang="ja-JP" altLang="en-US" sz="1200" dirty="0">
                <a:solidFill>
                  <a:srgbClr val="000000"/>
                </a:solidFill>
                <a:latin typeface="HGP創英角ｺﾞｼｯｸUB" pitchFamily="50" charset="-128"/>
                <a:ea typeface="HGP創英角ｺﾞｼｯｸUB" pitchFamily="50" charset="-128"/>
              </a:rPr>
              <a:t>　・新たなニーズやニーズの変化に対応できない場合</a:t>
            </a:r>
            <a:endParaRPr lang="en-US" altLang="ja-JP" sz="1200" dirty="0">
              <a:solidFill>
                <a:srgbClr val="000000"/>
              </a:solidFill>
              <a:latin typeface="HGP創英角ｺﾞｼｯｸUB" pitchFamily="50" charset="-128"/>
              <a:ea typeface="HGP創英角ｺﾞｼｯｸUB" pitchFamily="50" charset="-128"/>
            </a:endParaRPr>
          </a:p>
          <a:p>
            <a:pPr lvl="0" defTabSz="823509" eaLnBrk="1" fontAlgn="base" hangingPunct="1">
              <a:spcBef>
                <a:spcPct val="0"/>
              </a:spcBef>
              <a:spcAft>
                <a:spcPct val="0"/>
              </a:spcAft>
              <a:buNone/>
              <a:defRPr/>
            </a:pPr>
            <a:r>
              <a:rPr lang="ja-JP" altLang="en-US" sz="1200" dirty="0">
                <a:solidFill>
                  <a:srgbClr val="000000"/>
                </a:solidFill>
                <a:latin typeface="HGP創英角ｺﾞｼｯｸUB" pitchFamily="50" charset="-128"/>
                <a:ea typeface="HGP創英角ｺﾞｼｯｸUB" pitchFamily="50" charset="-128"/>
              </a:rPr>
              <a:t>　・個別支援計画での関わりが部分的で生活全般が見　</a:t>
            </a:r>
            <a:endParaRPr lang="en-US" altLang="ja-JP" sz="1200" dirty="0">
              <a:solidFill>
                <a:srgbClr val="000000"/>
              </a:solidFill>
              <a:latin typeface="HGP創英角ｺﾞｼｯｸUB" pitchFamily="50" charset="-128"/>
              <a:ea typeface="HGP創英角ｺﾞｼｯｸUB" pitchFamily="50" charset="-128"/>
            </a:endParaRPr>
          </a:p>
          <a:p>
            <a:pPr lvl="0" defTabSz="823509" eaLnBrk="1" fontAlgn="base" hangingPunct="1">
              <a:spcBef>
                <a:spcPct val="0"/>
              </a:spcBef>
              <a:spcAft>
                <a:spcPct val="0"/>
              </a:spcAft>
              <a:buNone/>
              <a:defRPr/>
            </a:pPr>
            <a:r>
              <a:rPr lang="ja-JP" altLang="en-US" sz="1200" dirty="0">
                <a:solidFill>
                  <a:srgbClr val="000000"/>
                </a:solidFill>
                <a:latin typeface="HGP創英角ｺﾞｼｯｸUB" pitchFamily="50" charset="-128"/>
                <a:ea typeface="HGP創英角ｺﾞｼｯｸUB" pitchFamily="50" charset="-128"/>
              </a:rPr>
              <a:t>　　えにくい場合</a:t>
            </a:r>
            <a:endParaRPr lang="en-US" altLang="ja-JP" sz="1200" dirty="0">
              <a:solidFill>
                <a:srgbClr val="000000"/>
              </a:solidFill>
              <a:latin typeface="HGP創英角ｺﾞｼｯｸUB" pitchFamily="50" charset="-128"/>
              <a:ea typeface="HGP創英角ｺﾞｼｯｸUB" pitchFamily="50" charset="-128"/>
            </a:endParaRPr>
          </a:p>
          <a:p>
            <a:pPr lvl="0" defTabSz="823509" eaLnBrk="1" fontAlgn="base" hangingPunct="1">
              <a:spcBef>
                <a:spcPct val="0"/>
              </a:spcBef>
              <a:spcAft>
                <a:spcPct val="0"/>
              </a:spcAft>
              <a:buNone/>
              <a:defRPr/>
            </a:pPr>
            <a:r>
              <a:rPr lang="ja-JP" altLang="en-US" sz="1200" dirty="0">
                <a:solidFill>
                  <a:srgbClr val="000000"/>
                </a:solidFill>
                <a:latin typeface="HGP創英角ｺﾞｼｯｸUB" pitchFamily="50" charset="-128"/>
                <a:ea typeface="HGP創英角ｺﾞｼｯｸUB" pitchFamily="50" charset="-128"/>
              </a:rPr>
              <a:t>　・多面的な視点から新たな可能性を見つけるきっかけ</a:t>
            </a:r>
            <a:endParaRPr lang="en-US" altLang="ja-JP" sz="1200" dirty="0">
              <a:solidFill>
                <a:srgbClr val="000000"/>
              </a:solidFill>
              <a:latin typeface="HGP創英角ｺﾞｼｯｸUB" pitchFamily="50" charset="-128"/>
              <a:ea typeface="HGP創英角ｺﾞｼｯｸUB" pitchFamily="50" charset="-128"/>
            </a:endParaRPr>
          </a:p>
          <a:p>
            <a:pPr lvl="0" defTabSz="823509" eaLnBrk="1" fontAlgn="base" hangingPunct="1">
              <a:spcBef>
                <a:spcPct val="0"/>
              </a:spcBef>
              <a:spcAft>
                <a:spcPct val="0"/>
              </a:spcAft>
              <a:buNone/>
              <a:defRPr/>
            </a:pPr>
            <a:r>
              <a:rPr lang="ja-JP" altLang="en-US" sz="1200" dirty="0">
                <a:solidFill>
                  <a:srgbClr val="000000"/>
                </a:solidFill>
                <a:latin typeface="HGP創英角ｺﾞｼｯｸUB" pitchFamily="50" charset="-128"/>
                <a:ea typeface="HGP創英角ｺﾞｼｯｸUB" pitchFamily="50" charset="-128"/>
              </a:rPr>
              <a:t>　・職員やサービスの質の向上につながる（人材育成）</a:t>
            </a:r>
            <a:endParaRPr lang="en-US" altLang="ja-JP" sz="1200" dirty="0">
              <a:solidFill>
                <a:srgbClr val="000000"/>
              </a:solidFill>
              <a:latin typeface="HGP創英角ｺﾞｼｯｸUB" pitchFamily="50" charset="-128"/>
              <a:ea typeface="HGP創英角ｺﾞｼｯｸUB" pitchFamily="50" charset="-128"/>
            </a:endParaRPr>
          </a:p>
          <a:p>
            <a:pPr lvl="0" defTabSz="823509" eaLnBrk="1" fontAlgn="base" hangingPunct="1">
              <a:spcBef>
                <a:spcPct val="0"/>
              </a:spcBef>
              <a:spcAft>
                <a:spcPct val="0"/>
              </a:spcAft>
              <a:buNone/>
              <a:defRPr/>
            </a:pPr>
            <a:r>
              <a:rPr lang="ja-JP" altLang="en-US" sz="1200" dirty="0">
                <a:solidFill>
                  <a:srgbClr val="000000"/>
                </a:solidFill>
                <a:latin typeface="HGP創英角ｺﾞｼｯｸUB" pitchFamily="50" charset="-128"/>
                <a:ea typeface="HGP創英角ｺﾞｼｯｸUB" pitchFamily="50" charset="-128"/>
              </a:rPr>
              <a:t>　・一事業所の限界への対応</a:t>
            </a:r>
            <a:endParaRPr lang="en-US" altLang="ja-JP" sz="1200" dirty="0">
              <a:solidFill>
                <a:srgbClr val="000000"/>
              </a:solidFill>
              <a:latin typeface="HGP創英角ｺﾞｼｯｸUB" pitchFamily="50" charset="-128"/>
              <a:ea typeface="HGP創英角ｺﾞｼｯｸUB" pitchFamily="50" charset="-128"/>
            </a:endParaRPr>
          </a:p>
          <a:p>
            <a:pPr lvl="0" defTabSz="823509" eaLnBrk="1" fontAlgn="base" hangingPunct="1">
              <a:spcBef>
                <a:spcPct val="0"/>
              </a:spcBef>
              <a:spcAft>
                <a:spcPct val="0"/>
              </a:spcAft>
              <a:buNone/>
              <a:defRPr/>
            </a:pPr>
            <a:r>
              <a:rPr lang="ja-JP" altLang="en-US" sz="1200" dirty="0">
                <a:solidFill>
                  <a:srgbClr val="000000"/>
                </a:solidFill>
                <a:latin typeface="HGP創英角ｺﾞｼｯｸUB" pitchFamily="50" charset="-128"/>
                <a:ea typeface="HGP創英角ｺﾞｼｯｸUB" pitchFamily="50" charset="-128"/>
              </a:rPr>
              <a:t>　等</a:t>
            </a:r>
          </a:p>
        </p:txBody>
      </p:sp>
      <p:sp>
        <p:nvSpPr>
          <p:cNvPr id="26" name="角丸四角形 2"/>
          <p:cNvSpPr/>
          <p:nvPr/>
        </p:nvSpPr>
        <p:spPr bwMode="auto">
          <a:xfrm>
            <a:off x="597148" y="5065074"/>
            <a:ext cx="3938276" cy="1507238"/>
          </a:xfrm>
          <a:prstGeom prst="roundRect">
            <a:avLst>
              <a:gd name="adj" fmla="val 3306"/>
            </a:avLst>
          </a:prstGeom>
          <a:ln>
            <a:headEnd type="triangle" w="med" len="med"/>
            <a:tailEnd type="triangle" w="med" len="med"/>
          </a:ln>
        </p:spPr>
        <p:style>
          <a:lnRef idx="1">
            <a:schemeClr val="accent2"/>
          </a:lnRef>
          <a:fillRef idx="2">
            <a:schemeClr val="accent2"/>
          </a:fillRef>
          <a:effectRef idx="1">
            <a:schemeClr val="accent2"/>
          </a:effectRef>
          <a:fontRef idx="minor">
            <a:schemeClr val="dk1"/>
          </a:fontRef>
        </p:style>
        <p:txBody>
          <a:bodyPr lIns="66907" tIns="8006" rIns="66907" bIns="8006"/>
          <a:lstStyle/>
          <a:p>
            <a:pPr lvl="0" defTabSz="823509" fontAlgn="base">
              <a:spcBef>
                <a:spcPct val="0"/>
              </a:spcBef>
              <a:spcAft>
                <a:spcPct val="0"/>
              </a:spcAft>
              <a:defRPr/>
            </a:pPr>
            <a:r>
              <a:rPr kumimoji="1" lang="ja-JP" altLang="en-US" sz="1200" dirty="0">
                <a:solidFill>
                  <a:srgbClr val="000000"/>
                </a:solidFill>
                <a:latin typeface="HGP創英角ｺﾞｼｯｸUB" pitchFamily="50" charset="-128"/>
                <a:ea typeface="HGP創英角ｺﾞｼｯｸUB" pitchFamily="50" charset="-128"/>
              </a:rPr>
              <a:t>例えば</a:t>
            </a:r>
            <a:endParaRPr kumimoji="1" lang="en-US" altLang="ja-JP" sz="1200" dirty="0">
              <a:solidFill>
                <a:srgbClr val="000000"/>
              </a:solidFill>
              <a:latin typeface="HGP創英角ｺﾞｼｯｸUB" pitchFamily="50" charset="-128"/>
              <a:ea typeface="HGP創英角ｺﾞｼｯｸUB" pitchFamily="50" charset="-128"/>
            </a:endParaRPr>
          </a:p>
          <a:p>
            <a:pPr lvl="0" defTabSz="823509" fontAlgn="base">
              <a:spcBef>
                <a:spcPct val="0"/>
              </a:spcBef>
              <a:spcAft>
                <a:spcPct val="0"/>
              </a:spcAft>
              <a:defRPr/>
            </a:pPr>
            <a:r>
              <a:rPr kumimoji="1" lang="ja-JP" altLang="en-US" sz="1200" dirty="0">
                <a:solidFill>
                  <a:srgbClr val="000000"/>
                </a:solidFill>
                <a:latin typeface="HGP創英角ｺﾞｼｯｸUB" pitchFamily="50" charset="-128"/>
                <a:ea typeface="HGP創英角ｺﾞｼｯｸUB" pitchFamily="50" charset="-128"/>
              </a:rPr>
              <a:t>・専門的アセスメントや関わりが必要な場合</a:t>
            </a:r>
            <a:endParaRPr kumimoji="1" lang="en-US" altLang="ja-JP" sz="1200" dirty="0">
              <a:solidFill>
                <a:srgbClr val="000000"/>
              </a:solidFill>
              <a:latin typeface="HGP創英角ｺﾞｼｯｸUB" pitchFamily="50" charset="-128"/>
              <a:ea typeface="HGP創英角ｺﾞｼｯｸUB" pitchFamily="50" charset="-128"/>
            </a:endParaRPr>
          </a:p>
          <a:p>
            <a:pPr lvl="0" defTabSz="823509" fontAlgn="base">
              <a:spcBef>
                <a:spcPct val="0"/>
              </a:spcBef>
              <a:spcAft>
                <a:spcPct val="0"/>
              </a:spcAft>
              <a:defRPr/>
            </a:pPr>
            <a:r>
              <a:rPr kumimoji="1" lang="ja-JP" altLang="en-US" sz="1200" dirty="0">
                <a:solidFill>
                  <a:srgbClr val="000000"/>
                </a:solidFill>
                <a:latin typeface="HGP創英角ｺﾞｼｯｸUB" pitchFamily="50" charset="-128"/>
                <a:ea typeface="HGP創英角ｺﾞｼｯｸUB" pitchFamily="50" charset="-128"/>
              </a:rPr>
              <a:t>　（医療・保健・教育など）</a:t>
            </a:r>
            <a:endParaRPr kumimoji="1" lang="en-US" altLang="ja-JP" sz="1200" dirty="0">
              <a:solidFill>
                <a:srgbClr val="000000"/>
              </a:solidFill>
              <a:latin typeface="HGP創英角ｺﾞｼｯｸUB" pitchFamily="50" charset="-128"/>
              <a:ea typeface="HGP創英角ｺﾞｼｯｸUB" pitchFamily="50" charset="-128"/>
            </a:endParaRPr>
          </a:p>
          <a:p>
            <a:pPr lvl="0" defTabSz="823509" fontAlgn="base">
              <a:spcBef>
                <a:spcPct val="0"/>
              </a:spcBef>
              <a:spcAft>
                <a:spcPct val="0"/>
              </a:spcAft>
              <a:defRPr/>
            </a:pPr>
            <a:r>
              <a:rPr kumimoji="1" lang="ja-JP" altLang="en-US" sz="1200" dirty="0">
                <a:solidFill>
                  <a:srgbClr val="000000"/>
                </a:solidFill>
                <a:latin typeface="HGP創英角ｺﾞｼｯｸUB" pitchFamily="50" charset="-128"/>
                <a:ea typeface="HGP創英角ｺﾞｼｯｸUB" pitchFamily="50" charset="-128"/>
              </a:rPr>
              <a:t>・社会参加や地域生活における様々な関わりが必要な場合</a:t>
            </a:r>
            <a:endParaRPr kumimoji="1" lang="en-US" altLang="ja-JP" sz="1200" dirty="0">
              <a:solidFill>
                <a:srgbClr val="000000"/>
              </a:solidFill>
              <a:latin typeface="HGP創英角ｺﾞｼｯｸUB" pitchFamily="50" charset="-128"/>
              <a:ea typeface="HGP創英角ｺﾞｼｯｸUB" pitchFamily="50" charset="-128"/>
            </a:endParaRPr>
          </a:p>
          <a:p>
            <a:pPr lvl="0" defTabSz="823509" fontAlgn="base">
              <a:spcBef>
                <a:spcPct val="0"/>
              </a:spcBef>
              <a:spcAft>
                <a:spcPct val="0"/>
              </a:spcAft>
              <a:defRPr/>
            </a:pPr>
            <a:r>
              <a:rPr kumimoji="1" lang="ja-JP" altLang="en-US" sz="1200" dirty="0">
                <a:solidFill>
                  <a:srgbClr val="000000"/>
                </a:solidFill>
                <a:latin typeface="HGP創英角ｺﾞｼｯｸUB" pitchFamily="50" charset="-128"/>
                <a:ea typeface="HGP創英角ｺﾞｼｯｸUB" pitchFamily="50" charset="-128"/>
              </a:rPr>
              <a:t>・地域にニーズを支える資源がない場合（の検討や対応）</a:t>
            </a:r>
            <a:endParaRPr kumimoji="1" lang="en-US" altLang="ja-JP" sz="1200" dirty="0">
              <a:solidFill>
                <a:srgbClr val="000000"/>
              </a:solidFill>
              <a:latin typeface="HGP創英角ｺﾞｼｯｸUB" pitchFamily="50" charset="-128"/>
              <a:ea typeface="HGP創英角ｺﾞｼｯｸUB" pitchFamily="50" charset="-128"/>
            </a:endParaRPr>
          </a:p>
          <a:p>
            <a:pPr lvl="0" defTabSz="823509" fontAlgn="base">
              <a:spcBef>
                <a:spcPct val="0"/>
              </a:spcBef>
              <a:spcAft>
                <a:spcPct val="0"/>
              </a:spcAft>
              <a:defRPr/>
            </a:pPr>
            <a:r>
              <a:rPr kumimoji="1" lang="ja-JP" altLang="en-US" sz="1200" dirty="0">
                <a:solidFill>
                  <a:srgbClr val="000000"/>
                </a:solidFill>
                <a:latin typeface="HGP創英角ｺﾞｼｯｸUB" pitchFamily="50" charset="-128"/>
                <a:ea typeface="HGP創英角ｺﾞｼｯｸUB" pitchFamily="50" charset="-128"/>
              </a:rPr>
              <a:t>・行政やまちづくりへの発展、福祉力の向上</a:t>
            </a:r>
            <a:endParaRPr kumimoji="1" lang="en-US" altLang="ja-JP" sz="1200" dirty="0">
              <a:solidFill>
                <a:srgbClr val="000000"/>
              </a:solidFill>
              <a:latin typeface="HGP創英角ｺﾞｼｯｸUB" pitchFamily="50" charset="-128"/>
              <a:ea typeface="HGP創英角ｺﾞｼｯｸUB" pitchFamily="50" charset="-128"/>
            </a:endParaRPr>
          </a:p>
          <a:p>
            <a:pPr lvl="0" defTabSz="823509" fontAlgn="base">
              <a:spcBef>
                <a:spcPct val="0"/>
              </a:spcBef>
              <a:spcAft>
                <a:spcPct val="0"/>
              </a:spcAft>
              <a:defRPr/>
            </a:pPr>
            <a:r>
              <a:rPr kumimoji="1" lang="ja-JP" altLang="en-US" sz="1200" dirty="0">
                <a:solidFill>
                  <a:srgbClr val="000000"/>
                </a:solidFill>
                <a:latin typeface="HGP創英角ｺﾞｼｯｸUB" pitchFamily="50" charset="-128"/>
                <a:ea typeface="HGP創英角ｺﾞｼｯｸUB" pitchFamily="50" charset="-128"/>
              </a:rPr>
              <a:t>・地域住民との協働やインクルーシブの進展</a:t>
            </a:r>
            <a:endParaRPr kumimoji="1" lang="en-US" altLang="ja-JP" sz="1200" dirty="0">
              <a:solidFill>
                <a:srgbClr val="000000"/>
              </a:solidFill>
              <a:latin typeface="HGP創英角ｺﾞｼｯｸUB" pitchFamily="50" charset="-128"/>
              <a:ea typeface="HGP創英角ｺﾞｼｯｸUB" pitchFamily="50" charset="-128"/>
            </a:endParaRPr>
          </a:p>
          <a:p>
            <a:pPr lvl="0" defTabSz="823509" fontAlgn="base">
              <a:spcBef>
                <a:spcPct val="0"/>
              </a:spcBef>
              <a:spcAft>
                <a:spcPct val="0"/>
              </a:spcAft>
              <a:defRPr/>
            </a:pPr>
            <a:r>
              <a:rPr kumimoji="1" lang="ja-JP" altLang="en-US" sz="1200" dirty="0">
                <a:solidFill>
                  <a:srgbClr val="000000"/>
                </a:solidFill>
                <a:latin typeface="HGP創英角ｺﾞｼｯｸUB" pitchFamily="50" charset="-128"/>
                <a:ea typeface="HGP創英角ｺﾞｼｯｸUB" pitchFamily="50" charset="-128"/>
              </a:rPr>
              <a:t>　等</a:t>
            </a:r>
          </a:p>
        </p:txBody>
      </p:sp>
      <p:sp>
        <p:nvSpPr>
          <p:cNvPr id="11" name="正方形/長方形 10"/>
          <p:cNvSpPr/>
          <p:nvPr/>
        </p:nvSpPr>
        <p:spPr>
          <a:xfrm>
            <a:off x="6143626" y="6500813"/>
            <a:ext cx="2857500" cy="3571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N.R.C</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err="1">
                <a:ln>
                  <a:noFill/>
                </a:ln>
                <a:solidFill>
                  <a:prstClr val="black"/>
                </a:solidFill>
                <a:effectLst/>
                <a:uLnTx/>
                <a:uFillTx/>
                <a:latin typeface="Monotype Corsiva" pitchFamily="66" charset="0"/>
                <a:ea typeface="ＭＳ Ｐゴシック" panose="020B0600070205080204" pitchFamily="50" charset="-128"/>
                <a:cs typeface="+mn-cs"/>
              </a:rPr>
              <a:t>t.suzuki</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2018</a:t>
            </a:r>
            <a:endPar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endParaRPr>
          </a:p>
        </p:txBody>
      </p:sp>
      <p:sp>
        <p:nvSpPr>
          <p:cNvPr id="2" name="スライド番号プレースホルダー 1"/>
          <p:cNvSpPr>
            <a:spLocks noGrp="1"/>
          </p:cNvSpPr>
          <p:nvPr>
            <p:ph type="sldNum" sz="quarter" idx="12"/>
          </p:nvPr>
        </p:nvSpPr>
        <p:spPr/>
        <p:txBody>
          <a:bodyPr/>
          <a:lstStyle/>
          <a:p>
            <a:pPr>
              <a:defRPr/>
            </a:pPr>
            <a:fld id="{0CDAF202-4BDE-469E-BB5F-EBB7926DBC3A}" type="slidenum">
              <a:rPr lang="en-US" altLang="ja-JP" smtClean="0"/>
              <a:pPr>
                <a:defRPr/>
              </a:pPr>
              <a:t>8</a:t>
            </a:fld>
            <a:endParaRPr lang="en-US" altLang="ja-JP" dirty="0"/>
          </a:p>
        </p:txBody>
      </p:sp>
    </p:spTree>
    <p:extLst>
      <p:ext uri="{BB962C8B-B14F-4D97-AF65-F5344CB8AC3E}">
        <p14:creationId xmlns:p14="http://schemas.microsoft.com/office/powerpoint/2010/main" val="21914356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heel(1)">
                                      <p:cBhvr>
                                        <p:cTn id="17" dur="20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heel(1)">
                                      <p:cBhvr>
                                        <p:cTn id="27" dur="20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up)">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32"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ircle(out)">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1" grpId="0" animBg="1"/>
      <p:bldP spid="22" grpId="0" animBg="1"/>
      <p:bldP spid="23" grpId="0" animBg="1"/>
      <p:bldP spid="24" grpId="0" animBg="1"/>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922114"/>
          </a:xfrm>
        </p:spPr>
        <p:txBody>
          <a:bodyPr>
            <a:normAutofit fontScale="90000"/>
          </a:bodyPr>
          <a:lstStyle/>
          <a:p>
            <a:r>
              <a:rPr lang="ja-JP" altLang="en-US" sz="3200" dirty="0"/>
              <a:t>連携（チームアプローチ）の重要性の５つの認識</a:t>
            </a:r>
            <a:endParaRPr kumimoji="1" lang="ja-JP" altLang="en-US" sz="3200" dirty="0"/>
          </a:p>
        </p:txBody>
      </p:sp>
      <p:sp>
        <p:nvSpPr>
          <p:cNvPr id="16" name="正方形/長方形 15"/>
          <p:cNvSpPr/>
          <p:nvPr/>
        </p:nvSpPr>
        <p:spPr>
          <a:xfrm>
            <a:off x="6143626" y="6500813"/>
            <a:ext cx="2857500" cy="3571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N.R.C</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err="1">
                <a:ln>
                  <a:noFill/>
                </a:ln>
                <a:solidFill>
                  <a:prstClr val="black"/>
                </a:solidFill>
                <a:effectLst/>
                <a:uLnTx/>
                <a:uFillTx/>
                <a:latin typeface="Monotype Corsiva" pitchFamily="66" charset="0"/>
                <a:ea typeface="ＭＳ Ｐゴシック" panose="020B0600070205080204" pitchFamily="50" charset="-128"/>
                <a:cs typeface="+mn-cs"/>
              </a:rPr>
              <a:t>t.suzuki</a:t>
            </a:r>
            <a:r>
              <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rPr>
              <a:t>2017</a:t>
            </a:r>
            <a:endParaRPr kumimoji="1" lang="ja-JP" altLang="en-US" sz="2000" b="0" i="0" u="none" strike="noStrike" kern="1200" cap="none" spc="0" normalizeH="0" baseline="0" noProof="0" dirty="0">
              <a:ln>
                <a:noFill/>
              </a:ln>
              <a:solidFill>
                <a:prstClr val="black"/>
              </a:solidFill>
              <a:effectLst/>
              <a:uLnTx/>
              <a:uFillTx/>
              <a:latin typeface="Monotype Corsiva" pitchFamily="66" charset="0"/>
              <a:ea typeface="ＭＳ Ｐゴシック" panose="020B0600070205080204" pitchFamily="50" charset="-128"/>
              <a:cs typeface="+mn-cs"/>
            </a:endParaRPr>
          </a:p>
        </p:txBody>
      </p:sp>
      <p:sp>
        <p:nvSpPr>
          <p:cNvPr id="18" name="角丸四角形 17"/>
          <p:cNvSpPr/>
          <p:nvPr/>
        </p:nvSpPr>
        <p:spPr>
          <a:xfrm>
            <a:off x="1821396" y="5114641"/>
            <a:ext cx="7093898" cy="732561"/>
          </a:xfrm>
          <a:prstGeom prst="roundRect">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連携はニーズの充足を第一義としながらも、支援者や事業所の質の向上や地域のネットワーク力を含めた地域支援力の底上げにつながる。</a:t>
            </a:r>
            <a:endParaRPr kumimoji="1" lang="en-US" altLang="ja-JP"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7" name="角丸四角形 6"/>
          <p:cNvSpPr/>
          <p:nvPr/>
        </p:nvSpPr>
        <p:spPr>
          <a:xfrm>
            <a:off x="1758496" y="1498392"/>
            <a:ext cx="7125354" cy="658641"/>
          </a:xfrm>
          <a:prstGeom prst="roundRect">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ニーズの多元的な全体像の認識、単一のレベルから生活レベル、常に変化するニーズ、ライフサイクル、総合的なニーズなど多様なニーズに応える。</a:t>
            </a:r>
            <a:endParaRPr kumimoji="1" lang="en-US" altLang="ja-JP"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8" name="角丸四角形 7"/>
          <p:cNvSpPr/>
          <p:nvPr/>
        </p:nvSpPr>
        <p:spPr>
          <a:xfrm>
            <a:off x="1771524" y="2358238"/>
            <a:ext cx="7076638" cy="662556"/>
          </a:xfrm>
          <a:prstGeom prst="roundRect">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利用者の（相談）支援や援助を実践していくプロセスの中で、単独の機関や組織、職種などで支えきれない限界を認識。</a:t>
            </a:r>
            <a:endParaRPr kumimoji="1" lang="en-US" altLang="ja-JP"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9" name="角丸四角形 8"/>
          <p:cNvSpPr/>
          <p:nvPr/>
        </p:nvSpPr>
        <p:spPr>
          <a:xfrm>
            <a:off x="1719310" y="3230104"/>
            <a:ext cx="7164540" cy="645099"/>
          </a:xfrm>
          <a:prstGeom prst="roundRect">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協働型サービス提供や他の方法、専門機関との連携等による目標達成可能性の認識。</a:t>
            </a:r>
          </a:p>
        </p:txBody>
      </p:sp>
      <p:sp>
        <p:nvSpPr>
          <p:cNvPr id="10" name="角丸四角形 9"/>
          <p:cNvSpPr/>
          <p:nvPr/>
        </p:nvSpPr>
        <p:spPr>
          <a:xfrm>
            <a:off x="1807212" y="4186398"/>
            <a:ext cx="7076638" cy="633369"/>
          </a:xfrm>
          <a:prstGeom prst="roundRect">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目標を達成するためには、相互の協力要請や相互の補完により支援や援助をすること。</a:t>
            </a:r>
            <a:endParaRPr kumimoji="1" lang="en-US" altLang="ja-JP"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2" name="角丸四角形 11"/>
          <p:cNvSpPr/>
          <p:nvPr/>
        </p:nvSpPr>
        <p:spPr>
          <a:xfrm>
            <a:off x="237602" y="1498392"/>
            <a:ext cx="1481708" cy="658641"/>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多元性</a:t>
            </a:r>
          </a:p>
        </p:txBody>
      </p:sp>
      <p:sp>
        <p:nvSpPr>
          <p:cNvPr id="13" name="角丸四角形 12"/>
          <p:cNvSpPr/>
          <p:nvPr/>
        </p:nvSpPr>
        <p:spPr>
          <a:xfrm>
            <a:off x="260150" y="2356084"/>
            <a:ext cx="1511374" cy="67541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限界性</a:t>
            </a:r>
          </a:p>
        </p:txBody>
      </p:sp>
      <p:sp>
        <p:nvSpPr>
          <p:cNvPr id="14" name="角丸四角形 13"/>
          <p:cNvSpPr/>
          <p:nvPr/>
        </p:nvSpPr>
        <p:spPr>
          <a:xfrm>
            <a:off x="247122" y="3230105"/>
            <a:ext cx="1511374" cy="66454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可能性</a:t>
            </a:r>
          </a:p>
        </p:txBody>
      </p:sp>
      <p:sp>
        <p:nvSpPr>
          <p:cNvPr id="15" name="角丸四角形 14"/>
          <p:cNvSpPr/>
          <p:nvPr/>
        </p:nvSpPr>
        <p:spPr>
          <a:xfrm>
            <a:off x="259698" y="4156069"/>
            <a:ext cx="1564322" cy="6333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補完性</a:t>
            </a:r>
          </a:p>
        </p:txBody>
      </p:sp>
      <p:sp>
        <p:nvSpPr>
          <p:cNvPr id="17" name="角丸四角形 16"/>
          <p:cNvSpPr/>
          <p:nvPr/>
        </p:nvSpPr>
        <p:spPr>
          <a:xfrm>
            <a:off x="273882" y="5124363"/>
            <a:ext cx="1547514" cy="71311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付加性</a:t>
            </a:r>
          </a:p>
        </p:txBody>
      </p:sp>
      <p:sp>
        <p:nvSpPr>
          <p:cNvPr id="3" name="スライド番号プレースホルダー 2"/>
          <p:cNvSpPr>
            <a:spLocks noGrp="1"/>
          </p:cNvSpPr>
          <p:nvPr>
            <p:ph type="sldNum" sz="quarter" idx="12"/>
          </p:nvPr>
        </p:nvSpPr>
        <p:spPr/>
        <p:txBody>
          <a:bodyPr/>
          <a:lstStyle/>
          <a:p>
            <a:fld id="{902C5854-7D26-4682-A2CE-373ED3E5E52D}" type="slidenum">
              <a:rPr kumimoji="1" lang="ja-JP" altLang="en-US" smtClean="0"/>
              <a:pPr/>
              <a:t>9</a:t>
            </a:fld>
            <a:endParaRPr kumimoji="1" lang="ja-JP" altLang="en-US"/>
          </a:p>
        </p:txBody>
      </p:sp>
    </p:spTree>
    <p:extLst>
      <p:ext uri="{BB962C8B-B14F-4D97-AF65-F5344CB8AC3E}">
        <p14:creationId xmlns:p14="http://schemas.microsoft.com/office/powerpoint/2010/main" val="21072444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arn(inVertical)">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7" grpId="0" animBg="1"/>
      <p:bldP spid="8" grpId="0" animBg="1"/>
      <p:bldP spid="9" grpId="0" animBg="1"/>
      <p:bldP spid="10" grpId="0" animBg="1"/>
      <p:bldP spid="12" grpId="0" animBg="1"/>
      <p:bldP spid="13" grpId="0" animBg="1"/>
      <p:bldP spid="14" grpId="0" animBg="1"/>
      <p:bldP spid="15" grpId="0" animBg="1"/>
      <p:bldP spid="17" grpId="0" animBg="1"/>
    </p:bldLst>
  </p:timing>
</p:sld>
</file>

<file path=ppt/theme/theme1.xml><?xml version="1.0" encoding="utf-8"?>
<a:theme xmlns:a="http://schemas.openxmlformats.org/drawingml/2006/main" name="13_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3_01136796">
  <a:themeElements>
    <a:clrScheme name="GD_BusPres_02_TP01136796 1">
      <a:dk1>
        <a:srgbClr val="1D528D"/>
      </a:dk1>
      <a:lt1>
        <a:srgbClr val="FFFFFF"/>
      </a:lt1>
      <a:dk2>
        <a:srgbClr val="000000"/>
      </a:dk2>
      <a:lt2>
        <a:srgbClr val="CACACA"/>
      </a:lt2>
      <a:accent1>
        <a:srgbClr val="0099CC"/>
      </a:accent1>
      <a:accent2>
        <a:srgbClr val="BFA907"/>
      </a:accent2>
      <a:accent3>
        <a:srgbClr val="FFFFFF"/>
      </a:accent3>
      <a:accent4>
        <a:srgbClr val="174578"/>
      </a:accent4>
      <a:accent5>
        <a:srgbClr val="AACAE2"/>
      </a:accent5>
      <a:accent6>
        <a:srgbClr val="AD9906"/>
      </a:accent6>
      <a:hlink>
        <a:srgbClr val="6E81E0"/>
      </a:hlink>
      <a:folHlink>
        <a:srgbClr val="009999"/>
      </a:folHlink>
    </a:clrScheme>
    <a:fontScheme name="GD_BusPres_02_TP01136796">
      <a:majorFont>
        <a:latin typeface="ＭＳ Ｐゴシック"/>
        <a:ea typeface="ＭＳ Ｐゴシック"/>
        <a:cs typeface=""/>
      </a:majorFont>
      <a:minorFont>
        <a:latin typeface="ＭＳ Ｐゴシック"/>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ja-JP" sz="1800" b="0" i="0" u="none" strike="noStrike" cap="none" normalizeH="0" baseline="0" smtClean="0">
            <a:ln>
              <a:noFill/>
            </a:ln>
            <a:solidFill>
              <a:schemeClr val="tx1"/>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ja-JP" sz="1800" b="0" i="0" u="none" strike="noStrike" cap="none" normalizeH="0" baseline="0" smtClean="0">
            <a:ln>
              <a:noFill/>
            </a:ln>
            <a:solidFill>
              <a:schemeClr val="tx1"/>
            </a:solidFill>
            <a:effectLst/>
            <a:latin typeface="ＭＳ Ｐゴシック" charset="-128"/>
            <a:ea typeface="ＭＳ Ｐゴシック" charset="-128"/>
          </a:defRPr>
        </a:defPPr>
      </a:lstStyle>
    </a:lnDef>
  </a:objectDefaults>
  <a:extraClrSchemeLst>
    <a:extraClrScheme>
      <a:clrScheme name="GD_BusPres_02_TP01136796 1">
        <a:dk1>
          <a:srgbClr val="1D528D"/>
        </a:dk1>
        <a:lt1>
          <a:srgbClr val="FFFFFF"/>
        </a:lt1>
        <a:dk2>
          <a:srgbClr val="000000"/>
        </a:dk2>
        <a:lt2>
          <a:srgbClr val="CACACA"/>
        </a:lt2>
        <a:accent1>
          <a:srgbClr val="0099CC"/>
        </a:accent1>
        <a:accent2>
          <a:srgbClr val="BFA907"/>
        </a:accent2>
        <a:accent3>
          <a:srgbClr val="FFFFFF"/>
        </a:accent3>
        <a:accent4>
          <a:srgbClr val="174578"/>
        </a:accent4>
        <a:accent5>
          <a:srgbClr val="AACAE2"/>
        </a:accent5>
        <a:accent6>
          <a:srgbClr val="AD9906"/>
        </a:accent6>
        <a:hlink>
          <a:srgbClr val="6E81E0"/>
        </a:hlink>
        <a:folHlink>
          <a:srgbClr val="009999"/>
        </a:folHlink>
      </a:clrScheme>
      <a:clrMap bg1="lt1" tx1="dk1" bg2="lt2" tx2="dk2" accent1="accent1" accent2="accent2" accent3="accent3" accent4="accent4" accent5="accent5" accent6="accent6" hlink="hlink" folHlink="folHlink"/>
    </a:extraClrScheme>
    <a:extraClrScheme>
      <a:clrScheme name="GD_BusPres_02_TP01136796 2">
        <a:dk1>
          <a:srgbClr val="4E40A4"/>
        </a:dk1>
        <a:lt1>
          <a:srgbClr val="FFFFFF"/>
        </a:lt1>
        <a:dk2>
          <a:srgbClr val="000000"/>
        </a:dk2>
        <a:lt2>
          <a:srgbClr val="CACACA"/>
        </a:lt2>
        <a:accent1>
          <a:srgbClr val="8B65E9"/>
        </a:accent1>
        <a:accent2>
          <a:srgbClr val="008080"/>
        </a:accent2>
        <a:accent3>
          <a:srgbClr val="FFFFFF"/>
        </a:accent3>
        <a:accent4>
          <a:srgbClr val="41358B"/>
        </a:accent4>
        <a:accent5>
          <a:srgbClr val="C4B8F2"/>
        </a:accent5>
        <a:accent6>
          <a:srgbClr val="007373"/>
        </a:accent6>
        <a:hlink>
          <a:srgbClr val="0066CC"/>
        </a:hlink>
        <a:folHlink>
          <a:srgbClr val="8AB151"/>
        </a:folHlink>
      </a:clrScheme>
      <a:clrMap bg1="lt1" tx1="dk1" bg2="lt2" tx2="dk2" accent1="accent1" accent2="accent2" accent3="accent3" accent4="accent4" accent5="accent5" accent6="accent6" hlink="hlink" folHlink="folHlink"/>
    </a:extraClrScheme>
    <a:extraClrScheme>
      <a:clrScheme name="GD_BusPres_02_TP01136796 3">
        <a:dk1>
          <a:srgbClr val="666699"/>
        </a:dk1>
        <a:lt1>
          <a:srgbClr val="FFFFFF"/>
        </a:lt1>
        <a:dk2>
          <a:srgbClr val="000000"/>
        </a:dk2>
        <a:lt2>
          <a:srgbClr val="CACACA"/>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EdSciFairProj_TP10165956">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21873A"/>
      </a:hlink>
      <a:folHlink>
        <a:srgbClr val="717E00"/>
      </a:folHlink>
    </a:clrScheme>
    <a:fontScheme name="ユーザー定義 2">
      <a:majorFont>
        <a:latin typeface="ＭＳ Ｐゴシック"/>
        <a:ea typeface="ＭＳ Ｐゴシック"/>
        <a:cs typeface=""/>
      </a:majorFont>
      <a:minorFont>
        <a:latin typeface="ＭＳ Ｐゴシック"/>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12.xml><?xml version="1.0" encoding="utf-8"?>
<a:theme xmlns:a="http://schemas.openxmlformats.org/drawingml/2006/main" name="13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6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8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rgbClr val="FF9900"/>
          </a:solidFill>
          <a:prstDash val="solid"/>
          <a:round/>
          <a:headEnd type="triangle" w="med" len="med"/>
          <a:tailEnd type="triangle" w="med" len="med"/>
        </a:ln>
        <a:effectLst/>
      </a:spPr>
      <a:bodyPr vert="horz" wrap="square" lIns="74295" tIns="8890" rIns="74295" bIns="889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rgbClr val="FF9900"/>
          </a:solidFill>
          <a:prstDash val="solid"/>
          <a:round/>
          <a:headEnd type="triangle" w="med" len="med"/>
          <a:tailEnd type="triangle" w="med" len="med"/>
        </a:ln>
        <a:effectLst/>
      </a:spPr>
      <a:bodyPr vert="horz" wrap="square" lIns="74295" tIns="8890" rIns="74295" bIns="889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9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Continental_Europe_16x9">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ontinental_16x9">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sz="2400"/>
        </a:defPPr>
      </a:lstStyle>
      <a:style>
        <a:lnRef idx="2">
          <a:schemeClr val="dk1">
            <a:shade val="50000"/>
          </a:schemeClr>
        </a:lnRef>
        <a:fillRef idx="1">
          <a:schemeClr val="dk1"/>
        </a:fillRef>
        <a:effectRef idx="0">
          <a:schemeClr val="dk1"/>
        </a:effectRef>
        <a:fontRef idx="minor">
          <a:schemeClr val="lt1"/>
        </a:fontRef>
      </a:style>
    </a:spDef>
    <a:lnDef>
      <a:spPr>
        <a:ln w="254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400"/>
        </a:defPPr>
      </a:lstStyle>
    </a:txDef>
  </a:objectDefaults>
  <a:extraClrSchemeLst/>
</a:theme>
</file>

<file path=ppt/theme/theme17.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0000"/>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b"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sz="2800" b="0" i="0" u="none" strike="noStrike" cap="none" normalizeH="0" baseline="0" smtClean="0">
            <a:ln>
              <a:noFill/>
            </a:ln>
            <a:solidFill>
              <a:schemeClr val="tx2"/>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b"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800" b="0" i="0" u="none" strike="noStrike" cap="none" normalizeH="0" baseline="0" smtClean="0">
            <a:ln>
              <a:noFill/>
            </a:ln>
            <a:solidFill>
              <a:schemeClr val="tx2"/>
            </a:solidFill>
            <a:effectLst/>
            <a:latin typeface="Arial"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presentation_level">
  <a:themeElements>
    <a:clrScheme name="presentation_level 9">
      <a:dk1>
        <a:srgbClr val="000000"/>
      </a:dk1>
      <a:lt1>
        <a:srgbClr val="FFFFFF"/>
      </a:lt1>
      <a:dk2>
        <a:srgbClr val="666699"/>
      </a:dk2>
      <a:lt2>
        <a:srgbClr val="FFCC00"/>
      </a:lt2>
      <a:accent1>
        <a:srgbClr val="FF9900"/>
      </a:accent1>
      <a:accent2>
        <a:srgbClr val="FF9900"/>
      </a:accent2>
      <a:accent3>
        <a:srgbClr val="FFFFFF"/>
      </a:accent3>
      <a:accent4>
        <a:srgbClr val="000000"/>
      </a:accent4>
      <a:accent5>
        <a:srgbClr val="FFCAAA"/>
      </a:accent5>
      <a:accent6>
        <a:srgbClr val="E78A00"/>
      </a:accent6>
      <a:hlink>
        <a:srgbClr val="666699"/>
      </a:hlink>
      <a:folHlink>
        <a:srgbClr val="999966"/>
      </a:folHlink>
    </a:clrScheme>
    <a:fontScheme name="presentation_level">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presentation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presentation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presentation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presentation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presentation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presentation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presentation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presentation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
      <a:clrScheme name="presentation_level 9">
        <a:dk1>
          <a:srgbClr val="000000"/>
        </a:dk1>
        <a:lt1>
          <a:srgbClr val="FFFFFF"/>
        </a:lt1>
        <a:dk2>
          <a:srgbClr val="666699"/>
        </a:dk2>
        <a:lt2>
          <a:srgbClr val="FFCC00"/>
        </a:lt2>
        <a:accent1>
          <a:srgbClr val="FF9900"/>
        </a:accent1>
        <a:accent2>
          <a:srgbClr val="FF9900"/>
        </a:accent2>
        <a:accent3>
          <a:srgbClr val="FFFFFF"/>
        </a:accent3>
        <a:accent4>
          <a:srgbClr val="000000"/>
        </a:accent4>
        <a:accent5>
          <a:srgbClr val="FFCAAA"/>
        </a:accent5>
        <a:accent6>
          <a:srgbClr val="E78A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rgbClr val="FF9900"/>
          </a:solidFill>
          <a:prstDash val="solid"/>
          <a:round/>
          <a:headEnd type="triangle" w="med" len="med"/>
          <a:tailEnd type="triangle" w="med" len="med"/>
        </a:ln>
        <a:effectLst/>
      </a:spPr>
      <a:bodyPr vert="horz" wrap="square" lIns="74295" tIns="8890" rIns="74295" bIns="889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rgbClr val="FF9900"/>
          </a:solidFill>
          <a:prstDash val="solid"/>
          <a:round/>
          <a:headEnd type="triangle" w="med" len="med"/>
          <a:tailEnd type="triangle" w="med" len="med"/>
        </a:ln>
        <a:effectLst/>
      </a:spPr>
      <a:bodyPr vert="horz" wrap="square" lIns="74295" tIns="8890" rIns="74295" bIns="889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2_標準デザイン">
  <a:themeElements>
    <a:clrScheme name="2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rgbClr val="FF9900"/>
          </a:solidFill>
          <a:prstDash val="solid"/>
          <a:round/>
          <a:headEnd type="triangle" w="med" len="med"/>
          <a:tailEnd type="triangle" w="med" len="med"/>
        </a:ln>
        <a:effectLst/>
      </a:spPr>
      <a:bodyPr vert="horz" wrap="square" lIns="74295" tIns="8890" rIns="74295" bIns="889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rgbClr val="FF9900"/>
          </a:solidFill>
          <a:prstDash val="solid"/>
          <a:round/>
          <a:headEnd type="triangle" w="med" len="med"/>
          <a:tailEnd type="triangle" w="med" len="med"/>
        </a:ln>
        <a:effectLst/>
      </a:spPr>
      <a:bodyPr vert="horz" wrap="square" lIns="74295" tIns="8890" rIns="74295" bIns="889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2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Relax_Lake_SHI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10586</TotalTime>
  <Words>5910</Words>
  <Application>Microsoft Office PowerPoint</Application>
  <PresentationFormat>画面に合わせる (4:3)</PresentationFormat>
  <Paragraphs>896</Paragraphs>
  <Slides>60</Slides>
  <Notes>31</Notes>
  <HiddenSlides>0</HiddenSlides>
  <MMClips>1</MMClips>
  <ScaleCrop>false</ScaleCrop>
  <HeadingPairs>
    <vt:vector size="8" baseType="variant">
      <vt:variant>
        <vt:lpstr>使用されているフォント</vt:lpstr>
      </vt:variant>
      <vt:variant>
        <vt:i4>14</vt:i4>
      </vt:variant>
      <vt:variant>
        <vt:lpstr>テーマ</vt:lpstr>
      </vt:variant>
      <vt:variant>
        <vt:i4>16</vt:i4>
      </vt:variant>
      <vt:variant>
        <vt:lpstr>埋め込まれた OLE サーバー</vt:lpstr>
      </vt:variant>
      <vt:variant>
        <vt:i4>1</vt:i4>
      </vt:variant>
      <vt:variant>
        <vt:lpstr>スライド タイトル</vt:lpstr>
      </vt:variant>
      <vt:variant>
        <vt:i4>60</vt:i4>
      </vt:variant>
    </vt:vector>
  </HeadingPairs>
  <TitlesOfParts>
    <vt:vector size="91" baseType="lpstr">
      <vt:lpstr>HGP創英角ｺﾞｼｯｸUB</vt:lpstr>
      <vt:lpstr>HGS創英角ｺﾞｼｯｸUB</vt:lpstr>
      <vt:lpstr>HG丸ｺﾞｼｯｸM-PRO</vt:lpstr>
      <vt:lpstr>Meiryo UI</vt:lpstr>
      <vt:lpstr>ＭＳ Ｐゴシック</vt:lpstr>
      <vt:lpstr>游ゴシック</vt:lpstr>
      <vt:lpstr>Arial</vt:lpstr>
      <vt:lpstr>Calibri</vt:lpstr>
      <vt:lpstr>Calibri Light</vt:lpstr>
      <vt:lpstr>Century Gothic</vt:lpstr>
      <vt:lpstr>Monotype Corsiva</vt:lpstr>
      <vt:lpstr>Symbol</vt:lpstr>
      <vt:lpstr>Times New Roman</vt:lpstr>
      <vt:lpstr>Wingdings</vt:lpstr>
      <vt:lpstr>13_デザインの設定</vt:lpstr>
      <vt:lpstr>2_標準デザイン</vt:lpstr>
      <vt:lpstr>1_Office ​​テーマ</vt:lpstr>
      <vt:lpstr>Office テーマ</vt:lpstr>
      <vt:lpstr>presentation_level</vt:lpstr>
      <vt:lpstr>標準デザイン</vt:lpstr>
      <vt:lpstr>1_Office テーマ</vt:lpstr>
      <vt:lpstr>22_標準デザイン</vt:lpstr>
      <vt:lpstr>18-Relax_Lake_SHIP</vt:lpstr>
      <vt:lpstr>3_01136796</vt:lpstr>
      <vt:lpstr>EdSciFairProj_TP10165956</vt:lpstr>
      <vt:lpstr>13_標準デザイン</vt:lpstr>
      <vt:lpstr>6_標準デザイン</vt:lpstr>
      <vt:lpstr>18_標準デザイン</vt:lpstr>
      <vt:lpstr>9_標準デザイン</vt:lpstr>
      <vt:lpstr>Continental_Europe_16x9</vt:lpstr>
      <vt:lpstr>Image</vt:lpstr>
      <vt:lpstr>地域を基盤としたソーシャルワーク チームアプローチ ～多職種連携・チームアプローチの展開～ （新現任研修用）</vt:lpstr>
      <vt:lpstr>新初任者研修における 『相談支援におけるケアマネジメント技法とそのプロセス』 ◆講義1.5時間</vt:lpstr>
      <vt:lpstr>新現任者研修における 『相談支援に求められるチームアプローチ（多職種連携）』 ◆講義及び演習6時間</vt:lpstr>
      <vt:lpstr>【参考例示】現任研修では</vt:lpstr>
      <vt:lpstr>１．多職種連携とチーム支援</vt:lpstr>
      <vt:lpstr>（１）多職種連携とその重要性の理解</vt:lpstr>
      <vt:lpstr>PowerPoint プレゼンテーション</vt:lpstr>
      <vt:lpstr>PowerPoint プレゼンテーション</vt:lpstr>
      <vt:lpstr>連携（チームアプローチ）の重要性の５つの認識</vt:lpstr>
      <vt:lpstr>PowerPoint プレゼンテーション</vt:lpstr>
      <vt:lpstr>ところで…そもそも連携・チームとは？</vt:lpstr>
      <vt:lpstr>連携関連用語の段階整理</vt:lpstr>
      <vt:lpstr>筒井による定義</vt:lpstr>
      <vt:lpstr>連携の定義</vt:lpstr>
      <vt:lpstr>「連携」「協働」「チーム」の概念関係整理</vt:lpstr>
      <vt:lpstr>連携の範囲から見た（チームアプローチ）</vt:lpstr>
      <vt:lpstr>（２）チームアプローチの留意点</vt:lpstr>
      <vt:lpstr>チームアプローチの実践</vt:lpstr>
      <vt:lpstr>２．実践とその振り返り</vt:lpstr>
      <vt:lpstr>（１）実戦の振り返り（チェック項目）</vt:lpstr>
      <vt:lpstr>（２）多職種連携（チームアプローチ）と 　　　　　　　　　ケアマネジメントプロセスの関係</vt:lpstr>
      <vt:lpstr>ケアマネジメントプロセス</vt:lpstr>
      <vt:lpstr>再：連携の範囲から見た（チームアプローチ）</vt:lpstr>
      <vt:lpstr>多職種連携（チームアプローチ）は ケアマネジメントプロセス（展開過程）ともリンクする①</vt:lpstr>
      <vt:lpstr>多職種連携（チームアプローチ）は ケアマネジメントプロセス（展開過程）ともリンクする②</vt:lpstr>
      <vt:lpstr>多職種連携（チームアプローチ）は ケアマネジメントプロセス（展開過程）ともリンクする③</vt:lpstr>
      <vt:lpstr>資料なし</vt:lpstr>
      <vt:lpstr>意思決定</vt:lpstr>
      <vt:lpstr>PowerPoint プレゼンテーション</vt:lpstr>
      <vt:lpstr>意思決定支援のガイドライン 最善の利益の判断→最後の手段</vt:lpstr>
      <vt:lpstr>意思決定支援のガイドライン 事業者以外の視点からの検討</vt:lpstr>
      <vt:lpstr>（３）多職種連携（チームアプローチ）に 　　　取り組むために</vt:lpstr>
      <vt:lpstr>『連携』の構成要素</vt:lpstr>
      <vt:lpstr>PowerPoint プレゼンテーション</vt:lpstr>
      <vt:lpstr> 　　　多職種・多機関における連携のための 　　　　　　　　配慮事項とは何か？ 　　　　　　　　　　　　　↓  自分の事業所だったら、自分だったら 　　　　どのような会議は参加してもいいが、 　　　　　どのような会議はできれば参加したくないか？  　　　　　どのような、提案なら連携をしてもいいと感じますか。 </vt:lpstr>
      <vt:lpstr>多職種連携 ～地域生活を支援するということは～</vt:lpstr>
      <vt:lpstr>例えば、医療機関と連携する場合</vt:lpstr>
      <vt:lpstr>例えば、教育機関と連携する場合は？</vt:lpstr>
      <vt:lpstr>連携における配慮事項はどのようなものがあるか</vt:lpstr>
      <vt:lpstr>多職種連携の会議やサービス担当者会議 協議会における地域連携会議等  会議を実施していく上での留意点や技術とは ↓</vt:lpstr>
      <vt:lpstr>連携の構成要素それぞれへの対応</vt:lpstr>
      <vt:lpstr>サービス担当者会議に見られる機能</vt:lpstr>
      <vt:lpstr>多職種連携での会議での技術</vt:lpstr>
      <vt:lpstr>多職種連携での会議での技術</vt:lpstr>
      <vt:lpstr>（４）多職種連携での課題や促進方法（要因）を　 　　　知る、解決する</vt:lpstr>
      <vt:lpstr>PowerPoint プレゼンテーション</vt:lpstr>
      <vt:lpstr>PowerPoint プレゼンテーション</vt:lpstr>
      <vt:lpstr>↑ こうしたことを解決するための 実践方法は何か？</vt:lpstr>
      <vt:lpstr>チームアプローチ（多職種連携）を 促進するもの阻むもの</vt:lpstr>
      <vt:lpstr>PowerPoint プレゼンテーション</vt:lpstr>
      <vt:lpstr>PowerPoint プレゼンテーション</vt:lpstr>
      <vt:lpstr>チームアプローチの重要性（さまざまな会議の活用）</vt:lpstr>
      <vt:lpstr>人材育成：地域・事業所における ケア会議（事例検討会）が重要</vt:lpstr>
      <vt:lpstr>なぜ「他者との“かかわり”」なのか→人材育成の視点から</vt:lpstr>
      <vt:lpstr>PowerPoint プレゼンテーション</vt:lpstr>
      <vt:lpstr>それぞれの場面において、多職種連携（チームアプローチ）を相互に意識し実践していくことが大切</vt:lpstr>
      <vt:lpstr>自己研鑽</vt:lpstr>
      <vt:lpstr>二宮金次郎（尊徳）</vt:lpstr>
      <vt:lpstr>自らをアップデートしていく   組織をアップデートしていく   そのためにも多職種連携 </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相談支援におけるケアマネジメント技法とそのプロセス（９０）</dc:title>
  <dc:creator>智敦 鈴木</dc:creator>
  <cp:lastModifiedBy>智敦 鈴木</cp:lastModifiedBy>
  <cp:revision>267</cp:revision>
  <cp:lastPrinted>2019-01-23T01:08:37Z</cp:lastPrinted>
  <dcterms:created xsi:type="dcterms:W3CDTF">2018-05-05T15:34:30Z</dcterms:created>
  <dcterms:modified xsi:type="dcterms:W3CDTF">2019-01-26T06:02:41Z</dcterms:modified>
</cp:coreProperties>
</file>