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8.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9.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6" r:id="rId1"/>
    <p:sldMasterId id="2147483838" r:id="rId2"/>
    <p:sldMasterId id="2147484137" r:id="rId3"/>
    <p:sldMasterId id="2147484150" r:id="rId4"/>
    <p:sldMasterId id="2147484190" r:id="rId5"/>
    <p:sldMasterId id="2147484216" r:id="rId6"/>
    <p:sldMasterId id="2147484228" r:id="rId7"/>
    <p:sldMasterId id="2147484251" r:id="rId8"/>
    <p:sldMasterId id="2147484275" r:id="rId9"/>
    <p:sldMasterId id="2147484287" r:id="rId10"/>
  </p:sldMasterIdLst>
  <p:notesMasterIdLst>
    <p:notesMasterId r:id="rId35"/>
  </p:notesMasterIdLst>
  <p:handoutMasterIdLst>
    <p:handoutMasterId r:id="rId36"/>
  </p:handoutMasterIdLst>
  <p:sldIdLst>
    <p:sldId id="290" r:id="rId11"/>
    <p:sldId id="431" r:id="rId12"/>
    <p:sldId id="566" r:id="rId13"/>
    <p:sldId id="546" r:id="rId14"/>
    <p:sldId id="463" r:id="rId15"/>
    <p:sldId id="567" r:id="rId16"/>
    <p:sldId id="464" r:id="rId17"/>
    <p:sldId id="405" r:id="rId18"/>
    <p:sldId id="582" r:id="rId19"/>
    <p:sldId id="583" r:id="rId20"/>
    <p:sldId id="576" r:id="rId21"/>
    <p:sldId id="467" r:id="rId22"/>
    <p:sldId id="587" r:id="rId23"/>
    <p:sldId id="462" r:id="rId24"/>
    <p:sldId id="585" r:id="rId25"/>
    <p:sldId id="568" r:id="rId26"/>
    <p:sldId id="571" r:id="rId27"/>
    <p:sldId id="586" r:id="rId28"/>
    <p:sldId id="574" r:id="rId29"/>
    <p:sldId id="569" r:id="rId30"/>
    <p:sldId id="472" r:id="rId31"/>
    <p:sldId id="475" r:id="rId32"/>
    <p:sldId id="563" r:id="rId33"/>
    <p:sldId id="552" r:id="rId34"/>
  </p:sldIdLst>
  <p:sldSz cx="9144000" cy="6858000" type="screen4x3"/>
  <p:notesSz cx="6888163" cy="10020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99FF"/>
    <a:srgbClr val="FFCCFF"/>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1302" autoAdjust="0"/>
  </p:normalViewPr>
  <p:slideViewPr>
    <p:cSldViewPr snapToGrid="0">
      <p:cViewPr varScale="1">
        <p:scale>
          <a:sx n="60" d="100"/>
          <a:sy n="60" d="100"/>
        </p:scale>
        <p:origin x="1710" y="72"/>
      </p:cViewPr>
      <p:guideLst>
        <p:guide orient="horz" pos="2160"/>
        <p:guide pos="2880"/>
      </p:guideLst>
    </p:cSldViewPr>
  </p:slideViewPr>
  <p:notesTextViewPr>
    <p:cViewPr>
      <p:scale>
        <a:sx n="125" d="100"/>
        <a:sy n="125" d="100"/>
      </p:scale>
      <p:origin x="0" y="0"/>
    </p:cViewPr>
  </p:notesTextViewPr>
  <p:sorterViewPr>
    <p:cViewPr varScale="1">
      <p:scale>
        <a:sx n="1" d="1"/>
        <a:sy n="1" d="1"/>
      </p:scale>
      <p:origin x="0" y="-2213"/>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84871" cy="502756"/>
          </a:xfrm>
          <a:prstGeom prst="rect">
            <a:avLst/>
          </a:prstGeom>
        </p:spPr>
        <p:txBody>
          <a:bodyPr vert="horz" lIns="96606" tIns="48303" rIns="96606" bIns="48303" rtlCol="0"/>
          <a:lstStyle>
            <a:lvl1pPr algn="l">
              <a:defRPr sz="1300"/>
            </a:lvl1pPr>
          </a:lstStyle>
          <a:p>
            <a:endParaRPr kumimoji="1" lang="ja-JP" altLang="en-US"/>
          </a:p>
        </p:txBody>
      </p:sp>
      <p:sp>
        <p:nvSpPr>
          <p:cNvPr id="3" name="日付プレースホルダー 2"/>
          <p:cNvSpPr>
            <a:spLocks noGrp="1"/>
          </p:cNvSpPr>
          <p:nvPr>
            <p:ph type="dt" sz="quarter" idx="1"/>
          </p:nvPr>
        </p:nvSpPr>
        <p:spPr>
          <a:xfrm>
            <a:off x="3901699" y="0"/>
            <a:ext cx="2984871" cy="502756"/>
          </a:xfrm>
          <a:prstGeom prst="rect">
            <a:avLst/>
          </a:prstGeom>
        </p:spPr>
        <p:txBody>
          <a:bodyPr vert="horz" lIns="96606" tIns="48303" rIns="96606" bIns="48303" rtlCol="0"/>
          <a:lstStyle>
            <a:lvl1pPr algn="r">
              <a:defRPr sz="1300"/>
            </a:lvl1pPr>
          </a:lstStyle>
          <a:p>
            <a:fld id="{F4114A53-C732-479F-A819-C0D616266F4A}" type="datetimeFigureOut">
              <a:rPr kumimoji="1" lang="ja-JP" altLang="en-US" smtClean="0"/>
              <a:t>2018/11/22</a:t>
            </a:fld>
            <a:endParaRPr kumimoji="1" lang="ja-JP" altLang="en-US"/>
          </a:p>
        </p:txBody>
      </p:sp>
      <p:sp>
        <p:nvSpPr>
          <p:cNvPr id="4" name="フッター プレースホルダー 3"/>
          <p:cNvSpPr>
            <a:spLocks noGrp="1"/>
          </p:cNvSpPr>
          <p:nvPr>
            <p:ph type="ftr" sz="quarter" idx="2"/>
          </p:nvPr>
        </p:nvSpPr>
        <p:spPr>
          <a:xfrm>
            <a:off x="1" y="9517546"/>
            <a:ext cx="2984871" cy="502754"/>
          </a:xfrm>
          <a:prstGeom prst="rect">
            <a:avLst/>
          </a:prstGeom>
        </p:spPr>
        <p:txBody>
          <a:bodyPr vert="horz" lIns="96606" tIns="48303" rIns="96606" bIns="48303" rtlCol="0" anchor="b"/>
          <a:lstStyle>
            <a:lvl1pPr algn="l">
              <a:defRPr sz="1300"/>
            </a:lvl1pPr>
          </a:lstStyle>
          <a:p>
            <a:endParaRPr kumimoji="1" lang="ja-JP" altLang="en-US"/>
          </a:p>
        </p:txBody>
      </p:sp>
      <p:sp>
        <p:nvSpPr>
          <p:cNvPr id="5" name="スライド番号プレースホルダー 4"/>
          <p:cNvSpPr>
            <a:spLocks noGrp="1"/>
          </p:cNvSpPr>
          <p:nvPr>
            <p:ph type="sldNum" sz="quarter" idx="3"/>
          </p:nvPr>
        </p:nvSpPr>
        <p:spPr>
          <a:xfrm>
            <a:off x="3901699" y="9517546"/>
            <a:ext cx="2984871" cy="502754"/>
          </a:xfrm>
          <a:prstGeom prst="rect">
            <a:avLst/>
          </a:prstGeom>
        </p:spPr>
        <p:txBody>
          <a:bodyPr vert="horz" lIns="96606" tIns="48303" rIns="96606" bIns="48303" rtlCol="0" anchor="b"/>
          <a:lstStyle>
            <a:lvl1pPr algn="r">
              <a:defRPr sz="1300"/>
            </a:lvl1pPr>
          </a:lstStyle>
          <a:p>
            <a:fld id="{4FDF0EE6-18C6-4BFF-8167-3D75F56723A6}" type="slidenum">
              <a:rPr kumimoji="1" lang="ja-JP" altLang="en-US" smtClean="0"/>
              <a:t>‹#›</a:t>
            </a:fld>
            <a:endParaRPr kumimoji="1" lang="ja-JP" altLang="en-US"/>
          </a:p>
        </p:txBody>
      </p:sp>
    </p:spTree>
    <p:extLst>
      <p:ext uri="{BB962C8B-B14F-4D97-AF65-F5344CB8AC3E}">
        <p14:creationId xmlns:p14="http://schemas.microsoft.com/office/powerpoint/2010/main" val="15812801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84871" cy="502756"/>
          </a:xfrm>
          <a:prstGeom prst="rect">
            <a:avLst/>
          </a:prstGeom>
        </p:spPr>
        <p:txBody>
          <a:bodyPr vert="horz" lIns="96606" tIns="48303" rIns="96606" bIns="48303" rtlCol="0"/>
          <a:lstStyle>
            <a:lvl1pPr algn="l">
              <a:defRPr sz="1300"/>
            </a:lvl1pPr>
          </a:lstStyle>
          <a:p>
            <a:endParaRPr kumimoji="1" lang="ja-JP" altLang="en-US"/>
          </a:p>
        </p:txBody>
      </p:sp>
      <p:sp>
        <p:nvSpPr>
          <p:cNvPr id="3" name="日付プレースホルダー 2"/>
          <p:cNvSpPr>
            <a:spLocks noGrp="1"/>
          </p:cNvSpPr>
          <p:nvPr>
            <p:ph type="dt" idx="1"/>
          </p:nvPr>
        </p:nvSpPr>
        <p:spPr>
          <a:xfrm>
            <a:off x="3901699" y="0"/>
            <a:ext cx="2984871" cy="502756"/>
          </a:xfrm>
          <a:prstGeom prst="rect">
            <a:avLst/>
          </a:prstGeom>
        </p:spPr>
        <p:txBody>
          <a:bodyPr vert="horz" lIns="96606" tIns="48303" rIns="96606" bIns="48303" rtlCol="0"/>
          <a:lstStyle>
            <a:lvl1pPr algn="r">
              <a:defRPr sz="1300"/>
            </a:lvl1pPr>
          </a:lstStyle>
          <a:p>
            <a:fld id="{1CB53A78-81AF-4112-95CC-284D0231DC37}" type="datetimeFigureOut">
              <a:rPr kumimoji="1" lang="ja-JP" altLang="en-US" smtClean="0"/>
              <a:t>2018/11/22</a:t>
            </a:fld>
            <a:endParaRPr kumimoji="1" lang="ja-JP" altLang="en-US"/>
          </a:p>
        </p:txBody>
      </p:sp>
      <p:sp>
        <p:nvSpPr>
          <p:cNvPr id="4" name="スライド イメージ プレースホルダー 3"/>
          <p:cNvSpPr>
            <a:spLocks noGrp="1" noRot="1" noChangeAspect="1"/>
          </p:cNvSpPr>
          <p:nvPr>
            <p:ph type="sldImg" idx="2"/>
          </p:nvPr>
        </p:nvSpPr>
        <p:spPr>
          <a:xfrm>
            <a:off x="1190625" y="1252538"/>
            <a:ext cx="4506913" cy="3381375"/>
          </a:xfrm>
          <a:prstGeom prst="rect">
            <a:avLst/>
          </a:prstGeom>
          <a:noFill/>
          <a:ln w="12700">
            <a:solidFill>
              <a:prstClr val="black"/>
            </a:solidFill>
          </a:ln>
        </p:spPr>
        <p:txBody>
          <a:bodyPr vert="horz" lIns="96606" tIns="48303" rIns="96606" bIns="48303" rtlCol="0" anchor="ctr"/>
          <a:lstStyle/>
          <a:p>
            <a:endParaRPr lang="ja-JP" altLang="en-US"/>
          </a:p>
        </p:txBody>
      </p:sp>
      <p:sp>
        <p:nvSpPr>
          <p:cNvPr id="5" name="ノート プレースホルダー 4"/>
          <p:cNvSpPr>
            <a:spLocks noGrp="1"/>
          </p:cNvSpPr>
          <p:nvPr>
            <p:ph type="body" sz="quarter" idx="3"/>
          </p:nvPr>
        </p:nvSpPr>
        <p:spPr>
          <a:xfrm>
            <a:off x="688817" y="4822270"/>
            <a:ext cx="5510530" cy="3945493"/>
          </a:xfrm>
          <a:prstGeom prst="rect">
            <a:avLst/>
          </a:prstGeom>
        </p:spPr>
        <p:txBody>
          <a:bodyPr vert="horz" lIns="96606" tIns="48303" rIns="96606" bIns="48303"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517546"/>
            <a:ext cx="2984871" cy="502754"/>
          </a:xfrm>
          <a:prstGeom prst="rect">
            <a:avLst/>
          </a:prstGeom>
        </p:spPr>
        <p:txBody>
          <a:bodyPr vert="horz" lIns="96606" tIns="48303" rIns="96606" bIns="48303"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3901699" y="9517546"/>
            <a:ext cx="2984871" cy="502754"/>
          </a:xfrm>
          <a:prstGeom prst="rect">
            <a:avLst/>
          </a:prstGeom>
        </p:spPr>
        <p:txBody>
          <a:bodyPr vert="horz" lIns="96606" tIns="48303" rIns="96606" bIns="48303" rtlCol="0" anchor="b"/>
          <a:lstStyle>
            <a:lvl1pPr algn="r">
              <a:defRPr sz="1300"/>
            </a:lvl1pPr>
          </a:lstStyle>
          <a:p>
            <a:fld id="{FEA6ABEF-541A-4058-86F0-A3D3AACFF26A}" type="slidenum">
              <a:rPr kumimoji="1" lang="ja-JP" altLang="en-US" smtClean="0"/>
              <a:t>‹#›</a:t>
            </a:fld>
            <a:endParaRPr kumimoji="1" lang="ja-JP" altLang="en-US"/>
          </a:p>
        </p:txBody>
      </p:sp>
    </p:spTree>
    <p:extLst>
      <p:ext uri="{BB962C8B-B14F-4D97-AF65-F5344CB8AC3E}">
        <p14:creationId xmlns:p14="http://schemas.microsoft.com/office/powerpoint/2010/main" val="107278784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新初任者研修では</a:t>
            </a:r>
            <a:r>
              <a:rPr kumimoji="1" lang="en-US" altLang="ja-JP" dirty="0"/>
              <a:t>90</a:t>
            </a:r>
            <a:r>
              <a:rPr kumimoji="1" lang="ja-JP" altLang="en-US" dirty="0"/>
              <a:t>分で、ケアマネプロセスの歴史から留意点、プロセス内での基本的な姿勢・視点、多職種連携とチームアプローチとつながります。</a:t>
            </a:r>
            <a:endParaRPr kumimoji="1" lang="en-US" altLang="ja-JP" dirty="0"/>
          </a:p>
          <a:p>
            <a:r>
              <a:rPr kumimoji="1" lang="ja-JP" altLang="en-US" dirty="0"/>
              <a:t>で、</a:t>
            </a:r>
          </a:p>
        </p:txBody>
      </p:sp>
      <p:sp>
        <p:nvSpPr>
          <p:cNvPr id="4" name="スライド番号プレースホルダー 3"/>
          <p:cNvSpPr>
            <a:spLocks noGrp="1"/>
          </p:cNvSpPr>
          <p:nvPr>
            <p:ph type="sldNum" sz="quarter" idx="10"/>
          </p:nvPr>
        </p:nvSpPr>
        <p:spPr/>
        <p:txBody>
          <a:bodyPr/>
          <a:lstStyle/>
          <a:p>
            <a:fld id="{FEA6ABEF-541A-4058-86F0-A3D3AACFF26A}" type="slidenum">
              <a:rPr kumimoji="1" lang="ja-JP" altLang="en-US" smtClean="0"/>
              <a:t>2</a:t>
            </a:fld>
            <a:endParaRPr kumimoji="1" lang="ja-JP" altLang="en-US"/>
          </a:p>
        </p:txBody>
      </p:sp>
    </p:spTree>
    <p:extLst>
      <p:ext uri="{BB962C8B-B14F-4D97-AF65-F5344CB8AC3E}">
        <p14:creationId xmlns:p14="http://schemas.microsoft.com/office/powerpoint/2010/main" val="24203757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（その他）</a:t>
            </a:r>
            <a:endParaRPr lang="en-US" altLang="ja-JP" dirty="0">
              <a:latin typeface="Arial" panose="020B0604020202020204" pitchFamily="34" charset="0"/>
            </a:endParaRPr>
          </a:p>
          <a:p>
            <a:pPr eaLnBrk="1" hangingPunct="1"/>
            <a:r>
              <a:rPr lang="ja-JP" altLang="en-US" dirty="0">
                <a:latin typeface="Arial" panose="020B0604020202020204" pitchFamily="34" charset="0"/>
              </a:rPr>
              <a:t>・満足度が低い場合やサービスがマンネリ化してしまっている場合</a:t>
            </a:r>
          </a:p>
          <a:p>
            <a:pPr eaLnBrk="1" hangingPunct="1"/>
            <a:r>
              <a:rPr lang="ja-JP" altLang="en-US" dirty="0">
                <a:latin typeface="Arial" panose="020B0604020202020204" pitchFamily="34" charset="0"/>
              </a:rPr>
              <a:t>・家族ニーズや、その他の周辺環境に巻き込まれてしまっている場合・あらたなニーズやニーズの変化に対応できにくい場合</a:t>
            </a:r>
          </a:p>
          <a:p>
            <a:pPr eaLnBrk="1" hangingPunct="1"/>
            <a:r>
              <a:rPr lang="ja-JP" altLang="en-US" dirty="0">
                <a:latin typeface="Arial" panose="020B0604020202020204" pitchFamily="34" charset="0"/>
              </a:rPr>
              <a:t>・緊急な対応や時間をかけての取り組みなどの混在や混乱、対応が困難な場合</a:t>
            </a:r>
          </a:p>
          <a:p>
            <a:pPr eaLnBrk="1" hangingPunct="1"/>
            <a:endParaRPr lang="en-US" altLang="ja-JP" dirty="0">
              <a:latin typeface="Arial" panose="020B0604020202020204" pitchFamily="34" charset="0"/>
            </a:endParaRPr>
          </a:p>
          <a:p>
            <a:pPr eaLnBrk="1" hangingPunct="1"/>
            <a:r>
              <a:rPr lang="en-US" altLang="ja-JP" dirty="0">
                <a:latin typeface="Arial" panose="020B0604020202020204" pitchFamily="34" charset="0"/>
              </a:rPr>
              <a:t>※</a:t>
            </a:r>
            <a:r>
              <a:rPr lang="ja-JP" altLang="en-US" dirty="0">
                <a:latin typeface="Arial" panose="020B0604020202020204" pitchFamily="34" charset="0"/>
              </a:rPr>
              <a:t>連携によるより質の高い効果的な支援、一担当者や一事業所の限界</a:t>
            </a:r>
          </a:p>
          <a:p>
            <a:pPr eaLnBrk="1" hangingPunct="1"/>
            <a:r>
              <a:rPr lang="en-US" altLang="ja-JP" dirty="0">
                <a:latin typeface="Arial" panose="020B0604020202020204" pitchFamily="34" charset="0"/>
              </a:rPr>
              <a:t>※</a:t>
            </a:r>
            <a:r>
              <a:rPr lang="ja-JP" altLang="en-US" dirty="0">
                <a:latin typeface="Arial" panose="020B0604020202020204" pitchFamily="34" charset="0"/>
              </a:rPr>
              <a:t>連携は、①、②、③にとって大きなメリット（人材・事業所の質の向上と地域の底上げ）</a:t>
            </a:r>
          </a:p>
          <a:p>
            <a:pPr eaLnBrk="1" hangingPunct="1"/>
            <a:endParaRPr lang="en-US" altLang="ja-JP" dirty="0">
              <a:latin typeface="Arial" panose="020B0604020202020204" pitchFamily="34" charset="0"/>
            </a:endParaRPr>
          </a:p>
          <a:p>
            <a:pPr eaLnBrk="1" hangingPunct="1"/>
            <a:r>
              <a:rPr lang="ja-JP" altLang="en-US" dirty="0">
                <a:latin typeface="Arial" panose="020B0604020202020204" pitchFamily="34" charset="0"/>
              </a:rPr>
              <a:t>・社会参加や地域生活における様々な関わりが必要な場合</a:t>
            </a:r>
          </a:p>
          <a:p>
            <a:pPr eaLnBrk="1" hangingPunct="1"/>
            <a:r>
              <a:rPr lang="ja-JP" altLang="en-US" dirty="0">
                <a:latin typeface="Arial" panose="020B0604020202020204" pitchFamily="34" charset="0"/>
              </a:rPr>
              <a:t>・事業所間で対応の統一や混乱をさせない支援ができていない場合</a:t>
            </a:r>
          </a:p>
          <a:p>
            <a:pPr eaLnBrk="1" hangingPunct="1"/>
            <a:r>
              <a:rPr lang="ja-JP" altLang="en-US" dirty="0">
                <a:latin typeface="Arial" panose="020B0604020202020204" pitchFamily="34" charset="0"/>
              </a:rPr>
              <a:t>・地域にニーズを支える資源がない場合</a:t>
            </a:r>
          </a:p>
          <a:p>
            <a:pPr eaLnBrk="1" hangingPunct="1"/>
            <a:r>
              <a:rPr lang="ja-JP" altLang="en-US" dirty="0">
                <a:latin typeface="Arial" panose="020B0604020202020204" pitchFamily="34" charset="0"/>
              </a:rPr>
              <a:t>・連携の土俵にのっていない場合　など</a:t>
            </a:r>
          </a:p>
          <a:p>
            <a:pPr eaLnBrk="1" hangingPunct="1"/>
            <a:endParaRPr lang="ja-JP" altLang="ja-JP" dirty="0">
              <a:latin typeface="Arial" panose="020B0604020202020204" pitchFamily="34" charset="0"/>
            </a:endParaRPr>
          </a:p>
        </p:txBody>
      </p:sp>
      <p:sp>
        <p:nvSpPr>
          <p:cNvPr id="142340" name="スライド番号プレースホルダー 1"/>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678">
              <a:defRPr kumimoji="1" b="1">
                <a:solidFill>
                  <a:schemeClr val="tx1"/>
                </a:solidFill>
                <a:latin typeface="Arial" panose="020B0604020202020204" pitchFamily="34" charset="0"/>
                <a:ea typeface="ＭＳ Ｐゴシック" panose="020B0600070205080204" pitchFamily="50" charset="-128"/>
              </a:defRPr>
            </a:lvl1pPr>
            <a:lvl2pPr marL="784927" indent="-301895" defTabSz="957678">
              <a:defRPr kumimoji="1" b="1">
                <a:solidFill>
                  <a:schemeClr val="tx1"/>
                </a:solidFill>
                <a:latin typeface="Arial" panose="020B0604020202020204" pitchFamily="34" charset="0"/>
                <a:ea typeface="ＭＳ Ｐゴシック" panose="020B0600070205080204" pitchFamily="50" charset="-128"/>
              </a:defRPr>
            </a:lvl2pPr>
            <a:lvl3pPr marL="1207580" indent="-241516" defTabSz="957678">
              <a:defRPr kumimoji="1" b="1">
                <a:solidFill>
                  <a:schemeClr val="tx1"/>
                </a:solidFill>
                <a:latin typeface="Arial" panose="020B0604020202020204" pitchFamily="34" charset="0"/>
                <a:ea typeface="ＭＳ Ｐゴシック" panose="020B0600070205080204" pitchFamily="50" charset="-128"/>
              </a:defRPr>
            </a:lvl3pPr>
            <a:lvl4pPr marL="1690611" indent="-241516" defTabSz="957678">
              <a:defRPr kumimoji="1" b="1">
                <a:solidFill>
                  <a:schemeClr val="tx1"/>
                </a:solidFill>
                <a:latin typeface="Arial" panose="020B0604020202020204" pitchFamily="34" charset="0"/>
                <a:ea typeface="ＭＳ Ｐゴシック" panose="020B0600070205080204" pitchFamily="50" charset="-128"/>
              </a:defRPr>
            </a:lvl4pPr>
            <a:lvl5pPr marL="2173643" indent="-241516" defTabSz="957678">
              <a:defRPr kumimoji="1" b="1">
                <a:solidFill>
                  <a:schemeClr val="tx1"/>
                </a:solidFill>
                <a:latin typeface="Arial" panose="020B0604020202020204" pitchFamily="34" charset="0"/>
                <a:ea typeface="ＭＳ Ｐゴシック" panose="020B0600070205080204" pitchFamily="50" charset="-128"/>
              </a:defRPr>
            </a:lvl5pPr>
            <a:lvl6pPr marL="2656675"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6pPr>
            <a:lvl7pPr marL="3139707"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7pPr>
            <a:lvl8pPr marL="3622739"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8pPr>
            <a:lvl9pPr marL="4105770"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9pPr>
          </a:lstStyle>
          <a:p>
            <a:pPr marL="0" marR="0" lvl="0" indent="0" algn="r" defTabSz="957678" rtl="0" eaLnBrk="1" fontAlgn="base" latinLnBrk="0" hangingPunct="1">
              <a:lnSpc>
                <a:spcPct val="100000"/>
              </a:lnSpc>
              <a:spcBef>
                <a:spcPct val="0"/>
              </a:spcBef>
              <a:spcAft>
                <a:spcPct val="0"/>
              </a:spcAft>
              <a:buClrTx/>
              <a:buSzTx/>
              <a:buFontTx/>
              <a:buNone/>
              <a:tabLst/>
              <a:defRPr/>
            </a:pPr>
            <a:fld id="{2883ADE8-2491-4115-819B-C44C9C3DA9CE}" type="slidenum">
              <a:rPr kumimoji="1" lang="en-US" altLang="ja-JP" sz="13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57678" rtl="0" eaLnBrk="1" fontAlgn="base" latinLnBrk="0" hangingPunct="1">
                <a:lnSpc>
                  <a:spcPct val="100000"/>
                </a:lnSpc>
                <a:spcBef>
                  <a:spcPct val="0"/>
                </a:spcBef>
                <a:spcAft>
                  <a:spcPct val="0"/>
                </a:spcAft>
                <a:buClrTx/>
                <a:buSzTx/>
                <a:buFontTx/>
                <a:buNone/>
                <a:tabLst/>
                <a:defRPr/>
              </a:pPr>
              <a:t>15</a:t>
            </a:fld>
            <a:endParaRPr kumimoji="1" lang="en-US" altLang="ja-JP" sz="13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20364133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EA6ABEF-541A-4058-86F0-A3D3AACFF26A}" type="slidenum">
              <a:rPr kumimoji="1" lang="ja-JP" altLang="en-US" sz="1300" b="0" i="0" u="none" strike="noStrike" kern="1200" cap="none" spc="0" normalizeH="0" baseline="0" noProof="0" smtClean="0">
                <a:ln>
                  <a:noFill/>
                </a:ln>
                <a:solidFill>
                  <a:prstClr val="black"/>
                </a:solidFill>
                <a:effectLst/>
                <a:uLnTx/>
                <a:uFillTx/>
                <a:latin typeface="游ゴシック"/>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1" lang="ja-JP" altLang="en-US" sz="1300" b="0" i="0" u="none" strike="noStrike" kern="1200" cap="none" spc="0" normalizeH="0" baseline="0" noProof="0">
              <a:ln>
                <a:noFill/>
              </a:ln>
              <a:solidFill>
                <a:prstClr val="black"/>
              </a:solidFill>
              <a:effectLst/>
              <a:uLnTx/>
              <a:uFillTx/>
              <a:latin typeface="游ゴシック"/>
              <a:ea typeface="游ゴシック" panose="020B0400000000000000" pitchFamily="50" charset="-128"/>
              <a:cs typeface="+mn-cs"/>
            </a:endParaRPr>
          </a:p>
        </p:txBody>
      </p:sp>
    </p:spTree>
    <p:extLst>
      <p:ext uri="{BB962C8B-B14F-4D97-AF65-F5344CB8AC3E}">
        <p14:creationId xmlns:p14="http://schemas.microsoft.com/office/powerpoint/2010/main" val="25021727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EA6ABEF-541A-4058-86F0-A3D3AACFF26A}" type="slidenum">
              <a:rPr kumimoji="1" lang="ja-JP" altLang="en-US" smtClean="0"/>
              <a:t>22</a:t>
            </a:fld>
            <a:endParaRPr kumimoji="1" lang="ja-JP" altLang="en-US"/>
          </a:p>
        </p:txBody>
      </p:sp>
    </p:spTree>
    <p:extLst>
      <p:ext uri="{BB962C8B-B14F-4D97-AF65-F5344CB8AC3E}">
        <p14:creationId xmlns:p14="http://schemas.microsoft.com/office/powerpoint/2010/main" val="4234264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後はどこ</a:t>
            </a:r>
            <a:r>
              <a:rPr kumimoji="1" lang="ja-JP" altLang="en-US" dirty="0"/>
              <a:t>でも、いつでも、自己</a:t>
            </a:r>
            <a:r>
              <a:rPr kumimoji="1" lang="ja-JP" altLang="en-US"/>
              <a:t>研鑽。とＯＪＴで。</a:t>
            </a:r>
            <a:endParaRPr kumimoji="1" lang="en-US" altLang="ja-JP" dirty="0"/>
          </a:p>
          <a:p>
            <a:r>
              <a:rPr kumimoji="1" lang="ja-JP" altLang="en-US" dirty="0"/>
              <a:t>時代と共に使用するものも変化。</a:t>
            </a:r>
          </a:p>
        </p:txBody>
      </p:sp>
      <p:sp>
        <p:nvSpPr>
          <p:cNvPr id="4" name="スライド番号プレースホルダー 3"/>
          <p:cNvSpPr>
            <a:spLocks noGrp="1"/>
          </p:cNvSpPr>
          <p:nvPr>
            <p:ph type="sldNum" sz="quarter" idx="10"/>
          </p:nvPr>
        </p:nvSpPr>
        <p:spPr/>
        <p:txBody>
          <a:bodyPr/>
          <a:lstStyle/>
          <a:p>
            <a:pPr marL="0" marR="0" lvl="0" indent="0" algn="r" defTabSz="898489" rtl="0" eaLnBrk="1" fontAlgn="auto" latinLnBrk="0" hangingPunct="1">
              <a:lnSpc>
                <a:spcPct val="100000"/>
              </a:lnSpc>
              <a:spcBef>
                <a:spcPts val="0"/>
              </a:spcBef>
              <a:spcAft>
                <a:spcPts val="0"/>
              </a:spcAft>
              <a:buClrTx/>
              <a:buSzTx/>
              <a:buFontTx/>
              <a:buNone/>
              <a:tabLst/>
              <a:defRPr/>
            </a:pPr>
            <a:fld id="{0A3C37BE-C303-496D-B5CD-85F2937540FC}" type="slidenum">
              <a:rPr kumimoji="0" lang="en-US" altLang="ja-JP" sz="1200" b="0" i="0" u="none" strike="noStrike" kern="1200" cap="none" spc="0" normalizeH="0" baseline="0" noProof="0">
                <a:ln>
                  <a:noFill/>
                </a:ln>
                <a:solidFill>
                  <a:srgbClr val="514843"/>
                </a:solidFill>
                <a:effectLst/>
                <a:uLnTx/>
                <a:uFillTx/>
                <a:latin typeface="Meiryo UI" panose="020B0604030504040204" pitchFamily="50" charset="-128"/>
                <a:ea typeface="Meiryo UI" panose="020B0604030504040204" pitchFamily="50" charset="-128"/>
                <a:cs typeface="+mn-cs"/>
              </a:rPr>
              <a:pPr marL="0" marR="0" lvl="0" indent="0" algn="r" defTabSz="898489" rtl="0" eaLnBrk="1" fontAlgn="auto" latinLnBrk="0" hangingPunct="1">
                <a:lnSpc>
                  <a:spcPct val="100000"/>
                </a:lnSpc>
                <a:spcBef>
                  <a:spcPts val="0"/>
                </a:spcBef>
                <a:spcAft>
                  <a:spcPts val="0"/>
                </a:spcAft>
                <a:buClrTx/>
                <a:buSzTx/>
                <a:buFontTx/>
                <a:buNone/>
                <a:tabLst/>
                <a:defRPr/>
              </a:pPr>
              <a:t>23</a:t>
            </a:fld>
            <a:endParaRPr kumimoji="0" lang="ja-JP" altLang="en-US" sz="1200" b="0" i="0" u="none" strike="noStrike" kern="1200" cap="none" spc="0" normalizeH="0" baseline="0" noProof="0" dirty="0">
              <a:ln>
                <a:noFill/>
              </a:ln>
              <a:solidFill>
                <a:srgbClr val="514843"/>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672752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0402">
              <a:lnSpc>
                <a:spcPct val="115000"/>
              </a:lnSpc>
              <a:spcBef>
                <a:spcPts val="611"/>
              </a:spcBef>
            </a:pPr>
            <a:r>
              <a:rPr lang="en-US" b="1">
                <a:latin typeface="Meiryo UI" pitchFamily="34" charset="-128"/>
                <a:ea typeface="Meiryo UI" pitchFamily="34" charset="-128"/>
                <a:cs typeface="Meiryo UI" pitchFamily="34" charset="-128"/>
              </a:rPr>
              <a:t>湖畔でリラックス ビデオ テンプレート</a:t>
            </a:r>
          </a:p>
          <a:p>
            <a:pPr defTabSz="930402">
              <a:lnSpc>
                <a:spcPct val="115000"/>
              </a:lnSpc>
              <a:spcBef>
                <a:spcPts val="611"/>
              </a:spcBef>
            </a:pPr>
            <a:r>
              <a:rPr lang="en-US">
                <a:latin typeface="Meiryo UI" pitchFamily="34" charset="-128"/>
                <a:ea typeface="Meiryo UI" pitchFamily="34" charset="-128"/>
                <a:cs typeface="Meiryo UI" pitchFamily="34" charset="-128"/>
              </a:rPr>
              <a:t>(初級)</a:t>
            </a:r>
          </a:p>
          <a:p>
            <a:pPr defTabSz="930402">
              <a:lnSpc>
                <a:spcPct val="115000"/>
              </a:lnSpc>
              <a:spcBef>
                <a:spcPts val="611"/>
              </a:spcBef>
            </a:pPr>
            <a:r>
              <a:rPr lang="en-US">
                <a:latin typeface="Meiryo UI" pitchFamily="34" charset="-128"/>
                <a:ea typeface="Meiryo UI" pitchFamily="34" charset="-128"/>
                <a:cs typeface="Meiryo UI" pitchFamily="34" charset="-128"/>
              </a:rPr>
              <a:t> </a:t>
            </a:r>
          </a:p>
          <a:p>
            <a:pPr defTabSz="930402">
              <a:lnSpc>
                <a:spcPct val="115000"/>
              </a:lnSpc>
              <a:spcBef>
                <a:spcPts val="611"/>
              </a:spcBef>
            </a:pPr>
            <a:r>
              <a:rPr lang="en-US">
                <a:latin typeface="Meiryo UI" pitchFamily="34" charset="-128"/>
                <a:ea typeface="Meiryo UI" pitchFamily="34" charset="-128"/>
                <a:cs typeface="Meiryo UI" pitchFamily="34" charset="-128"/>
              </a:rPr>
              <a:t>このスライドの効果を再現するには、次の操作を行います。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ホーム</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スライド</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レイアウト</a:t>
            </a:r>
            <a:r>
              <a:rPr lang="en-US">
                <a:latin typeface="Meiryo UI" pitchFamily="34" charset="-128"/>
                <a:ea typeface="Meiryo UI" pitchFamily="34" charset="-128"/>
                <a:cs typeface="Meiryo UI" pitchFamily="34" charset="-128"/>
              </a:rPr>
              <a:t>] をクリックし、[</a:t>
            </a:r>
            <a:r>
              <a:rPr lang="en-US" b="1">
                <a:latin typeface="Meiryo UI" pitchFamily="34" charset="-128"/>
                <a:ea typeface="Meiryo UI" pitchFamily="34" charset="-128"/>
                <a:cs typeface="Meiryo UI" pitchFamily="34" charset="-128"/>
              </a:rPr>
              <a:t>白紙</a:t>
            </a:r>
            <a:r>
              <a:rPr lang="en-US">
                <a:latin typeface="Meiryo UI" pitchFamily="34" charset="-128"/>
                <a:ea typeface="Meiryo UI" pitchFamily="34" charset="-128"/>
                <a:cs typeface="Meiryo UI" pitchFamily="34" charset="-128"/>
              </a:rPr>
              <a:t>] をクリックします。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挿入</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メディア</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ビデオ</a:t>
            </a:r>
            <a:r>
              <a:rPr lang="en-US">
                <a:latin typeface="Meiryo UI" pitchFamily="34" charset="-128"/>
                <a:ea typeface="Meiryo UI" pitchFamily="34" charset="-128"/>
                <a:cs typeface="Meiryo UI" pitchFamily="34" charset="-128"/>
              </a:rPr>
              <a:t>] をクリックし、[</a:t>
            </a:r>
            <a:r>
              <a:rPr lang="en-US" b="1">
                <a:latin typeface="Meiryo UI" pitchFamily="34" charset="-128"/>
                <a:ea typeface="Meiryo UI" pitchFamily="34" charset="-128"/>
                <a:cs typeface="Meiryo UI" pitchFamily="34" charset="-128"/>
              </a:rPr>
              <a:t>ファイルからビデオ</a:t>
            </a:r>
            <a:r>
              <a:rPr lang="en-US">
                <a:latin typeface="Meiryo UI" pitchFamily="34" charset="-128"/>
                <a:ea typeface="Meiryo UI" pitchFamily="34" charset="-128"/>
                <a:cs typeface="Meiryo UI" pitchFamily="34" charset="-128"/>
              </a:rPr>
              <a:t>] をクリックします。 </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ビデオの挿入</a:t>
            </a:r>
            <a:r>
              <a:rPr lang="en-US">
                <a:latin typeface="Meiryo UI" pitchFamily="34" charset="-128"/>
                <a:ea typeface="Meiryo UI" pitchFamily="34" charset="-128"/>
                <a:cs typeface="Meiryo UI" pitchFamily="34" charset="-128"/>
              </a:rPr>
              <a:t>] ダイアログ ボックスの左側のウィンドウで、ビデオが含まれているドライブまたはライブラリをクリックします。このダイアログ ボックスの右側のウィンドウで、目的のビデオをクリックし、[</a:t>
            </a:r>
            <a:r>
              <a:rPr lang="en-US" b="1">
                <a:latin typeface="Meiryo UI" pitchFamily="34" charset="-128"/>
                <a:ea typeface="Meiryo UI" pitchFamily="34" charset="-128"/>
                <a:cs typeface="Meiryo UI" pitchFamily="34" charset="-128"/>
              </a:rPr>
              <a:t>挿入</a:t>
            </a:r>
            <a:r>
              <a:rPr lang="en-US">
                <a:latin typeface="Meiryo UI" pitchFamily="34" charset="-128"/>
                <a:ea typeface="Meiryo UI" pitchFamily="34" charset="-128"/>
                <a:cs typeface="Meiryo UI" pitchFamily="34" charset="-128"/>
              </a:rPr>
              <a:t>] をクリックします。</a:t>
            </a:r>
          </a:p>
          <a:p>
            <a:pPr marL="353553" indent="-353553" defTabSz="930402">
              <a:lnSpc>
                <a:spcPct val="115000"/>
              </a:lnSpc>
              <a:spcBef>
                <a:spcPts val="611"/>
              </a:spcBef>
              <a:buFont typeface="Calibri"/>
              <a:buAutoNum type="arabicPeriod"/>
            </a:pPr>
            <a:r>
              <a:rPr lang="en-US">
                <a:solidFill>
                  <a:srgbClr val="000000"/>
                </a:solidFill>
                <a:latin typeface="Meiryo UI" pitchFamily="34" charset="-128"/>
                <a:ea typeface="Meiryo UI" pitchFamily="34" charset="-128"/>
                <a:cs typeface="Meiryo UI" pitchFamily="34" charset="-128"/>
              </a:rPr>
              <a:t>[</a:t>
            </a:r>
            <a:r>
              <a:rPr lang="en-US" b="1">
                <a:solidFill>
                  <a:srgbClr val="000000"/>
                </a:solidFill>
                <a:latin typeface="Meiryo UI" pitchFamily="34" charset="-128"/>
                <a:ea typeface="Meiryo UI" pitchFamily="34" charset="-128"/>
                <a:cs typeface="Meiryo UI" pitchFamily="34" charset="-128"/>
              </a:rPr>
              <a:t>ビデオ ツール</a:t>
            </a:r>
            <a:r>
              <a:rPr lang="en-US">
                <a:solidFill>
                  <a:srgbClr val="000000"/>
                </a:solidFill>
                <a:latin typeface="Meiryo UI" pitchFamily="34" charset="-128"/>
                <a:ea typeface="Meiryo UI" pitchFamily="34" charset="-128"/>
                <a:cs typeface="Meiryo UI" pitchFamily="34" charset="-128"/>
              </a:rPr>
              <a:t>] の [</a:t>
            </a:r>
            <a:r>
              <a:rPr lang="en-US" b="1">
                <a:solidFill>
                  <a:srgbClr val="000000"/>
                </a:solidFill>
                <a:latin typeface="Meiryo UI" pitchFamily="34" charset="-128"/>
                <a:ea typeface="Meiryo UI" pitchFamily="34" charset="-128"/>
                <a:cs typeface="Meiryo UI" pitchFamily="34" charset="-128"/>
              </a:rPr>
              <a:t>書式</a:t>
            </a:r>
            <a:r>
              <a:rPr lang="en-US">
                <a:solidFill>
                  <a:srgbClr val="000000"/>
                </a:solidFill>
                <a:latin typeface="Meiryo UI" pitchFamily="34" charset="-128"/>
                <a:ea typeface="Meiryo UI" pitchFamily="34" charset="-128"/>
                <a:cs typeface="Meiryo UI" pitchFamily="34" charset="-128"/>
              </a:rPr>
              <a:t>] タブで、[</a:t>
            </a:r>
            <a:r>
              <a:rPr lang="en-US" b="1">
                <a:solidFill>
                  <a:srgbClr val="000000"/>
                </a:solidFill>
                <a:latin typeface="Meiryo UI" pitchFamily="34" charset="-128"/>
                <a:ea typeface="Meiryo UI" pitchFamily="34" charset="-128"/>
                <a:cs typeface="Meiryo UI" pitchFamily="34" charset="-128"/>
              </a:rPr>
              <a:t>ビデオ スタイル</a:t>
            </a:r>
            <a:r>
              <a:rPr lang="en-US">
                <a:solidFill>
                  <a:srgbClr val="000000"/>
                </a:solidFill>
                <a:latin typeface="Meiryo UI" pitchFamily="34" charset="-128"/>
                <a:ea typeface="Meiryo UI" pitchFamily="34" charset="-128"/>
                <a:cs typeface="Meiryo UI" pitchFamily="34" charset="-128"/>
              </a:rPr>
              <a:t>] の右下隅にある矢印をクリックして、[</a:t>
            </a:r>
            <a:r>
              <a:rPr lang="en-US" b="1">
                <a:solidFill>
                  <a:srgbClr val="000000"/>
                </a:solidFill>
                <a:latin typeface="Meiryo UI" pitchFamily="34" charset="-128"/>
                <a:ea typeface="Meiryo UI" pitchFamily="34" charset="-128"/>
                <a:cs typeface="Meiryo UI" pitchFamily="34" charset="-128"/>
              </a:rPr>
              <a:t>ビデオの設定</a:t>
            </a:r>
            <a:r>
              <a:rPr lang="en-US">
                <a:solidFill>
                  <a:srgbClr val="000000"/>
                </a:solidFill>
                <a:latin typeface="Meiryo UI" pitchFamily="34" charset="-128"/>
                <a:ea typeface="Meiryo UI" pitchFamily="34" charset="-128"/>
                <a:cs typeface="Meiryo UI" pitchFamily="34" charset="-128"/>
              </a:rPr>
              <a:t>] ダイアログ ボックスを開きます。 </a:t>
            </a:r>
          </a:p>
          <a:p>
            <a:pPr marL="353553" indent="-353553" defTabSz="930402">
              <a:lnSpc>
                <a:spcPct val="115000"/>
              </a:lnSpc>
              <a:spcBef>
                <a:spcPts val="611"/>
              </a:spcBef>
              <a:buFont typeface="Calibri"/>
              <a:buAutoNum type="arabicPeriod" startAt="5"/>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ビデオの設定</a:t>
            </a:r>
            <a:r>
              <a:rPr lang="en-US">
                <a:latin typeface="Meiryo UI" pitchFamily="34" charset="-128"/>
                <a:ea typeface="Meiryo UI" pitchFamily="34" charset="-128"/>
                <a:cs typeface="Meiryo UI" pitchFamily="34" charset="-128"/>
              </a:rPr>
              <a:t>] ダイアログ ボックスの左側のウィンドウの [</a:t>
            </a:r>
            <a:r>
              <a:rPr lang="en-US" b="1">
                <a:latin typeface="Meiryo UI" pitchFamily="34" charset="-128"/>
                <a:ea typeface="Meiryo UI" pitchFamily="34" charset="-128"/>
                <a:cs typeface="Meiryo UI" pitchFamily="34" charset="-128"/>
              </a:rPr>
              <a:t>サイズ</a:t>
            </a:r>
            <a:r>
              <a:rPr lang="en-US">
                <a:latin typeface="Meiryo UI" pitchFamily="34" charset="-128"/>
                <a:ea typeface="Meiryo UI" pitchFamily="34" charset="-128"/>
                <a:cs typeface="Meiryo UI" pitchFamily="34" charset="-128"/>
              </a:rPr>
              <a:t>] をクリックし、右側のウィンドウで [</a:t>
            </a:r>
            <a:r>
              <a:rPr lang="en-US" b="1">
                <a:latin typeface="Meiryo UI" pitchFamily="34" charset="-128"/>
                <a:ea typeface="Meiryo UI" pitchFamily="34" charset="-128"/>
                <a:cs typeface="Meiryo UI" pitchFamily="34" charset="-128"/>
              </a:rPr>
              <a:t>倍率</a:t>
            </a:r>
            <a:r>
              <a:rPr lang="en-US">
                <a:latin typeface="Meiryo UI" pitchFamily="34" charset="-128"/>
                <a:ea typeface="Meiryo UI" pitchFamily="34" charset="-128"/>
                <a:cs typeface="Meiryo UI" pitchFamily="34" charset="-128"/>
              </a:rPr>
              <a:t>] の [</a:t>
            </a:r>
            <a:r>
              <a:rPr lang="en-US" b="1">
                <a:solidFill>
                  <a:srgbClr val="000000"/>
                </a:solidFill>
                <a:latin typeface="Meiryo UI" pitchFamily="34" charset="-128"/>
                <a:ea typeface="Meiryo UI" pitchFamily="34" charset="-128"/>
                <a:cs typeface="Meiryo UI" pitchFamily="34" charset="-128"/>
              </a:rPr>
              <a:t>縦横比を固定する</a:t>
            </a:r>
            <a:r>
              <a:rPr lang="en-US">
                <a:latin typeface="Meiryo UI" pitchFamily="34" charset="-128"/>
                <a:ea typeface="Meiryo UI" pitchFamily="34" charset="-128"/>
                <a:cs typeface="Meiryo UI" pitchFamily="34" charset="-128"/>
              </a:rPr>
              <a:t>] をオフにします。</a:t>
            </a:r>
          </a:p>
          <a:p>
            <a:pPr marL="353553" indent="-353553" defTabSz="930402">
              <a:lnSpc>
                <a:spcPct val="115000"/>
              </a:lnSpc>
              <a:spcBef>
                <a:spcPts val="611"/>
              </a:spcBef>
              <a:buFont typeface="Calibri"/>
              <a:buAutoNum type="arabicPeriod" startAt="5"/>
            </a:pPr>
            <a:r>
              <a:rPr lang="en-US">
                <a:latin typeface="Meiryo UI" pitchFamily="34" charset="-128"/>
                <a:ea typeface="Meiryo UI" pitchFamily="34" charset="-128"/>
                <a:cs typeface="Meiryo UI" pitchFamily="34" charset="-128"/>
              </a:rPr>
              <a:t>次に、右側のウィンドウの [</a:t>
            </a:r>
            <a:r>
              <a:rPr lang="en-US" b="1">
                <a:latin typeface="Meiryo UI" pitchFamily="34" charset="-128"/>
                <a:ea typeface="Meiryo UI" pitchFamily="34" charset="-128"/>
                <a:cs typeface="Meiryo UI" pitchFamily="34" charset="-128"/>
              </a:rPr>
              <a:t>サイズと角度</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高さ</a:t>
            </a:r>
            <a:r>
              <a:rPr lang="en-US">
                <a:latin typeface="Meiryo UI" pitchFamily="34" charset="-128"/>
                <a:ea typeface="Meiryo UI" pitchFamily="34" charset="-128"/>
                <a:cs typeface="Meiryo UI" pitchFamily="34" charset="-128"/>
              </a:rPr>
              <a:t>] を「</a:t>
            </a:r>
            <a:r>
              <a:rPr lang="en-US" b="1">
                <a:latin typeface="Meiryo UI" pitchFamily="34" charset="-128"/>
                <a:ea typeface="Meiryo UI" pitchFamily="34" charset="-128"/>
                <a:cs typeface="Meiryo UI" pitchFamily="34" charset="-128"/>
              </a:rPr>
              <a:t>19.05 cm</a:t>
            </a: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幅</a:t>
            </a:r>
            <a:r>
              <a:rPr lang="en-US">
                <a:latin typeface="Meiryo UI" pitchFamily="34" charset="-128"/>
                <a:ea typeface="Meiryo UI" pitchFamily="34" charset="-128"/>
                <a:cs typeface="Meiryo UI" pitchFamily="34" charset="-128"/>
              </a:rPr>
              <a:t>] を「</a:t>
            </a:r>
            <a:r>
              <a:rPr lang="en-US" b="1">
                <a:latin typeface="Meiryo UI" pitchFamily="34" charset="-128"/>
                <a:ea typeface="Meiryo UI" pitchFamily="34" charset="-128"/>
                <a:cs typeface="Meiryo UI" pitchFamily="34" charset="-128"/>
              </a:rPr>
              <a:t>25.4 cm</a:t>
            </a:r>
            <a:r>
              <a:rPr lang="en-US">
                <a:latin typeface="Meiryo UI" pitchFamily="34" charset="-128"/>
                <a:ea typeface="Meiryo UI" pitchFamily="34" charset="-128"/>
                <a:cs typeface="Meiryo UI" pitchFamily="34" charset="-128"/>
              </a:rPr>
              <a:t>」に設定します。</a:t>
            </a:r>
          </a:p>
          <a:p>
            <a:pPr marL="353553" indent="-353553" defTabSz="930402">
              <a:lnSpc>
                <a:spcPct val="115000"/>
              </a:lnSpc>
              <a:spcBef>
                <a:spcPts val="611"/>
              </a:spcBef>
              <a:buFont typeface="Calibri"/>
              <a:buAutoNum type="arabicPeriod" startAt="5"/>
            </a:pPr>
            <a:r>
              <a:rPr lang="en-US">
                <a:latin typeface="Meiryo UI" pitchFamily="34" charset="-128"/>
                <a:ea typeface="Meiryo UI" pitchFamily="34" charset="-128"/>
                <a:cs typeface="Meiryo UI" pitchFamily="34" charset="-128"/>
              </a:rPr>
              <a:t>ビデオを選択します。[</a:t>
            </a:r>
            <a:r>
              <a:rPr lang="en-US" b="1">
                <a:latin typeface="Meiryo UI" pitchFamily="34" charset="-128"/>
                <a:ea typeface="Meiryo UI" pitchFamily="34" charset="-128"/>
                <a:cs typeface="Meiryo UI" pitchFamily="34" charset="-128"/>
              </a:rPr>
              <a:t>アニメーション</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タイミング</a:t>
            </a:r>
            <a:r>
              <a:rPr lang="en-US">
                <a:latin typeface="Meiryo UI" pitchFamily="34" charset="-128"/>
                <a:ea typeface="Meiryo UI" pitchFamily="34" charset="-128"/>
                <a:cs typeface="Meiryo UI" pitchFamily="34" charset="-128"/>
              </a:rPr>
              <a:t>] で、[</a:t>
            </a:r>
            <a:r>
              <a:rPr lang="en-US" b="1">
                <a:latin typeface="Meiryo UI" pitchFamily="34" charset="-128"/>
                <a:ea typeface="Meiryo UI" pitchFamily="34" charset="-128"/>
                <a:cs typeface="Meiryo UI" pitchFamily="34" charset="-128"/>
              </a:rPr>
              <a:t>開始</a:t>
            </a:r>
            <a:r>
              <a:rPr lang="en-US">
                <a:latin typeface="Meiryo UI" pitchFamily="34" charset="-128"/>
                <a:ea typeface="Meiryo UI" pitchFamily="34" charset="-128"/>
                <a:cs typeface="Meiryo UI" pitchFamily="34" charset="-128"/>
              </a:rPr>
              <a:t>] の右の矢印をクリックし、[</a:t>
            </a:r>
            <a:r>
              <a:rPr lang="en-US" b="1">
                <a:latin typeface="Meiryo UI" pitchFamily="34" charset="-128"/>
                <a:ea typeface="Meiryo UI" pitchFamily="34" charset="-128"/>
                <a:cs typeface="Meiryo UI" pitchFamily="34" charset="-128"/>
              </a:rPr>
              <a:t>直前の動作と同時</a:t>
            </a:r>
            <a:r>
              <a:rPr lang="en-US">
                <a:latin typeface="Meiryo UI" pitchFamily="34" charset="-128"/>
                <a:ea typeface="Meiryo UI" pitchFamily="34" charset="-128"/>
                <a:cs typeface="Meiryo UI" pitchFamily="34" charset="-128"/>
              </a:rPr>
              <a:t>] をクリックします。</a:t>
            </a:r>
          </a:p>
          <a:p>
            <a:pPr marL="353553" indent="-353553" defTabSz="930402">
              <a:lnSpc>
                <a:spcPct val="115000"/>
              </a:lnSpc>
              <a:spcBef>
                <a:spcPts val="611"/>
              </a:spcBef>
              <a:buFont typeface="Calibri"/>
              <a:buAutoNum type="arabicPeriod" startAt="5"/>
            </a:pPr>
            <a:r>
              <a:rPr lang="en-US">
                <a:latin typeface="Meiryo UI" pitchFamily="34" charset="-128"/>
                <a:ea typeface="Meiryo UI" pitchFamily="34" charset="-128"/>
                <a:cs typeface="Meiryo UI" pitchFamily="34" charset="-128"/>
              </a:rPr>
              <a:t>ビデオを選択した状態で、[</a:t>
            </a:r>
            <a:r>
              <a:rPr lang="en-US" b="1">
                <a:latin typeface="Meiryo UI" pitchFamily="34" charset="-128"/>
                <a:ea typeface="Meiryo UI" pitchFamily="34" charset="-128"/>
                <a:cs typeface="Meiryo UI" pitchFamily="34" charset="-128"/>
              </a:rPr>
              <a:t>ビデオ ツール</a:t>
            </a:r>
            <a:r>
              <a:rPr lang="en-US">
                <a:latin typeface="Meiryo UI" pitchFamily="34" charset="-128"/>
                <a:ea typeface="Meiryo UI" pitchFamily="34" charset="-128"/>
                <a:cs typeface="Meiryo UI" pitchFamily="34" charset="-128"/>
              </a:rPr>
              <a:t>] の [</a:t>
            </a:r>
            <a:r>
              <a:rPr lang="en-US" b="1">
                <a:latin typeface="Meiryo UI" pitchFamily="34" charset="-128"/>
                <a:ea typeface="Meiryo UI" pitchFamily="34" charset="-128"/>
                <a:cs typeface="Meiryo UI" pitchFamily="34" charset="-128"/>
              </a:rPr>
              <a:t>再生</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ビデオ オプション</a:t>
            </a:r>
            <a:r>
              <a:rPr lang="en-US">
                <a:latin typeface="Meiryo UI" pitchFamily="34" charset="-128"/>
                <a:ea typeface="Meiryo UI" pitchFamily="34" charset="-128"/>
                <a:cs typeface="Meiryo UI" pitchFamily="34" charset="-128"/>
              </a:rPr>
              <a:t>] で、[</a:t>
            </a:r>
            <a:r>
              <a:rPr lang="en-US" b="1">
                <a:latin typeface="Meiryo UI" pitchFamily="34" charset="-128"/>
                <a:ea typeface="Meiryo UI" pitchFamily="34" charset="-128"/>
                <a:cs typeface="Meiryo UI" pitchFamily="34" charset="-128"/>
              </a:rPr>
              <a:t>停止するまで繰り返す</a:t>
            </a:r>
            <a:r>
              <a:rPr lang="en-US">
                <a:latin typeface="Meiryo UI" pitchFamily="34" charset="-128"/>
                <a:ea typeface="Meiryo UI" pitchFamily="34" charset="-128"/>
                <a:cs typeface="Meiryo UI" pitchFamily="34" charset="-128"/>
              </a:rPr>
              <a:t>] をクリックします。</a:t>
            </a:r>
          </a:p>
          <a:p>
            <a:pPr marL="353553" indent="-353553" defTabSz="930402">
              <a:lnSpc>
                <a:spcPct val="115000"/>
              </a:lnSpc>
              <a:spcBef>
                <a:spcPts val="611"/>
              </a:spcBef>
              <a:buFont typeface="Calibri"/>
              <a:buAutoNum type="arabicPeriod" startAt="5"/>
            </a:pPr>
            <a:endParaRPr lang="en-US" dirty="0">
              <a:latin typeface="Meiryo UI" pitchFamily="34" charset="-128"/>
              <a:ea typeface="Meiryo UI" pitchFamily="34" charset="-128"/>
              <a:cs typeface="Meiryo UI" pitchFamily="34" charset="-128"/>
            </a:endParaRPr>
          </a:p>
          <a:p>
            <a:pPr defTabSz="930402">
              <a:lnSpc>
                <a:spcPct val="115000"/>
              </a:lnSpc>
              <a:spcBef>
                <a:spcPts val="611"/>
              </a:spcBef>
            </a:pPr>
            <a:r>
              <a:rPr lang="en-US">
                <a:latin typeface="Meiryo UI" pitchFamily="34" charset="-128"/>
                <a:ea typeface="Meiryo UI" pitchFamily="34" charset="-128"/>
                <a:cs typeface="Meiryo UI" pitchFamily="34" charset="-128"/>
              </a:rPr>
              <a:t>このスライドの文字の効果を再現するには、次の操作を行います。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挿入</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テキスト</a:t>
            </a:r>
            <a:r>
              <a:rPr lang="en-US">
                <a:latin typeface="Meiryo UI" pitchFamily="34" charset="-128"/>
                <a:ea typeface="Meiryo UI" pitchFamily="34" charset="-128"/>
                <a:cs typeface="Meiryo UI" pitchFamily="34" charset="-128"/>
              </a:rPr>
              <a:t>] で、[</a:t>
            </a:r>
            <a:r>
              <a:rPr lang="en-US" b="1">
                <a:latin typeface="Meiryo UI" pitchFamily="34" charset="-128"/>
                <a:ea typeface="Meiryo UI" pitchFamily="34" charset="-128"/>
                <a:cs typeface="Meiryo UI" pitchFamily="34" charset="-128"/>
              </a:rPr>
              <a:t>テキスト ボックス</a:t>
            </a:r>
            <a:r>
              <a:rPr lang="en-US">
                <a:latin typeface="Meiryo UI" pitchFamily="34" charset="-128"/>
                <a:ea typeface="Meiryo UI" pitchFamily="34" charset="-128"/>
                <a:cs typeface="Meiryo UI" pitchFamily="34" charset="-128"/>
              </a:rPr>
              <a:t>] をクリックし、スライド上でドラッグしてテキスト ボックスを描画します。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文字列を選択します。[</a:t>
            </a:r>
            <a:r>
              <a:rPr lang="en-US" b="1">
                <a:latin typeface="Meiryo UI" pitchFamily="34" charset="-128"/>
                <a:ea typeface="Meiryo UI" pitchFamily="34" charset="-128"/>
                <a:cs typeface="Meiryo UI" pitchFamily="34" charset="-128"/>
              </a:rPr>
              <a:t>ホーム</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フォント</a:t>
            </a:r>
            <a:r>
              <a:rPr lang="en-US">
                <a:latin typeface="Meiryo UI" pitchFamily="34" charset="-128"/>
                <a:ea typeface="Meiryo UI" pitchFamily="34" charset="-128"/>
                <a:cs typeface="Meiryo UI" pitchFamily="34" charset="-128"/>
              </a:rPr>
              <a:t>] で、次の操作を行います。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フォントの一覧の [</a:t>
            </a:r>
            <a:r>
              <a:rPr lang="en-US" b="1">
                <a:latin typeface="Meiryo UI" pitchFamily="34" charset="-128"/>
                <a:ea typeface="Meiryo UI" pitchFamily="34" charset="-128"/>
                <a:cs typeface="Meiryo UI" pitchFamily="34" charset="-128"/>
              </a:rPr>
              <a:t>Verdana</a:t>
            </a:r>
            <a:r>
              <a:rPr lang="en-US">
                <a:latin typeface="Meiryo UI" pitchFamily="34" charset="-128"/>
                <a:ea typeface="Meiryo UI" pitchFamily="34" charset="-128"/>
                <a:cs typeface="Meiryo UI" pitchFamily="34" charset="-128"/>
              </a:rPr>
              <a:t>] をクリックします。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太字</a:t>
            </a:r>
            <a:r>
              <a:rPr lang="en-US">
                <a:latin typeface="Meiryo UI" pitchFamily="34" charset="-128"/>
                <a:ea typeface="Meiryo UI" pitchFamily="34" charset="-128"/>
                <a:cs typeface="Meiryo UI" pitchFamily="34" charset="-128"/>
              </a:rPr>
              <a:t>] アイコンをクリックします。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フォント サイズ</a:t>
            </a:r>
            <a:r>
              <a:rPr lang="en-US">
                <a:latin typeface="Meiryo UI" pitchFamily="34" charset="-128"/>
                <a:ea typeface="Meiryo UI" pitchFamily="34" charset="-128"/>
                <a:cs typeface="Meiryo UI" pitchFamily="34" charset="-128"/>
              </a:rPr>
              <a:t>] ボックスに「</a:t>
            </a:r>
            <a:r>
              <a:rPr lang="en-US" b="1">
                <a:latin typeface="Meiryo UI" pitchFamily="34" charset="-128"/>
                <a:ea typeface="Meiryo UI" pitchFamily="34" charset="-128"/>
                <a:cs typeface="Meiryo UI" pitchFamily="34" charset="-128"/>
              </a:rPr>
              <a:t>88 pt</a:t>
            </a:r>
            <a:r>
              <a:rPr lang="en-US">
                <a:latin typeface="Meiryo UI" pitchFamily="34" charset="-128"/>
                <a:ea typeface="Meiryo UI" pitchFamily="34" charset="-128"/>
                <a:cs typeface="Meiryo UI" pitchFamily="34" charset="-128"/>
              </a:rPr>
              <a:t>」と入力します。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ホーム</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段落</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文字列を中央に揃える</a:t>
            </a:r>
            <a:r>
              <a:rPr lang="en-US">
                <a:latin typeface="Meiryo UI" pitchFamily="34" charset="-128"/>
                <a:ea typeface="Meiryo UI" pitchFamily="34" charset="-128"/>
                <a:cs typeface="Meiryo UI" pitchFamily="34" charset="-128"/>
              </a:rPr>
              <a:t>] アイコンをクリックします。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文字列を選択した状態で、[</a:t>
            </a:r>
            <a:r>
              <a:rPr lang="en-US" b="1">
                <a:latin typeface="Meiryo UI" pitchFamily="34" charset="-128"/>
                <a:ea typeface="Meiryo UI" pitchFamily="34" charset="-128"/>
                <a:cs typeface="Meiryo UI" pitchFamily="34" charset="-128"/>
              </a:rPr>
              <a:t>描画ツール</a:t>
            </a:r>
            <a:r>
              <a:rPr lang="en-US">
                <a:latin typeface="Meiryo UI" pitchFamily="34" charset="-128"/>
                <a:ea typeface="Meiryo UI" pitchFamily="34" charset="-128"/>
                <a:cs typeface="Meiryo UI" pitchFamily="34" charset="-128"/>
              </a:rPr>
              <a:t>] の [</a:t>
            </a:r>
            <a:r>
              <a:rPr lang="en-US" b="1">
                <a:latin typeface="Meiryo UI" pitchFamily="34" charset="-128"/>
                <a:ea typeface="Meiryo UI" pitchFamily="34" charset="-128"/>
                <a:cs typeface="Meiryo UI" pitchFamily="34" charset="-128"/>
              </a:rPr>
              <a:t>書式</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サイズ</a:t>
            </a:r>
            <a:r>
              <a:rPr lang="en-US">
                <a:latin typeface="Meiryo UI" pitchFamily="34" charset="-128"/>
                <a:ea typeface="Meiryo UI" pitchFamily="34" charset="-128"/>
                <a:cs typeface="Meiryo UI" pitchFamily="34" charset="-128"/>
              </a:rPr>
              <a:t>] で、右下隅の矢印をクリックして、[</a:t>
            </a:r>
            <a:r>
              <a:rPr lang="en-US" b="1">
                <a:latin typeface="Meiryo UI" pitchFamily="34" charset="-128"/>
                <a:ea typeface="Meiryo UI" pitchFamily="34" charset="-128"/>
                <a:cs typeface="Meiryo UI" pitchFamily="34" charset="-128"/>
              </a:rPr>
              <a:t>図形の書式設定</a:t>
            </a:r>
            <a:r>
              <a:rPr lang="en-US">
                <a:latin typeface="Meiryo UI" pitchFamily="34" charset="-128"/>
                <a:ea typeface="Meiryo UI" pitchFamily="34" charset="-128"/>
                <a:cs typeface="Meiryo UI" pitchFamily="34" charset="-128"/>
              </a:rPr>
              <a:t>] ダイアログ ボックスを開きます。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図形の書式設定</a:t>
            </a:r>
            <a:r>
              <a:rPr lang="en-US">
                <a:latin typeface="Meiryo UI" pitchFamily="34" charset="-128"/>
                <a:ea typeface="Meiryo UI" pitchFamily="34" charset="-128"/>
                <a:cs typeface="Meiryo UI" pitchFamily="34" charset="-128"/>
              </a:rPr>
              <a:t>] ダイアログ ボックスの左側のウィンドウの [</a:t>
            </a:r>
            <a:r>
              <a:rPr lang="en-US" b="1">
                <a:latin typeface="Meiryo UI" pitchFamily="34" charset="-128"/>
                <a:ea typeface="Meiryo UI" pitchFamily="34" charset="-128"/>
                <a:cs typeface="Meiryo UI" pitchFamily="34" charset="-128"/>
              </a:rPr>
              <a:t>配置</a:t>
            </a:r>
            <a:r>
              <a:rPr lang="en-US">
                <a:latin typeface="Meiryo UI" pitchFamily="34" charset="-128"/>
                <a:ea typeface="Meiryo UI" pitchFamily="34" charset="-128"/>
                <a:cs typeface="Meiryo UI" pitchFamily="34" charset="-128"/>
              </a:rPr>
              <a:t>] をクリックし、右側のウィンドウの [</a:t>
            </a:r>
            <a:r>
              <a:rPr lang="en-US" b="1">
                <a:latin typeface="Meiryo UI" pitchFamily="34" charset="-128"/>
                <a:ea typeface="Meiryo UI" pitchFamily="34" charset="-128"/>
                <a:cs typeface="Meiryo UI" pitchFamily="34" charset="-128"/>
              </a:rPr>
              <a:t>配置とサイズ</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横</a:t>
            </a:r>
            <a:r>
              <a:rPr lang="en-US">
                <a:latin typeface="Meiryo UI" pitchFamily="34" charset="-128"/>
                <a:ea typeface="Meiryo UI" pitchFamily="34" charset="-128"/>
                <a:cs typeface="Meiryo UI" pitchFamily="34" charset="-128"/>
              </a:rPr>
              <a:t>] を「</a:t>
            </a:r>
            <a:r>
              <a:rPr lang="en-US" b="1">
                <a:latin typeface="Meiryo UI" pitchFamily="34" charset="-128"/>
                <a:ea typeface="Meiryo UI" pitchFamily="34" charset="-128"/>
                <a:cs typeface="Meiryo UI" pitchFamily="34" charset="-128"/>
              </a:rPr>
              <a:t>.0 cm</a:t>
            </a: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縦</a:t>
            </a:r>
            <a:r>
              <a:rPr lang="en-US">
                <a:latin typeface="Meiryo UI" pitchFamily="34" charset="-128"/>
                <a:ea typeface="Meiryo UI" pitchFamily="34" charset="-128"/>
                <a:cs typeface="Meiryo UI" pitchFamily="34" charset="-128"/>
              </a:rPr>
              <a:t>] を「</a:t>
            </a:r>
            <a:r>
              <a:rPr lang="en-US" b="1">
                <a:latin typeface="Meiryo UI" pitchFamily="34" charset="-128"/>
                <a:ea typeface="Meiryo UI" pitchFamily="34" charset="-128"/>
                <a:cs typeface="Meiryo UI" pitchFamily="34" charset="-128"/>
              </a:rPr>
              <a:t>5.77 cm</a:t>
            </a:r>
            <a:r>
              <a:rPr lang="en-US">
                <a:latin typeface="Meiryo UI" pitchFamily="34" charset="-128"/>
                <a:ea typeface="Meiryo UI" pitchFamily="34" charset="-128"/>
                <a:cs typeface="Meiryo UI" pitchFamily="34" charset="-128"/>
              </a:rPr>
              <a:t>」に設定します。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そのまま文字列を選択した状態で、[</a:t>
            </a:r>
            <a:r>
              <a:rPr lang="en-US" b="1">
                <a:latin typeface="Meiryo UI" pitchFamily="34" charset="-128"/>
                <a:ea typeface="Meiryo UI" pitchFamily="34" charset="-128"/>
                <a:cs typeface="Meiryo UI" pitchFamily="34" charset="-128"/>
              </a:rPr>
              <a:t>描画ツール</a:t>
            </a:r>
            <a:r>
              <a:rPr lang="en-US">
                <a:latin typeface="Meiryo UI" pitchFamily="34" charset="-128"/>
                <a:ea typeface="Meiryo UI" pitchFamily="34" charset="-128"/>
                <a:cs typeface="Meiryo UI" pitchFamily="34" charset="-128"/>
              </a:rPr>
              <a:t>] の [</a:t>
            </a:r>
            <a:r>
              <a:rPr lang="en-US" b="1">
                <a:latin typeface="Meiryo UI" pitchFamily="34" charset="-128"/>
                <a:ea typeface="Meiryo UI" pitchFamily="34" charset="-128"/>
                <a:cs typeface="Meiryo UI" pitchFamily="34" charset="-128"/>
              </a:rPr>
              <a:t>書式</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ワードアートのスタイル</a:t>
            </a:r>
            <a:r>
              <a:rPr lang="en-US">
                <a:latin typeface="Meiryo UI" pitchFamily="34" charset="-128"/>
                <a:ea typeface="Meiryo UI" pitchFamily="34" charset="-128"/>
                <a:cs typeface="Meiryo UI" pitchFamily="34" charset="-128"/>
              </a:rPr>
              <a:t>] で、右下の矢印をクリックして、[</a:t>
            </a:r>
            <a:r>
              <a:rPr lang="en-US" b="1">
                <a:latin typeface="Meiryo UI" pitchFamily="34" charset="-128"/>
                <a:ea typeface="Meiryo UI" pitchFamily="34" charset="-128"/>
                <a:cs typeface="Meiryo UI" pitchFamily="34" charset="-128"/>
              </a:rPr>
              <a:t>文字の効果の設定</a:t>
            </a:r>
            <a:r>
              <a:rPr lang="en-US">
                <a:latin typeface="Meiryo UI" pitchFamily="34" charset="-128"/>
                <a:ea typeface="Meiryo UI" pitchFamily="34" charset="-128"/>
                <a:cs typeface="Meiryo UI" pitchFamily="34" charset="-128"/>
              </a:rPr>
              <a:t>] ダイアログ ボックスを開きます。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文字の効果の設定</a:t>
            </a:r>
            <a:r>
              <a:rPr lang="en-US">
                <a:latin typeface="Meiryo UI" pitchFamily="34" charset="-128"/>
                <a:ea typeface="Meiryo UI" pitchFamily="34" charset="-128"/>
                <a:cs typeface="Meiryo UI" pitchFamily="34" charset="-128"/>
              </a:rPr>
              <a:t>] ダイアログ ボックスの左側のウィンドウの [</a:t>
            </a:r>
            <a:r>
              <a:rPr lang="en-US" b="1">
                <a:latin typeface="Meiryo UI" pitchFamily="34" charset="-128"/>
                <a:ea typeface="Meiryo UI" pitchFamily="34" charset="-128"/>
                <a:cs typeface="Meiryo UI" pitchFamily="34" charset="-128"/>
              </a:rPr>
              <a:t>文字の塗りつぶし</a:t>
            </a:r>
            <a:r>
              <a:rPr lang="en-US">
                <a:latin typeface="Meiryo UI" pitchFamily="34" charset="-128"/>
                <a:ea typeface="Meiryo UI" pitchFamily="34" charset="-128"/>
                <a:cs typeface="Meiryo UI" pitchFamily="34" charset="-128"/>
              </a:rPr>
              <a:t>] をクリックし、右側のウィンドウの [</a:t>
            </a:r>
            <a:r>
              <a:rPr lang="en-US" b="1">
                <a:latin typeface="Meiryo UI" pitchFamily="34" charset="-128"/>
                <a:ea typeface="Meiryo UI" pitchFamily="34" charset="-128"/>
                <a:cs typeface="Meiryo UI" pitchFamily="34" charset="-128"/>
              </a:rPr>
              <a:t>文字の塗りつぶし</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塗りつぶし (単色)</a:t>
            </a:r>
            <a:r>
              <a:rPr lang="en-US">
                <a:latin typeface="Meiryo UI" pitchFamily="34" charset="-128"/>
                <a:ea typeface="Meiryo UI" pitchFamily="34" charset="-128"/>
                <a:cs typeface="Meiryo UI" pitchFamily="34" charset="-128"/>
              </a:rPr>
              <a:t>] をクリックします。次に、[</a:t>
            </a:r>
            <a:r>
              <a:rPr lang="en-US" b="1">
                <a:latin typeface="Meiryo UI" pitchFamily="34" charset="-128"/>
                <a:ea typeface="Meiryo UI" pitchFamily="34" charset="-128"/>
                <a:cs typeface="Meiryo UI" pitchFamily="34" charset="-128"/>
              </a:rPr>
              <a:t>塗りつぶしの色</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色</a:t>
            </a:r>
            <a:r>
              <a:rPr lang="en-US">
                <a:latin typeface="Meiryo UI" pitchFamily="34" charset="-128"/>
                <a:ea typeface="Meiryo UI" pitchFamily="34" charset="-128"/>
                <a:cs typeface="Meiryo UI" pitchFamily="34" charset="-128"/>
              </a:rPr>
              <a:t>] の右の矢印をクリックし、[</a:t>
            </a:r>
            <a:r>
              <a:rPr lang="en-US" b="1">
                <a:latin typeface="Meiryo UI" pitchFamily="34" charset="-128"/>
                <a:ea typeface="Meiryo UI" pitchFamily="34" charset="-128"/>
                <a:cs typeface="Meiryo UI" pitchFamily="34" charset="-128"/>
              </a:rPr>
              <a:t>その他の色</a:t>
            </a:r>
            <a:r>
              <a:rPr lang="en-US">
                <a:latin typeface="Meiryo UI" pitchFamily="34" charset="-128"/>
                <a:ea typeface="Meiryo UI" pitchFamily="34" charset="-128"/>
                <a:cs typeface="Meiryo UI" pitchFamily="34" charset="-128"/>
              </a:rPr>
              <a:t>] をクリックします。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色の設定</a:t>
            </a:r>
            <a:r>
              <a:rPr lang="en-US">
                <a:latin typeface="Meiryo UI" pitchFamily="34" charset="-128"/>
                <a:ea typeface="Meiryo UI" pitchFamily="34" charset="-128"/>
                <a:cs typeface="Meiryo UI" pitchFamily="34" charset="-128"/>
              </a:rPr>
              <a:t>] ダイアログ ボックスの [</a:t>
            </a:r>
            <a:r>
              <a:rPr lang="en-US" b="1">
                <a:latin typeface="Meiryo UI" pitchFamily="34" charset="-128"/>
                <a:ea typeface="Meiryo UI" pitchFamily="34" charset="-128"/>
                <a:cs typeface="Meiryo UI" pitchFamily="34" charset="-128"/>
              </a:rPr>
              <a:t>ユーザー設定</a:t>
            </a:r>
            <a:r>
              <a:rPr lang="en-US">
                <a:latin typeface="Meiryo UI" pitchFamily="34" charset="-128"/>
                <a:ea typeface="Meiryo UI" pitchFamily="34" charset="-128"/>
                <a:cs typeface="Meiryo UI" pitchFamily="34" charset="-128"/>
              </a:rPr>
              <a:t>] タブをクリックして、次の操作を行います。</a:t>
            </a:r>
          </a:p>
          <a:p>
            <a:pPr marL="1163003" lvl="2" indent="-232601" defTabSz="930402">
              <a:lnSpc>
                <a:spcPct val="115000"/>
              </a:lnSpc>
              <a:spcBef>
                <a:spcPts val="611"/>
              </a:spcBef>
              <a:buFont typeface="Calibri"/>
              <a:buAutoNum type="romanLcPeriod"/>
            </a:pPr>
            <a:r>
              <a:rPr lang="en-US">
                <a:latin typeface="Meiryo UI" pitchFamily="34" charset="-128"/>
                <a:ea typeface="Meiryo UI" pitchFamily="34" charset="-128"/>
                <a:cs typeface="Meiryo UI" pitchFamily="34" charset="-128"/>
              </a:rPr>
              <a:t>カラー モデル: </a:t>
            </a:r>
            <a:r>
              <a:rPr lang="en-US" b="1">
                <a:latin typeface="Meiryo UI" pitchFamily="34" charset="-128"/>
                <a:ea typeface="Meiryo UI" pitchFamily="34" charset="-128"/>
                <a:cs typeface="Meiryo UI" pitchFamily="34" charset="-128"/>
              </a:rPr>
              <a:t>RGB</a:t>
            </a:r>
          </a:p>
          <a:p>
            <a:pPr marL="1163003" lvl="2" indent="-232601" defTabSz="930402">
              <a:lnSpc>
                <a:spcPct val="115000"/>
              </a:lnSpc>
              <a:spcBef>
                <a:spcPts val="611"/>
              </a:spcBef>
              <a:buFont typeface="Calibri"/>
              <a:buAutoNum type="romanLcPeriod"/>
            </a:pPr>
            <a:r>
              <a:rPr lang="en-US">
                <a:latin typeface="Meiryo UI" pitchFamily="34" charset="-128"/>
                <a:ea typeface="Meiryo UI" pitchFamily="34" charset="-128"/>
                <a:cs typeface="Meiryo UI" pitchFamily="34" charset="-128"/>
              </a:rPr>
              <a:t>赤:  </a:t>
            </a:r>
            <a:r>
              <a:rPr lang="en-US" b="1">
                <a:latin typeface="Meiryo UI" pitchFamily="34" charset="-128"/>
                <a:ea typeface="Meiryo UI" pitchFamily="34" charset="-128"/>
                <a:cs typeface="Meiryo UI" pitchFamily="34" charset="-128"/>
              </a:rPr>
              <a:t>0</a:t>
            </a:r>
          </a:p>
          <a:p>
            <a:pPr marL="1163003" lvl="2" indent="-232601" defTabSz="930402">
              <a:lnSpc>
                <a:spcPct val="115000"/>
              </a:lnSpc>
              <a:spcBef>
                <a:spcPts val="611"/>
              </a:spcBef>
              <a:buFont typeface="Calibri"/>
              <a:buAutoNum type="romanLcPeriod"/>
            </a:pPr>
            <a:r>
              <a:rPr lang="en-US">
                <a:latin typeface="Meiryo UI" pitchFamily="34" charset="-128"/>
                <a:ea typeface="Meiryo UI" pitchFamily="34" charset="-128"/>
                <a:cs typeface="Meiryo UI" pitchFamily="34" charset="-128"/>
              </a:rPr>
              <a:t>緑:  </a:t>
            </a:r>
            <a:r>
              <a:rPr lang="en-US" b="1">
                <a:latin typeface="Meiryo UI" pitchFamily="34" charset="-128"/>
                <a:ea typeface="Meiryo UI" pitchFamily="34" charset="-128"/>
                <a:cs typeface="Meiryo UI" pitchFamily="34" charset="-128"/>
              </a:rPr>
              <a:t>176</a:t>
            </a:r>
          </a:p>
          <a:p>
            <a:pPr marL="1163003" lvl="2" indent="-232601" defTabSz="930402">
              <a:lnSpc>
                <a:spcPct val="115000"/>
              </a:lnSpc>
              <a:spcBef>
                <a:spcPts val="611"/>
              </a:spcBef>
              <a:buFont typeface="Calibri"/>
              <a:buAutoNum type="romanLcPeriod"/>
            </a:pPr>
            <a:r>
              <a:rPr lang="en-US">
                <a:latin typeface="Meiryo UI" pitchFamily="34" charset="-128"/>
                <a:ea typeface="Meiryo UI" pitchFamily="34" charset="-128"/>
                <a:cs typeface="Meiryo UI" pitchFamily="34" charset="-128"/>
              </a:rPr>
              <a:t>青:  </a:t>
            </a:r>
            <a:r>
              <a:rPr lang="en-US" b="1">
                <a:latin typeface="Meiryo UI" pitchFamily="34" charset="-128"/>
                <a:ea typeface="Meiryo UI" pitchFamily="34" charset="-128"/>
                <a:cs typeface="Meiryo UI" pitchFamily="34" charset="-128"/>
              </a:rPr>
              <a:t>240</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[OK] をクリックして [色の設定] ダイアログ ボックスを閉じます。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文字の効果の設定</a:t>
            </a:r>
            <a:r>
              <a:rPr lang="en-US">
                <a:latin typeface="Meiryo UI" pitchFamily="34" charset="-128"/>
                <a:ea typeface="Meiryo UI" pitchFamily="34" charset="-128"/>
                <a:cs typeface="Meiryo UI" pitchFamily="34" charset="-128"/>
              </a:rPr>
              <a:t>] ダイアログ ボックスの右側のウィンドウの [</a:t>
            </a:r>
            <a:r>
              <a:rPr lang="en-US" b="1">
                <a:latin typeface="Meiryo UI" pitchFamily="34" charset="-128"/>
                <a:ea typeface="Meiryo UI" pitchFamily="34" charset="-128"/>
                <a:cs typeface="Meiryo UI" pitchFamily="34" charset="-128"/>
              </a:rPr>
              <a:t>文字の塗りつぶし</a:t>
            </a:r>
            <a:r>
              <a:rPr lang="en-US">
                <a:latin typeface="Meiryo UI" pitchFamily="34" charset="-128"/>
                <a:ea typeface="Meiryo UI" pitchFamily="34" charset="-128"/>
                <a:cs typeface="Meiryo UI" pitchFamily="34" charset="-128"/>
              </a:rPr>
              <a:t>] で、[</a:t>
            </a:r>
            <a:r>
              <a:rPr lang="en-US" b="1">
                <a:latin typeface="Meiryo UI" pitchFamily="34" charset="-128"/>
                <a:ea typeface="Meiryo UI" pitchFamily="34" charset="-128"/>
                <a:cs typeface="Meiryo UI" pitchFamily="34" charset="-128"/>
              </a:rPr>
              <a:t>塗りつぶしの色</a:t>
            </a:r>
            <a:r>
              <a:rPr lang="en-US">
                <a:latin typeface="Meiryo UI" pitchFamily="34" charset="-128"/>
                <a:ea typeface="Meiryo UI" pitchFamily="34" charset="-128"/>
                <a:cs typeface="Meiryo UI" pitchFamily="34" charset="-128"/>
              </a:rPr>
              <a:t>] の [</a:t>
            </a:r>
            <a:r>
              <a:rPr lang="en-US" b="1">
                <a:latin typeface="Meiryo UI" pitchFamily="34" charset="-128"/>
                <a:ea typeface="Meiryo UI" pitchFamily="34" charset="-128"/>
                <a:cs typeface="Meiryo UI" pitchFamily="34" charset="-128"/>
              </a:rPr>
              <a:t>透過性</a:t>
            </a:r>
            <a:r>
              <a:rPr lang="en-US">
                <a:latin typeface="Meiryo UI" pitchFamily="34" charset="-128"/>
                <a:ea typeface="Meiryo UI" pitchFamily="34" charset="-128"/>
                <a:cs typeface="Meiryo UI" pitchFamily="34" charset="-128"/>
              </a:rPr>
              <a:t>] を「</a:t>
            </a:r>
            <a:r>
              <a:rPr lang="en-US" b="1">
                <a:latin typeface="Meiryo UI" pitchFamily="34" charset="-128"/>
                <a:ea typeface="Meiryo UI" pitchFamily="34" charset="-128"/>
                <a:cs typeface="Meiryo UI" pitchFamily="34" charset="-128"/>
              </a:rPr>
              <a:t>40%</a:t>
            </a:r>
            <a:r>
              <a:rPr lang="en-US">
                <a:latin typeface="Meiryo UI" pitchFamily="34" charset="-128"/>
                <a:ea typeface="Meiryo UI" pitchFamily="34" charset="-128"/>
                <a:cs typeface="Meiryo UI" pitchFamily="34" charset="-128"/>
              </a:rPr>
              <a:t>」に設定します。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さらに [</a:t>
            </a:r>
            <a:r>
              <a:rPr lang="en-US" b="1">
                <a:latin typeface="Meiryo UI" pitchFamily="34" charset="-128"/>
                <a:ea typeface="Meiryo UI" pitchFamily="34" charset="-128"/>
                <a:cs typeface="Meiryo UI" pitchFamily="34" charset="-128"/>
              </a:rPr>
              <a:t>文字の効果の設定</a:t>
            </a:r>
            <a:r>
              <a:rPr lang="en-US">
                <a:latin typeface="Meiryo UI" pitchFamily="34" charset="-128"/>
                <a:ea typeface="Meiryo UI" pitchFamily="34" charset="-128"/>
                <a:cs typeface="Meiryo UI" pitchFamily="34" charset="-128"/>
              </a:rPr>
              <a:t>] ダイアログ ボックスの左側のウィンドウの [</a:t>
            </a:r>
            <a:r>
              <a:rPr lang="en-US" b="1">
                <a:latin typeface="Meiryo UI" pitchFamily="34" charset="-128"/>
                <a:ea typeface="Meiryo UI" pitchFamily="34" charset="-128"/>
                <a:cs typeface="Meiryo UI" pitchFamily="34" charset="-128"/>
              </a:rPr>
              <a:t>反射</a:t>
            </a:r>
            <a:r>
              <a:rPr lang="en-US">
                <a:latin typeface="Meiryo UI" pitchFamily="34" charset="-128"/>
                <a:ea typeface="Meiryo UI" pitchFamily="34" charset="-128"/>
                <a:cs typeface="Meiryo UI" pitchFamily="34" charset="-128"/>
              </a:rPr>
              <a:t>] をクリックし、右側のウィンドウの [</a:t>
            </a:r>
            <a:r>
              <a:rPr lang="en-US" b="1">
                <a:latin typeface="Meiryo UI" pitchFamily="34" charset="-128"/>
                <a:ea typeface="Meiryo UI" pitchFamily="34" charset="-128"/>
                <a:cs typeface="Meiryo UI" pitchFamily="34" charset="-128"/>
              </a:rPr>
              <a:t>反射</a:t>
            </a:r>
            <a:r>
              <a:rPr lang="en-US">
                <a:latin typeface="Meiryo UI" pitchFamily="34" charset="-128"/>
                <a:ea typeface="Meiryo UI" pitchFamily="34" charset="-128"/>
                <a:cs typeface="Meiryo UI" pitchFamily="34" charset="-128"/>
              </a:rPr>
              <a:t>] で次の操作を行います。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透過性:  </a:t>
            </a:r>
            <a:r>
              <a:rPr lang="en-US" b="1">
                <a:latin typeface="Meiryo UI" pitchFamily="34" charset="-128"/>
                <a:ea typeface="Meiryo UI" pitchFamily="34" charset="-128"/>
                <a:cs typeface="Meiryo UI" pitchFamily="34" charset="-128"/>
              </a:rPr>
              <a:t>20%</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サイズ:  </a:t>
            </a:r>
            <a:r>
              <a:rPr lang="en-US" b="1">
                <a:latin typeface="Meiryo UI" pitchFamily="34" charset="-128"/>
                <a:ea typeface="Meiryo UI" pitchFamily="34" charset="-128"/>
                <a:cs typeface="Meiryo UI" pitchFamily="34" charset="-128"/>
              </a:rPr>
              <a:t>50%</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距離: </a:t>
            </a:r>
            <a:r>
              <a:rPr lang="en-US" b="1">
                <a:latin typeface="Meiryo UI" pitchFamily="34" charset="-128"/>
                <a:ea typeface="Meiryo UI" pitchFamily="34" charset="-128"/>
                <a:cs typeface="Meiryo UI" pitchFamily="34" charset="-128"/>
              </a:rPr>
              <a:t>0.3 pt</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ぼかし: </a:t>
            </a:r>
            <a:r>
              <a:rPr lang="en-US" b="1">
                <a:latin typeface="Meiryo UI" pitchFamily="34" charset="-128"/>
                <a:ea typeface="Meiryo UI" pitchFamily="34" charset="-128"/>
                <a:cs typeface="Meiryo UI" pitchFamily="34" charset="-128"/>
              </a:rPr>
              <a:t>4 pt</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文字の効果の設定</a:t>
            </a:r>
            <a:r>
              <a:rPr lang="en-US">
                <a:latin typeface="Meiryo UI" pitchFamily="34" charset="-128"/>
                <a:ea typeface="Meiryo UI" pitchFamily="34" charset="-128"/>
                <a:cs typeface="Meiryo UI" pitchFamily="34" charset="-128"/>
              </a:rPr>
              <a:t>] ダイアログ ボックスの左側のウィンドウの [</a:t>
            </a:r>
            <a:r>
              <a:rPr lang="en-US" b="1">
                <a:latin typeface="Meiryo UI" pitchFamily="34" charset="-128"/>
                <a:ea typeface="Meiryo UI" pitchFamily="34" charset="-128"/>
                <a:cs typeface="Meiryo UI" pitchFamily="34" charset="-128"/>
              </a:rPr>
              <a:t>3-D 書式</a:t>
            </a:r>
            <a:r>
              <a:rPr lang="en-US">
                <a:latin typeface="Meiryo UI" pitchFamily="34" charset="-128"/>
                <a:ea typeface="Meiryo UI" pitchFamily="34" charset="-128"/>
                <a:cs typeface="Meiryo UI" pitchFamily="34" charset="-128"/>
              </a:rPr>
              <a:t>] をクリックし、右側のウィンドウの [</a:t>
            </a:r>
            <a:r>
              <a:rPr lang="en-US" b="1">
                <a:latin typeface="Meiryo UI" pitchFamily="34" charset="-128"/>
                <a:ea typeface="Meiryo UI" pitchFamily="34" charset="-128"/>
                <a:cs typeface="Meiryo UI" pitchFamily="34" charset="-128"/>
              </a:rPr>
              <a:t>3-D 書式</a:t>
            </a:r>
            <a:r>
              <a:rPr lang="en-US">
                <a:latin typeface="Meiryo UI" pitchFamily="34" charset="-128"/>
                <a:ea typeface="Meiryo UI" pitchFamily="34" charset="-128"/>
                <a:cs typeface="Meiryo UI" pitchFamily="34" charset="-128"/>
              </a:rPr>
              <a:t>] で次の操作を行います。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面取り</a:t>
            </a:r>
            <a:r>
              <a:rPr lang="en-US">
                <a:latin typeface="Meiryo UI" pitchFamily="34" charset="-128"/>
                <a:ea typeface="Meiryo UI" pitchFamily="34" charset="-128"/>
                <a:cs typeface="Meiryo UI" pitchFamily="34" charset="-128"/>
              </a:rPr>
              <a:t>] で、[</a:t>
            </a:r>
            <a:r>
              <a:rPr lang="en-US" b="1">
                <a:latin typeface="Meiryo UI" pitchFamily="34" charset="-128"/>
                <a:ea typeface="Meiryo UI" pitchFamily="34" charset="-128"/>
                <a:cs typeface="Meiryo UI" pitchFamily="34" charset="-128"/>
              </a:rPr>
              <a:t>上</a:t>
            </a:r>
            <a:r>
              <a:rPr lang="en-US">
                <a:latin typeface="Meiryo UI" pitchFamily="34" charset="-128"/>
                <a:ea typeface="Meiryo UI" pitchFamily="34" charset="-128"/>
                <a:cs typeface="Meiryo UI" pitchFamily="34" charset="-128"/>
              </a:rPr>
              <a:t>] の右の矢印をクリックし、[</a:t>
            </a:r>
            <a:r>
              <a:rPr lang="en-US" b="1">
                <a:latin typeface="Meiryo UI" pitchFamily="34" charset="-128"/>
                <a:ea typeface="Meiryo UI" pitchFamily="34" charset="-128"/>
                <a:cs typeface="Meiryo UI" pitchFamily="34" charset="-128"/>
              </a:rPr>
              <a:t>斜度</a:t>
            </a:r>
            <a:r>
              <a:rPr lang="en-US">
                <a:latin typeface="Meiryo UI" pitchFamily="34" charset="-128"/>
                <a:ea typeface="Meiryo UI" pitchFamily="34" charset="-128"/>
                <a:cs typeface="Meiryo UI" pitchFamily="34" charset="-128"/>
              </a:rPr>
              <a:t>] (2 段目、左から 4 つ目) をクリックして、[</a:t>
            </a:r>
            <a:r>
              <a:rPr lang="en-US" b="1">
                <a:latin typeface="Meiryo UI" pitchFamily="34" charset="-128"/>
                <a:ea typeface="Meiryo UI" pitchFamily="34" charset="-128"/>
                <a:cs typeface="Meiryo UI" pitchFamily="34" charset="-128"/>
              </a:rPr>
              <a:t>幅</a:t>
            </a:r>
            <a:r>
              <a:rPr lang="en-US">
                <a:latin typeface="Meiryo UI" pitchFamily="34" charset="-128"/>
                <a:ea typeface="Meiryo UI" pitchFamily="34" charset="-128"/>
                <a:cs typeface="Meiryo UI" pitchFamily="34" charset="-128"/>
              </a:rPr>
              <a:t>] に「</a:t>
            </a:r>
            <a:r>
              <a:rPr lang="en-US" b="1">
                <a:latin typeface="Meiryo UI" pitchFamily="34" charset="-128"/>
                <a:ea typeface="Meiryo UI" pitchFamily="34" charset="-128"/>
                <a:cs typeface="Meiryo UI" pitchFamily="34" charset="-128"/>
              </a:rPr>
              <a:t>5 pt</a:t>
            </a: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高さ</a:t>
            </a:r>
            <a:r>
              <a:rPr lang="en-US">
                <a:latin typeface="Meiryo UI" pitchFamily="34" charset="-128"/>
                <a:ea typeface="Meiryo UI" pitchFamily="34" charset="-128"/>
                <a:cs typeface="Meiryo UI" pitchFamily="34" charset="-128"/>
              </a:rPr>
              <a:t>] に「</a:t>
            </a:r>
            <a:r>
              <a:rPr lang="en-US" b="1">
                <a:latin typeface="Meiryo UI" pitchFamily="34" charset="-128"/>
                <a:ea typeface="Meiryo UI" pitchFamily="34" charset="-128"/>
                <a:cs typeface="Meiryo UI" pitchFamily="34" charset="-128"/>
              </a:rPr>
              <a:t>5 pt</a:t>
            </a:r>
            <a:r>
              <a:rPr lang="en-US">
                <a:latin typeface="Meiryo UI" pitchFamily="34" charset="-128"/>
                <a:ea typeface="Meiryo UI" pitchFamily="34" charset="-128"/>
                <a:cs typeface="Meiryo UI" pitchFamily="34" charset="-128"/>
              </a:rPr>
              <a:t>」と入力します。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奥行き</a:t>
            </a:r>
            <a:r>
              <a:rPr lang="en-US">
                <a:latin typeface="Meiryo UI" pitchFamily="34" charset="-128"/>
                <a:ea typeface="Meiryo UI" pitchFamily="34" charset="-128"/>
                <a:cs typeface="Meiryo UI" pitchFamily="34" charset="-128"/>
              </a:rPr>
              <a:t>] で、[</a:t>
            </a:r>
            <a:r>
              <a:rPr lang="en-US" b="1">
                <a:latin typeface="Meiryo UI" pitchFamily="34" charset="-128"/>
                <a:ea typeface="Meiryo UI" pitchFamily="34" charset="-128"/>
                <a:cs typeface="Meiryo UI" pitchFamily="34" charset="-128"/>
              </a:rPr>
              <a:t>奥行き</a:t>
            </a:r>
            <a:r>
              <a:rPr lang="en-US">
                <a:latin typeface="Meiryo UI" pitchFamily="34" charset="-128"/>
                <a:ea typeface="Meiryo UI" pitchFamily="34" charset="-128"/>
                <a:cs typeface="Meiryo UI" pitchFamily="34" charset="-128"/>
              </a:rPr>
              <a:t>] を「</a:t>
            </a:r>
            <a:r>
              <a:rPr lang="en-US" b="1">
                <a:latin typeface="Meiryo UI" pitchFamily="34" charset="-128"/>
                <a:ea typeface="Meiryo UI" pitchFamily="34" charset="-128"/>
                <a:cs typeface="Meiryo UI" pitchFamily="34" charset="-128"/>
              </a:rPr>
              <a:t>5 pt</a:t>
            </a:r>
            <a:r>
              <a:rPr lang="en-US">
                <a:latin typeface="Meiryo UI" pitchFamily="34" charset="-128"/>
                <a:ea typeface="Meiryo UI" pitchFamily="34" charset="-128"/>
                <a:cs typeface="Meiryo UI" pitchFamily="34" charset="-128"/>
              </a:rPr>
              <a:t>」に設定します。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等高線</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色</a:t>
            </a:r>
            <a:r>
              <a:rPr lang="en-US">
                <a:latin typeface="Meiryo UI" pitchFamily="34" charset="-128"/>
                <a:ea typeface="Meiryo UI" pitchFamily="34" charset="-128"/>
                <a:cs typeface="Meiryo UI" pitchFamily="34" charset="-128"/>
              </a:rPr>
              <a:t>] の右の矢印をクリックし、[</a:t>
            </a:r>
            <a:r>
              <a:rPr lang="en-US" b="1">
                <a:latin typeface="Meiryo UI" pitchFamily="34" charset="-128"/>
                <a:ea typeface="Meiryo UI" pitchFamily="34" charset="-128"/>
                <a:cs typeface="Meiryo UI" pitchFamily="34" charset="-128"/>
              </a:rPr>
              <a:t>テーマの色</a:t>
            </a:r>
            <a:r>
              <a:rPr lang="en-US">
                <a:latin typeface="Meiryo UI" pitchFamily="34" charset="-128"/>
                <a:ea typeface="Meiryo UI" pitchFamily="34" charset="-128"/>
                <a:cs typeface="Meiryo UI" pitchFamily="34" charset="-128"/>
              </a:rPr>
              <a:t>] の [</a:t>
            </a:r>
            <a:r>
              <a:rPr lang="en-US" b="1">
                <a:latin typeface="Meiryo UI" pitchFamily="34" charset="-128"/>
                <a:ea typeface="Meiryo UI" pitchFamily="34" charset="-128"/>
                <a:cs typeface="Meiryo UI" pitchFamily="34" charset="-128"/>
              </a:rPr>
              <a:t>濃い青、テキスト 2</a:t>
            </a:r>
            <a:r>
              <a:rPr lang="en-US">
                <a:latin typeface="Meiryo UI" pitchFamily="34" charset="-128"/>
                <a:ea typeface="Meiryo UI" pitchFamily="34" charset="-128"/>
                <a:cs typeface="Meiryo UI" pitchFamily="34" charset="-128"/>
              </a:rPr>
              <a:t>] (1 段目、左から 4 つ目) をクリックしてから、[</a:t>
            </a:r>
            <a:r>
              <a:rPr lang="en-US" b="1">
                <a:latin typeface="Meiryo UI" pitchFamily="34" charset="-128"/>
                <a:ea typeface="Meiryo UI" pitchFamily="34" charset="-128"/>
                <a:cs typeface="Meiryo UI" pitchFamily="34" charset="-128"/>
              </a:rPr>
              <a:t>サイズ</a:t>
            </a:r>
            <a:r>
              <a:rPr lang="en-US">
                <a:latin typeface="Meiryo UI" pitchFamily="34" charset="-128"/>
                <a:ea typeface="Meiryo UI" pitchFamily="34" charset="-128"/>
                <a:cs typeface="Meiryo UI" pitchFamily="34" charset="-128"/>
              </a:rPr>
              <a:t>] に「</a:t>
            </a:r>
            <a:r>
              <a:rPr lang="en-US" b="1">
                <a:latin typeface="Meiryo UI" pitchFamily="34" charset="-128"/>
                <a:ea typeface="Meiryo UI" pitchFamily="34" charset="-128"/>
                <a:cs typeface="Meiryo UI" pitchFamily="34" charset="-128"/>
              </a:rPr>
              <a:t>0.5 pt</a:t>
            </a:r>
            <a:r>
              <a:rPr lang="en-US">
                <a:latin typeface="Meiryo UI" pitchFamily="34" charset="-128"/>
                <a:ea typeface="Meiryo UI" pitchFamily="34" charset="-128"/>
                <a:cs typeface="Meiryo UI" pitchFamily="34" charset="-128"/>
              </a:rPr>
              <a:t>」と入力します。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表面</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質感</a:t>
            </a:r>
            <a:r>
              <a:rPr lang="en-US">
                <a:latin typeface="Meiryo UI" pitchFamily="34" charset="-128"/>
                <a:ea typeface="Meiryo UI" pitchFamily="34" charset="-128"/>
                <a:cs typeface="Meiryo UI" pitchFamily="34" charset="-128"/>
              </a:rPr>
              <a:t>] の右の矢印をクリックし、[</a:t>
            </a:r>
            <a:r>
              <a:rPr lang="en-US" b="1">
                <a:latin typeface="Meiryo UI" pitchFamily="34" charset="-128"/>
                <a:ea typeface="Meiryo UI" pitchFamily="34" charset="-128"/>
                <a:cs typeface="Meiryo UI" pitchFamily="34" charset="-128"/>
              </a:rPr>
              <a:t>透明</a:t>
            </a:r>
            <a:r>
              <a:rPr lang="en-US">
                <a:latin typeface="Meiryo UI" pitchFamily="34" charset="-128"/>
                <a:ea typeface="Meiryo UI" pitchFamily="34" charset="-128"/>
                <a:cs typeface="Meiryo UI" pitchFamily="34" charset="-128"/>
              </a:rPr>
              <a:t>] の [</a:t>
            </a:r>
            <a:r>
              <a:rPr lang="en-US" b="1">
                <a:latin typeface="Meiryo UI" pitchFamily="34" charset="-128"/>
                <a:ea typeface="Meiryo UI" pitchFamily="34" charset="-128"/>
                <a:cs typeface="Meiryo UI" pitchFamily="34" charset="-128"/>
              </a:rPr>
              <a:t>パウダー</a:t>
            </a:r>
            <a:r>
              <a:rPr lang="en-US">
                <a:latin typeface="Meiryo UI" pitchFamily="34" charset="-128"/>
                <a:ea typeface="Meiryo UI" pitchFamily="34" charset="-128"/>
                <a:cs typeface="Meiryo UI" pitchFamily="34" charset="-128"/>
              </a:rPr>
              <a:t>] (左から 1 つ目) をクリックしてから、[</a:t>
            </a:r>
            <a:r>
              <a:rPr lang="en-US" b="1">
                <a:latin typeface="Meiryo UI" pitchFamily="34" charset="-128"/>
                <a:ea typeface="Meiryo UI" pitchFamily="34" charset="-128"/>
                <a:cs typeface="Meiryo UI" pitchFamily="34" charset="-128"/>
              </a:rPr>
              <a:t>光源</a:t>
            </a:r>
            <a:r>
              <a:rPr lang="en-US">
                <a:latin typeface="Meiryo UI" pitchFamily="34" charset="-128"/>
                <a:ea typeface="Meiryo UI" pitchFamily="34" charset="-128"/>
                <a:cs typeface="Meiryo UI" pitchFamily="34" charset="-128"/>
              </a:rPr>
              <a:t>] の右の矢印をクリックし、[</a:t>
            </a:r>
            <a:r>
              <a:rPr lang="en-US" b="1">
                <a:latin typeface="Meiryo UI" pitchFamily="34" charset="-128"/>
                <a:ea typeface="Meiryo UI" pitchFamily="34" charset="-128"/>
                <a:cs typeface="Meiryo UI" pitchFamily="34" charset="-128"/>
              </a:rPr>
              <a:t>普通</a:t>
            </a:r>
            <a:r>
              <a:rPr lang="en-US">
                <a:latin typeface="Meiryo UI" pitchFamily="34" charset="-128"/>
                <a:ea typeface="Meiryo UI" pitchFamily="34" charset="-128"/>
                <a:cs typeface="Meiryo UI" pitchFamily="34" charset="-128"/>
              </a:rPr>
              <a:t>] の [</a:t>
            </a:r>
            <a:r>
              <a:rPr lang="en-US" b="1">
                <a:latin typeface="Meiryo UI" pitchFamily="34" charset="-128"/>
                <a:ea typeface="Meiryo UI" pitchFamily="34" charset="-128"/>
                <a:cs typeface="Meiryo UI" pitchFamily="34" charset="-128"/>
              </a:rPr>
              <a:t>3 点</a:t>
            </a:r>
            <a:r>
              <a:rPr lang="en-US">
                <a:latin typeface="Meiryo UI" pitchFamily="34" charset="-128"/>
                <a:ea typeface="Meiryo UI" pitchFamily="34" charset="-128"/>
                <a:cs typeface="Meiryo UI" pitchFamily="34" charset="-128"/>
              </a:rPr>
              <a:t>] (左から 1 つ目) をクリックします。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文字の効果の設定</a:t>
            </a:r>
            <a:r>
              <a:rPr lang="en-US">
                <a:latin typeface="Meiryo UI" pitchFamily="34" charset="-128"/>
                <a:ea typeface="Meiryo UI" pitchFamily="34" charset="-128"/>
                <a:cs typeface="Meiryo UI" pitchFamily="34" charset="-128"/>
              </a:rPr>
              <a:t>] ダイアログ ボックスの左側のウィンドウの [</a:t>
            </a:r>
            <a:r>
              <a:rPr lang="en-US" b="1">
                <a:latin typeface="Meiryo UI" pitchFamily="34" charset="-128"/>
                <a:ea typeface="Meiryo UI" pitchFamily="34" charset="-128"/>
                <a:cs typeface="Meiryo UI" pitchFamily="34" charset="-128"/>
              </a:rPr>
              <a:t>3-D 回転</a:t>
            </a:r>
            <a:r>
              <a:rPr lang="en-US">
                <a:latin typeface="Meiryo UI" pitchFamily="34" charset="-128"/>
                <a:ea typeface="Meiryo UI" pitchFamily="34" charset="-128"/>
                <a:cs typeface="Meiryo UI" pitchFamily="34" charset="-128"/>
              </a:rPr>
              <a:t>] をクリックし、右側のウィンドウの [</a:t>
            </a:r>
            <a:r>
              <a:rPr lang="en-US" b="1">
                <a:latin typeface="Meiryo UI" pitchFamily="34" charset="-128"/>
                <a:ea typeface="Meiryo UI" pitchFamily="34" charset="-128"/>
                <a:cs typeface="Meiryo UI" pitchFamily="34" charset="-128"/>
              </a:rPr>
              <a:t>3-D 回転</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標準スタイル</a:t>
            </a:r>
            <a:r>
              <a:rPr lang="en-US">
                <a:latin typeface="Meiryo UI" pitchFamily="34" charset="-128"/>
                <a:ea typeface="Meiryo UI" pitchFamily="34" charset="-128"/>
                <a:cs typeface="Meiryo UI" pitchFamily="34" charset="-128"/>
              </a:rPr>
              <a:t>] の右の矢印をクリックし、[</a:t>
            </a:r>
            <a:r>
              <a:rPr lang="en-US" b="1">
                <a:latin typeface="Meiryo UI" pitchFamily="34" charset="-128"/>
                <a:ea typeface="Meiryo UI" pitchFamily="34" charset="-128"/>
                <a:cs typeface="Meiryo UI" pitchFamily="34" charset="-128"/>
              </a:rPr>
              <a:t>透視投影</a:t>
            </a:r>
            <a:r>
              <a:rPr lang="en-US">
                <a:latin typeface="Meiryo UI" pitchFamily="34" charset="-128"/>
                <a:ea typeface="Meiryo UI" pitchFamily="34" charset="-128"/>
                <a:cs typeface="Meiryo UI" pitchFamily="34" charset="-128"/>
              </a:rPr>
              <a:t>] の [</a:t>
            </a:r>
            <a:r>
              <a:rPr lang="en-US" b="1">
                <a:latin typeface="Meiryo UI" pitchFamily="34" charset="-128"/>
                <a:ea typeface="Meiryo UI" pitchFamily="34" charset="-128"/>
                <a:cs typeface="Meiryo UI" pitchFamily="34" charset="-128"/>
              </a:rPr>
              <a:t>透視投影 (前)</a:t>
            </a:r>
            <a:r>
              <a:rPr lang="en-US">
                <a:latin typeface="Meiryo UI" pitchFamily="34" charset="-128"/>
                <a:ea typeface="Meiryo UI" pitchFamily="34" charset="-128"/>
                <a:cs typeface="Meiryo UI" pitchFamily="34" charset="-128"/>
              </a:rPr>
              <a:t>] (左から 1 つ目) をクリックします。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文字の効果の設定</a:t>
            </a:r>
            <a:r>
              <a:rPr lang="en-US">
                <a:latin typeface="Meiryo UI" pitchFamily="34" charset="-128"/>
                <a:ea typeface="Meiryo UI" pitchFamily="34" charset="-128"/>
                <a:cs typeface="Meiryo UI" pitchFamily="34" charset="-128"/>
              </a:rPr>
              <a:t>] ダイアログ ボックスを閉じます。</a:t>
            </a:r>
          </a:p>
          <a:p>
            <a:pPr marL="353553" indent="-353553" defTabSz="930402">
              <a:lnSpc>
                <a:spcPct val="115000"/>
              </a:lnSpc>
              <a:spcBef>
                <a:spcPts val="611"/>
              </a:spcBef>
              <a:buFont typeface="Calibri"/>
              <a:buAutoNum type="arabicPeriod"/>
            </a:pPr>
            <a:endParaRPr lang="en-US" dirty="0">
              <a:latin typeface="Meiryo UI" pitchFamily="34" charset="-128"/>
              <a:ea typeface="Meiryo UI" pitchFamily="34" charset="-128"/>
              <a:cs typeface="Meiryo UI" pitchFamily="34" charset="-128"/>
            </a:endParaRPr>
          </a:p>
          <a:p>
            <a:pPr defTabSz="930402">
              <a:lnSpc>
                <a:spcPct val="115000"/>
              </a:lnSpc>
              <a:spcBef>
                <a:spcPts val="611"/>
              </a:spcBef>
            </a:pPr>
            <a:r>
              <a:rPr lang="en-US">
                <a:latin typeface="Meiryo UI" pitchFamily="34" charset="-128"/>
                <a:ea typeface="Meiryo UI" pitchFamily="34" charset="-128"/>
                <a:cs typeface="Meiryo UI" pitchFamily="34" charset="-128"/>
              </a:rPr>
              <a:t>このスライドのアニメーション効果を再現するには、次の操作を行います。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テキスト ボックスを選択し、[</a:t>
            </a:r>
            <a:r>
              <a:rPr lang="en-US" b="1">
                <a:latin typeface="Meiryo UI" pitchFamily="34" charset="-128"/>
                <a:ea typeface="Meiryo UI" pitchFamily="34" charset="-128"/>
                <a:cs typeface="Meiryo UI" pitchFamily="34" charset="-128"/>
              </a:rPr>
              <a:t>アニメーション</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アニメーション</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フロートイン</a:t>
            </a:r>
            <a:r>
              <a:rPr lang="en-US">
                <a:latin typeface="Meiryo UI" pitchFamily="34" charset="-128"/>
                <a:ea typeface="Meiryo UI" pitchFamily="34" charset="-128"/>
                <a:cs typeface="Meiryo UI" pitchFamily="34" charset="-128"/>
              </a:rPr>
              <a:t>] ([開始] の 1 段目、左から 4 つ目) をクリックします。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さらに、[</a:t>
            </a:r>
            <a:r>
              <a:rPr lang="en-US" b="1">
                <a:latin typeface="Meiryo UI" pitchFamily="34" charset="-128"/>
                <a:ea typeface="Meiryo UI" pitchFamily="34" charset="-128"/>
                <a:cs typeface="Meiryo UI" pitchFamily="34" charset="-128"/>
              </a:rPr>
              <a:t>アニメーション</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タイミング</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開始</a:t>
            </a:r>
            <a:r>
              <a:rPr lang="en-US">
                <a:latin typeface="Meiryo UI" pitchFamily="34" charset="-128"/>
                <a:ea typeface="Meiryo UI" pitchFamily="34" charset="-128"/>
                <a:cs typeface="Meiryo UI" pitchFamily="34" charset="-128"/>
              </a:rPr>
              <a:t>] の右の矢印をクリックし、[</a:t>
            </a:r>
            <a:r>
              <a:rPr lang="en-US" b="1">
                <a:latin typeface="Meiryo UI" pitchFamily="34" charset="-128"/>
                <a:ea typeface="Meiryo UI" pitchFamily="34" charset="-128"/>
                <a:cs typeface="Meiryo UI" pitchFamily="34" charset="-128"/>
              </a:rPr>
              <a:t>直前の動作と同時</a:t>
            </a:r>
            <a:r>
              <a:rPr lang="en-US">
                <a:latin typeface="Meiryo UI" pitchFamily="34" charset="-128"/>
                <a:ea typeface="Meiryo UI" pitchFamily="34" charset="-128"/>
                <a:cs typeface="Meiryo UI" pitchFamily="34" charset="-128"/>
              </a:rPr>
              <a:t>] をクリックして、[</a:t>
            </a:r>
            <a:r>
              <a:rPr lang="en-US" b="1">
                <a:latin typeface="Meiryo UI" pitchFamily="34" charset="-128"/>
                <a:ea typeface="Meiryo UI" pitchFamily="34" charset="-128"/>
                <a:cs typeface="Meiryo UI" pitchFamily="34" charset="-128"/>
              </a:rPr>
              <a:t>継続時間</a:t>
            </a:r>
            <a:r>
              <a:rPr lang="en-US">
                <a:latin typeface="Meiryo UI" pitchFamily="34" charset="-128"/>
                <a:ea typeface="Meiryo UI" pitchFamily="34" charset="-128"/>
                <a:cs typeface="Meiryo UI" pitchFamily="34" charset="-128"/>
              </a:rPr>
              <a:t>] に「</a:t>
            </a:r>
            <a:r>
              <a:rPr lang="en-US" b="1">
                <a:latin typeface="Meiryo UI" pitchFamily="34" charset="-128"/>
                <a:ea typeface="Meiryo UI" pitchFamily="34" charset="-128"/>
                <a:cs typeface="Meiryo UI" pitchFamily="34" charset="-128"/>
              </a:rPr>
              <a:t>4.00</a:t>
            </a: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遅延</a:t>
            </a:r>
            <a:r>
              <a:rPr lang="en-US">
                <a:latin typeface="Meiryo UI" pitchFamily="34" charset="-128"/>
                <a:ea typeface="Meiryo UI" pitchFamily="34" charset="-128"/>
                <a:cs typeface="Meiryo UI" pitchFamily="34" charset="-128"/>
              </a:rPr>
              <a:t>] に「</a:t>
            </a:r>
            <a:r>
              <a:rPr lang="en-US" b="1">
                <a:latin typeface="Meiryo UI" pitchFamily="34" charset="-128"/>
                <a:ea typeface="Meiryo UI" pitchFamily="34" charset="-128"/>
                <a:cs typeface="Meiryo UI" pitchFamily="34" charset="-128"/>
              </a:rPr>
              <a:t>1.00</a:t>
            </a:r>
            <a:r>
              <a:rPr lang="en-US">
                <a:latin typeface="Meiryo UI" pitchFamily="34" charset="-128"/>
                <a:ea typeface="Meiryo UI" pitchFamily="34" charset="-128"/>
                <a:cs typeface="Meiryo UI" pitchFamily="34" charset="-128"/>
              </a:rPr>
              <a:t>」を設定します。</a:t>
            </a:r>
          </a:p>
          <a:p>
            <a:pPr defTabSz="930402">
              <a:spcAft>
                <a:spcPts val="1018"/>
              </a:spcAft>
            </a:pPr>
            <a:endParaRPr lang="en-US" dirty="0">
              <a:latin typeface="Meiryo UI" pitchFamily="34" charset="-128"/>
              <a:ea typeface="Meiryo UI" pitchFamily="34" charset="-128"/>
              <a:cs typeface="Meiryo UI" pitchFamily="34" charset="-128"/>
            </a:endParaRPr>
          </a:p>
        </p:txBody>
      </p:sp>
      <p:sp>
        <p:nvSpPr>
          <p:cNvPr id="4" name="Slide Number Placeholder 3"/>
          <p:cNvSpPr>
            <a:spLocks noGrp="1"/>
          </p:cNvSpPr>
          <p:nvPr>
            <p:ph type="sldNum" sz="quarter" idx="10"/>
          </p:nvPr>
        </p:nvSpPr>
        <p:spPr/>
        <p:txBody>
          <a:bodyPr/>
          <a:lstStyle/>
          <a:p>
            <a:pPr marL="0" marR="0" lvl="0" indent="0" algn="l" defTabSz="930402" rtl="0" eaLnBrk="1" fontAlgn="auto" latinLnBrk="0" hangingPunct="1">
              <a:lnSpc>
                <a:spcPct val="100000"/>
              </a:lnSpc>
              <a:spcBef>
                <a:spcPts val="0"/>
              </a:spcBef>
              <a:spcAft>
                <a:spcPts val="0"/>
              </a:spcAft>
              <a:buClrTx/>
              <a:buSzTx/>
              <a:buFontTx/>
              <a:buNone/>
              <a:tabLst/>
              <a:defRPr/>
            </a:pPr>
            <a:fld id="{54B371A9-57F5-439D-A04F-5C8EEFD2CF23}" type="slidenum">
              <a:rPr kumimoji="0" lang="en-US" sz="1200" b="0" i="0" u="none" strike="noStrike" kern="1200" cap="none" spc="0" normalizeH="0" baseline="0" noProof="0">
                <a:ln>
                  <a:noFill/>
                </a:ln>
                <a:solidFill>
                  <a:prstClr val="black"/>
                </a:solidFill>
                <a:effectLst/>
                <a:uLnTx/>
                <a:uFillTx/>
                <a:latin typeface="Calibri"/>
                <a:ea typeface="Meiryo UI" panose="020B0604030504040204" pitchFamily="50" charset="-128"/>
                <a:cs typeface="+mn-cs"/>
              </a:rPr>
              <a:pPr marL="0" marR="0" lvl="0" indent="0" algn="l" defTabSz="930402"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eiryo UI" panose="020B0604030504040204" pitchFamily="50" charset="-128"/>
              <a:cs typeface="+mn-cs"/>
            </a:endParaRPr>
          </a:p>
        </p:txBody>
      </p:sp>
    </p:spTree>
    <p:extLst>
      <p:ext uri="{BB962C8B-B14F-4D97-AF65-F5344CB8AC3E}">
        <p14:creationId xmlns:p14="http://schemas.microsoft.com/office/powerpoint/2010/main" val="3362655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6D59E54-C6F3-4AFA-BC32-A96F3C45009C}" type="slidenum">
              <a:rPr kumimoji="0" lang="ja-JP" altLang="en-US"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p:txBody>
          <a:bodyPr/>
          <a:lstStyle/>
          <a:p>
            <a:r>
              <a:rPr lang="ja-JP" altLang="en-US" dirty="0"/>
              <a:t>現任研修の、目的</a:t>
            </a:r>
          </a:p>
        </p:txBody>
      </p:sp>
    </p:spTree>
    <p:extLst>
      <p:ext uri="{BB962C8B-B14F-4D97-AF65-F5344CB8AC3E}">
        <p14:creationId xmlns:p14="http://schemas.microsoft.com/office/powerpoint/2010/main" val="516159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ただ、安易に使われている、連携、多職種連携、チーム等にはどのような関係性があるのでしょうか？</a:t>
            </a:r>
            <a:endParaRPr kumimoji="1" lang="en-US" altLang="ja-JP" dirty="0"/>
          </a:p>
          <a:p>
            <a:r>
              <a:rPr kumimoji="1" lang="ja-JP" altLang="en-US" dirty="0"/>
              <a:t>人によっては、同じ意味に捉えていたり、混在していたり。</a:t>
            </a:r>
            <a:endParaRPr kumimoji="1" lang="en-US" altLang="ja-JP" dirty="0"/>
          </a:p>
          <a:p>
            <a:r>
              <a:rPr kumimoji="1" lang="ja-JP" altLang="en-US" dirty="0"/>
              <a:t>そんなに、言葉遊びをするつもりもありませんが、テキスト化を考え、人に伝えるとすれば、自分なりに、少し整理し理解しておこうかと思いました。</a:t>
            </a:r>
          </a:p>
        </p:txBody>
      </p:sp>
      <p:sp>
        <p:nvSpPr>
          <p:cNvPr id="4" name="スライド番号プレースホルダー 3"/>
          <p:cNvSpPr>
            <a:spLocks noGrp="1"/>
          </p:cNvSpPr>
          <p:nvPr>
            <p:ph type="sldNum" sz="quarter" idx="10"/>
          </p:nvPr>
        </p:nvSpPr>
        <p:spPr/>
        <p:txBody>
          <a:bodyPr/>
          <a:lstStyle/>
          <a:p>
            <a:pPr marL="0" marR="0" lvl="0" indent="0" algn="r" defTabSz="966064" rtl="0" eaLnBrk="1" fontAlgn="auto" latinLnBrk="0" hangingPunct="1">
              <a:lnSpc>
                <a:spcPct val="100000"/>
              </a:lnSpc>
              <a:spcBef>
                <a:spcPts val="0"/>
              </a:spcBef>
              <a:spcAft>
                <a:spcPts val="0"/>
              </a:spcAft>
              <a:buClrTx/>
              <a:buSzTx/>
              <a:buFontTx/>
              <a:buNone/>
              <a:tabLst/>
              <a:defRPr/>
            </a:pPr>
            <a:fld id="{E517D3FD-0769-4473-8B36-109E6D32A85E}" type="slidenum">
              <a:rPr kumimoji="1" lang="ja-JP" altLang="en-US" sz="13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66064" rtl="0" eaLnBrk="1" fontAlgn="auto" latinLnBrk="0" hangingPunct="1">
                <a:lnSpc>
                  <a:spcPct val="100000"/>
                </a:lnSpc>
                <a:spcBef>
                  <a:spcPts val="0"/>
                </a:spcBef>
                <a:spcAft>
                  <a:spcPts val="0"/>
                </a:spcAft>
                <a:buClrTx/>
                <a:buSzTx/>
                <a:buFontTx/>
                <a:buNone/>
                <a:tabLst/>
                <a:defRPr/>
              </a:pPr>
              <a:t>5</a:t>
            </a:fld>
            <a:endParaRPr kumimoji="1" lang="ja-JP" altLang="en-US" sz="13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4243216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・チームは集まるだけではただの集団（烏合の衆）と変わらない</a:t>
            </a:r>
            <a:endParaRPr kumimoji="1" lang="en-US" altLang="ja-JP" dirty="0"/>
          </a:p>
          <a:p>
            <a:r>
              <a:rPr kumimoji="1" lang="ja-JP" altLang="en-US" dirty="0"/>
              <a:t>・実践、支援、アプローチ、チームプレイをすることで、チーム力が強くなる（深まる）</a:t>
            </a:r>
            <a:endParaRPr kumimoji="1" lang="en-US" altLang="ja-JP" dirty="0"/>
          </a:p>
          <a:p>
            <a:r>
              <a:rPr kumimoji="1" lang="ja-JP" altLang="en-US" dirty="0"/>
              <a:t>・サッカーやラグビー、バレーなどでも、チームプレイ、連携プレーという。</a:t>
            </a:r>
            <a:endParaRPr kumimoji="1" lang="en-US" altLang="ja-JP" dirty="0"/>
          </a:p>
          <a:p>
            <a:endParaRPr kumimoji="1" lang="en-US" altLang="ja-JP" dirty="0"/>
          </a:p>
          <a:p>
            <a:r>
              <a:rPr kumimoji="1" lang="ja-JP" altLang="en-US" dirty="0"/>
              <a:t>★そのために何をするのか</a:t>
            </a:r>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FEA6ABEF-541A-4058-86F0-A3D3AACFF26A}" type="slidenum">
              <a:rPr kumimoji="1" lang="ja-JP" altLang="en-US" smtClean="0"/>
              <a:t>6</a:t>
            </a:fld>
            <a:endParaRPr kumimoji="1" lang="ja-JP" altLang="en-US"/>
          </a:p>
        </p:txBody>
      </p:sp>
    </p:spTree>
    <p:extLst>
      <p:ext uri="{BB962C8B-B14F-4D97-AF65-F5344CB8AC3E}">
        <p14:creationId xmlns:p14="http://schemas.microsoft.com/office/powerpoint/2010/main" val="1484949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野中先生も、関係性という視点の中で、４つの段階に整理しています。</a:t>
            </a:r>
            <a:endParaRPr kumimoji="1" lang="en-US" altLang="ja-JP" dirty="0"/>
          </a:p>
          <a:p>
            <a:r>
              <a:rPr kumimoji="1" lang="ja-JP" altLang="en-US" dirty="0"/>
              <a:t>すると、チームは、第４段階になるのかと考えられますが、多職種連携とチームアプローチは、関係性の、リンクしている部分になるのかもしれません。</a:t>
            </a:r>
          </a:p>
        </p:txBody>
      </p:sp>
      <p:sp>
        <p:nvSpPr>
          <p:cNvPr id="4" name="スライド番号プレースホルダー 3"/>
          <p:cNvSpPr>
            <a:spLocks noGrp="1"/>
          </p:cNvSpPr>
          <p:nvPr>
            <p:ph type="sldNum" sz="quarter" idx="10"/>
          </p:nvPr>
        </p:nvSpPr>
        <p:spPr/>
        <p:txBody>
          <a:bodyPr/>
          <a:lstStyle/>
          <a:p>
            <a:pPr marL="0" marR="0" lvl="0" indent="0" algn="r" defTabSz="966064" rtl="0" eaLnBrk="1" fontAlgn="auto" latinLnBrk="0" hangingPunct="1">
              <a:lnSpc>
                <a:spcPct val="100000"/>
              </a:lnSpc>
              <a:spcBef>
                <a:spcPts val="0"/>
              </a:spcBef>
              <a:spcAft>
                <a:spcPts val="0"/>
              </a:spcAft>
              <a:buClrTx/>
              <a:buSzTx/>
              <a:buFontTx/>
              <a:buNone/>
              <a:tabLst/>
              <a:defRPr/>
            </a:pPr>
            <a:fld id="{E517D3FD-0769-4473-8B36-109E6D32A85E}" type="slidenum">
              <a:rPr kumimoji="1" lang="ja-JP" altLang="en-US" sz="13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66064" rtl="0" eaLnBrk="1" fontAlgn="auto" latinLnBrk="0" hangingPunct="1">
                <a:lnSpc>
                  <a:spcPct val="100000"/>
                </a:lnSpc>
                <a:spcBef>
                  <a:spcPts val="0"/>
                </a:spcBef>
                <a:spcAft>
                  <a:spcPts val="0"/>
                </a:spcAft>
                <a:buClrTx/>
                <a:buSzTx/>
                <a:buFontTx/>
                <a:buNone/>
                <a:tabLst/>
                <a:defRPr/>
              </a:pPr>
              <a:t>7</a:t>
            </a:fld>
            <a:endParaRPr kumimoji="1" lang="ja-JP" altLang="en-US" sz="13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492221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例えば、</a:t>
            </a:r>
            <a:endParaRPr kumimoji="1" lang="en-US" altLang="ja-JP" dirty="0"/>
          </a:p>
          <a:p>
            <a:r>
              <a:rPr kumimoji="1" lang="ja-JP" altLang="en-US" dirty="0"/>
              <a:t>通っている病院・飲んでいる薬←医師：イーケプラ（薬）←てんかんが起こる可能性が在り、薬で抑えている（調整している）</a:t>
            </a:r>
            <a:endParaRPr kumimoji="1" lang="en-US" altLang="ja-JP" dirty="0"/>
          </a:p>
          <a:p>
            <a:r>
              <a:rPr kumimoji="1" lang="ja-JP" altLang="en-US" dirty="0"/>
              <a:t>右麻痺←ＯＴ、福祉用具←片手爪切り。</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EA6ABEF-541A-4058-86F0-A3D3AACFF26A}" type="slidenum">
              <a:rPr kumimoji="1" lang="ja-JP" altLang="en-US" sz="1300" b="0" i="0" u="none" strike="noStrike" kern="1200" cap="none" spc="0" normalizeH="0" baseline="0" noProof="0" smtClean="0">
                <a:ln>
                  <a:noFill/>
                </a:ln>
                <a:solidFill>
                  <a:prstClr val="black"/>
                </a:solidFill>
                <a:effectLst/>
                <a:uLnTx/>
                <a:uFillTx/>
                <a:latin typeface="游ゴシック"/>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1" lang="ja-JP" altLang="en-US" sz="1300" b="0" i="0" u="none" strike="noStrike" kern="1200" cap="none" spc="0" normalizeH="0" baseline="0" noProof="0">
              <a:ln>
                <a:noFill/>
              </a:ln>
              <a:solidFill>
                <a:prstClr val="black"/>
              </a:solidFill>
              <a:effectLst/>
              <a:uLnTx/>
              <a:uFillTx/>
              <a:latin typeface="游ゴシック"/>
              <a:ea typeface="游ゴシック" panose="020B0400000000000000" pitchFamily="50" charset="-128"/>
              <a:cs typeface="+mn-cs"/>
            </a:endParaRPr>
          </a:p>
        </p:txBody>
      </p:sp>
    </p:spTree>
    <p:extLst>
      <p:ext uri="{BB962C8B-B14F-4D97-AF65-F5344CB8AC3E}">
        <p14:creationId xmlns:p14="http://schemas.microsoft.com/office/powerpoint/2010/main" val="3972085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具体的な相談支援のプロセスに結び付けてみる</a:t>
            </a:r>
            <a:r>
              <a:rPr kumimoji="1" lang="en-US" altLang="ja-JP" dirty="0"/>
              <a:t>】</a:t>
            </a:r>
          </a:p>
          <a:p>
            <a:r>
              <a:rPr kumimoji="1" lang="ja-JP" altLang="en-US" dirty="0"/>
              <a:t>チームアプローチをゼロから始めるわけではなく、総合支援法上、サービス等利用計画等でシステム化されている。</a:t>
            </a:r>
            <a:endParaRPr kumimoji="1" lang="en-US" altLang="ja-JP" dirty="0"/>
          </a:p>
          <a:p>
            <a:r>
              <a:rPr kumimoji="1" lang="ja-JP" altLang="en-US" dirty="0"/>
              <a:t>多職種の土俵、アセスメントや考え、価値観の理解</a:t>
            </a:r>
          </a:p>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66064" rtl="0" eaLnBrk="1" fontAlgn="auto" latinLnBrk="0" hangingPunct="1">
              <a:lnSpc>
                <a:spcPct val="100000"/>
              </a:lnSpc>
              <a:spcBef>
                <a:spcPts val="0"/>
              </a:spcBef>
              <a:spcAft>
                <a:spcPts val="0"/>
              </a:spcAft>
              <a:buClrTx/>
              <a:buSzTx/>
              <a:buFontTx/>
              <a:buNone/>
              <a:tabLst/>
              <a:defRPr/>
            </a:pPr>
            <a:fld id="{E517D3FD-0769-4473-8B36-109E6D32A85E}" type="slidenum">
              <a:rPr kumimoji="1" lang="ja-JP" altLang="en-US" sz="13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66064" rtl="0" eaLnBrk="1" fontAlgn="auto" latinLnBrk="0" hangingPunct="1">
                <a:lnSpc>
                  <a:spcPct val="100000"/>
                </a:lnSpc>
                <a:spcBef>
                  <a:spcPts val="0"/>
                </a:spcBef>
                <a:spcAft>
                  <a:spcPts val="0"/>
                </a:spcAft>
                <a:buClrTx/>
                <a:buSzTx/>
                <a:buFontTx/>
                <a:buNone/>
                <a:tabLst/>
                <a:defRPr/>
              </a:pPr>
              <a:t>11</a:t>
            </a:fld>
            <a:endParaRPr kumimoji="1" lang="ja-JP" altLang="en-US" sz="13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450090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少し、整理をしてみると、私たちは、この５つの重要性を認識していると考えられます。</a:t>
            </a:r>
            <a:endParaRPr kumimoji="1" lang="en-US" altLang="ja-JP" dirty="0"/>
          </a:p>
          <a:p>
            <a:endParaRPr kumimoji="1" lang="en-US" altLang="ja-JP" dirty="0"/>
          </a:p>
          <a:p>
            <a:r>
              <a:rPr kumimoji="1" lang="ja-JP" altLang="en-US" dirty="0"/>
              <a:t>［多元性］対応できないニーズや新たな地域社会との繋がり、俯瞰的な生活全体像を見ながらの支援には機関等連携が不可欠となる。</a:t>
            </a:r>
          </a:p>
          <a:p>
            <a:r>
              <a:rPr kumimoji="1" lang="ja-JP" altLang="en-US" dirty="0"/>
              <a:t>［限界性］利用者の個別性・多様なニーズに答えていくためには、個人や事業所として、完結したサービス提供のみでは対応が難しくなる。</a:t>
            </a:r>
          </a:p>
          <a:p>
            <a:r>
              <a:rPr kumimoji="1" lang="ja-JP" altLang="en-US" dirty="0"/>
              <a:t>［可能性］</a:t>
            </a:r>
            <a:endParaRPr kumimoji="1" lang="en-US" altLang="ja-JP" dirty="0"/>
          </a:p>
          <a:p>
            <a:r>
              <a:rPr kumimoji="1" lang="ja-JP" altLang="en-US" dirty="0"/>
              <a:t>［補完性］</a:t>
            </a:r>
            <a:endParaRPr kumimoji="1" lang="en-US" altLang="ja-JP" dirty="0"/>
          </a:p>
          <a:p>
            <a:r>
              <a:rPr kumimoji="1" lang="ja-JP" altLang="en-US" dirty="0"/>
              <a:t>［付加性］連携はニーズに応えることをベースにしながらも、支援者や事業所の質の向上や地域のネットワークによる支援の底上げにも繫がる。</a:t>
            </a:r>
          </a:p>
          <a:p>
            <a:endParaRPr kumimoji="1" lang="en-US" altLang="ja-JP" dirty="0"/>
          </a:p>
          <a:p>
            <a:r>
              <a:rPr kumimoji="1" lang="ja-JP" altLang="en-US" dirty="0"/>
              <a:t>・連携を考える場合、実は事業所・組織の部門間連携等と類似する。事業所内のチームワーク。</a:t>
            </a:r>
          </a:p>
          <a:p>
            <a:endParaRPr kumimoji="1" lang="ja-JP" altLang="en-US" dirty="0"/>
          </a:p>
        </p:txBody>
      </p:sp>
      <p:sp>
        <p:nvSpPr>
          <p:cNvPr id="4" name="スライド番号プレースホルダー 3"/>
          <p:cNvSpPr>
            <a:spLocks noGrp="1"/>
          </p:cNvSpPr>
          <p:nvPr>
            <p:ph type="sldNum" sz="quarter" idx="10"/>
          </p:nvPr>
        </p:nvSpPr>
        <p:spPr/>
        <p:txBody>
          <a:bodyPr/>
          <a:lstStyle/>
          <a:p>
            <a:pPr defTabSz="990409">
              <a:defRPr/>
            </a:pPr>
            <a:fld id="{E517D3FD-0769-4473-8B36-109E6D32A85E}" type="slidenum">
              <a:rPr kumimoji="1" lang="ja-JP" altLang="en-US">
                <a:solidFill>
                  <a:prstClr val="black"/>
                </a:solidFill>
                <a:latin typeface="Calibri" panose="020F0502020204030204"/>
                <a:ea typeface="ＭＳ Ｐゴシック" panose="020B0600070205080204" pitchFamily="50" charset="-128"/>
              </a:rPr>
              <a:pPr defTabSz="990409">
                <a:defRPr/>
              </a:pPr>
              <a:t>13</a:t>
            </a:fld>
            <a:endParaRPr kumimoji="1" lang="ja-JP" altLang="en-US">
              <a:solidFill>
                <a:prstClr val="black"/>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29681109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（その他）</a:t>
            </a:r>
            <a:endParaRPr lang="en-US" altLang="ja-JP" dirty="0">
              <a:latin typeface="Arial" panose="020B0604020202020204" pitchFamily="34" charset="0"/>
            </a:endParaRPr>
          </a:p>
          <a:p>
            <a:pPr eaLnBrk="1" hangingPunct="1"/>
            <a:r>
              <a:rPr lang="ja-JP" altLang="en-US" dirty="0">
                <a:latin typeface="Arial" panose="020B0604020202020204" pitchFamily="34" charset="0"/>
              </a:rPr>
              <a:t>・満足度が低い場合やサービスがマンネリ化してしまっている場合</a:t>
            </a:r>
          </a:p>
          <a:p>
            <a:pPr eaLnBrk="1" hangingPunct="1"/>
            <a:r>
              <a:rPr lang="ja-JP" altLang="en-US" dirty="0">
                <a:latin typeface="Arial" panose="020B0604020202020204" pitchFamily="34" charset="0"/>
              </a:rPr>
              <a:t>・家族ニーズや、その他の周辺環境に巻き込まれてしまっている場合・あらたなニーズやニーズの変化に対応できにくい場合</a:t>
            </a:r>
          </a:p>
          <a:p>
            <a:pPr eaLnBrk="1" hangingPunct="1"/>
            <a:r>
              <a:rPr lang="ja-JP" altLang="en-US" dirty="0">
                <a:latin typeface="Arial" panose="020B0604020202020204" pitchFamily="34" charset="0"/>
              </a:rPr>
              <a:t>・緊急な対応や時間をかけての取り組みなどの混在や混乱、対応が困難な場合</a:t>
            </a:r>
          </a:p>
          <a:p>
            <a:pPr eaLnBrk="1" hangingPunct="1"/>
            <a:endParaRPr lang="en-US" altLang="ja-JP" dirty="0">
              <a:latin typeface="Arial" panose="020B0604020202020204" pitchFamily="34" charset="0"/>
            </a:endParaRPr>
          </a:p>
          <a:p>
            <a:pPr eaLnBrk="1" hangingPunct="1"/>
            <a:r>
              <a:rPr lang="en-US" altLang="ja-JP" dirty="0">
                <a:latin typeface="Arial" panose="020B0604020202020204" pitchFamily="34" charset="0"/>
              </a:rPr>
              <a:t>※</a:t>
            </a:r>
            <a:r>
              <a:rPr lang="ja-JP" altLang="en-US" dirty="0">
                <a:latin typeface="Arial" panose="020B0604020202020204" pitchFamily="34" charset="0"/>
              </a:rPr>
              <a:t>連携によるより質の高い効果的な支援、一担当者や一事業所の限界</a:t>
            </a:r>
          </a:p>
          <a:p>
            <a:pPr eaLnBrk="1" hangingPunct="1"/>
            <a:r>
              <a:rPr lang="en-US" altLang="ja-JP" dirty="0">
                <a:latin typeface="Arial" panose="020B0604020202020204" pitchFamily="34" charset="0"/>
              </a:rPr>
              <a:t>※</a:t>
            </a:r>
            <a:r>
              <a:rPr lang="ja-JP" altLang="en-US" dirty="0">
                <a:latin typeface="Arial" panose="020B0604020202020204" pitchFamily="34" charset="0"/>
              </a:rPr>
              <a:t>連携は、①、②、③にとって大きなメリット（人材・事業所の質の向上と地域の底上げ）</a:t>
            </a:r>
          </a:p>
          <a:p>
            <a:pPr eaLnBrk="1" hangingPunct="1"/>
            <a:endParaRPr lang="en-US" altLang="ja-JP" dirty="0">
              <a:latin typeface="Arial" panose="020B0604020202020204" pitchFamily="34" charset="0"/>
            </a:endParaRPr>
          </a:p>
          <a:p>
            <a:pPr eaLnBrk="1" hangingPunct="1"/>
            <a:r>
              <a:rPr lang="ja-JP" altLang="en-US" dirty="0">
                <a:latin typeface="Arial" panose="020B0604020202020204" pitchFamily="34" charset="0"/>
              </a:rPr>
              <a:t>・社会参加や地域生活における様々な関わりが必要な場合</a:t>
            </a:r>
          </a:p>
          <a:p>
            <a:pPr eaLnBrk="1" hangingPunct="1"/>
            <a:r>
              <a:rPr lang="ja-JP" altLang="en-US" dirty="0">
                <a:latin typeface="Arial" panose="020B0604020202020204" pitchFamily="34" charset="0"/>
              </a:rPr>
              <a:t>・事業所間で対応の統一や混乱をさせない支援ができていない場合</a:t>
            </a:r>
          </a:p>
          <a:p>
            <a:pPr eaLnBrk="1" hangingPunct="1"/>
            <a:r>
              <a:rPr lang="ja-JP" altLang="en-US" dirty="0">
                <a:latin typeface="Arial" panose="020B0604020202020204" pitchFamily="34" charset="0"/>
              </a:rPr>
              <a:t>・地域にニーズを支える資源がない場合</a:t>
            </a:r>
          </a:p>
          <a:p>
            <a:pPr eaLnBrk="1" hangingPunct="1"/>
            <a:r>
              <a:rPr lang="ja-JP" altLang="en-US" dirty="0">
                <a:latin typeface="Arial" panose="020B0604020202020204" pitchFamily="34" charset="0"/>
              </a:rPr>
              <a:t>・連携の土俵にのっていない場合　など</a:t>
            </a:r>
          </a:p>
          <a:p>
            <a:pPr eaLnBrk="1" hangingPunct="1"/>
            <a:endParaRPr lang="ja-JP" altLang="ja-JP" dirty="0">
              <a:latin typeface="Arial" panose="020B0604020202020204" pitchFamily="34" charset="0"/>
            </a:endParaRPr>
          </a:p>
        </p:txBody>
      </p:sp>
      <p:sp>
        <p:nvSpPr>
          <p:cNvPr id="142340" name="スライド番号プレースホルダー 1"/>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678">
              <a:defRPr kumimoji="1" b="1">
                <a:solidFill>
                  <a:schemeClr val="tx1"/>
                </a:solidFill>
                <a:latin typeface="Arial" panose="020B0604020202020204" pitchFamily="34" charset="0"/>
                <a:ea typeface="ＭＳ Ｐゴシック" panose="020B0600070205080204" pitchFamily="50" charset="-128"/>
              </a:defRPr>
            </a:lvl1pPr>
            <a:lvl2pPr marL="784927" indent="-301895" defTabSz="957678">
              <a:defRPr kumimoji="1" b="1">
                <a:solidFill>
                  <a:schemeClr val="tx1"/>
                </a:solidFill>
                <a:latin typeface="Arial" panose="020B0604020202020204" pitchFamily="34" charset="0"/>
                <a:ea typeface="ＭＳ Ｐゴシック" panose="020B0600070205080204" pitchFamily="50" charset="-128"/>
              </a:defRPr>
            </a:lvl2pPr>
            <a:lvl3pPr marL="1207580" indent="-241516" defTabSz="957678">
              <a:defRPr kumimoji="1" b="1">
                <a:solidFill>
                  <a:schemeClr val="tx1"/>
                </a:solidFill>
                <a:latin typeface="Arial" panose="020B0604020202020204" pitchFamily="34" charset="0"/>
                <a:ea typeface="ＭＳ Ｐゴシック" panose="020B0600070205080204" pitchFamily="50" charset="-128"/>
              </a:defRPr>
            </a:lvl3pPr>
            <a:lvl4pPr marL="1690611" indent="-241516" defTabSz="957678">
              <a:defRPr kumimoji="1" b="1">
                <a:solidFill>
                  <a:schemeClr val="tx1"/>
                </a:solidFill>
                <a:latin typeface="Arial" panose="020B0604020202020204" pitchFamily="34" charset="0"/>
                <a:ea typeface="ＭＳ Ｐゴシック" panose="020B0600070205080204" pitchFamily="50" charset="-128"/>
              </a:defRPr>
            </a:lvl4pPr>
            <a:lvl5pPr marL="2173643" indent="-241516" defTabSz="957678">
              <a:defRPr kumimoji="1" b="1">
                <a:solidFill>
                  <a:schemeClr val="tx1"/>
                </a:solidFill>
                <a:latin typeface="Arial" panose="020B0604020202020204" pitchFamily="34" charset="0"/>
                <a:ea typeface="ＭＳ Ｐゴシック" panose="020B0600070205080204" pitchFamily="50" charset="-128"/>
              </a:defRPr>
            </a:lvl5pPr>
            <a:lvl6pPr marL="2656675"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6pPr>
            <a:lvl7pPr marL="3139707"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7pPr>
            <a:lvl8pPr marL="3622739"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8pPr>
            <a:lvl9pPr marL="4105770"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9pPr>
          </a:lstStyle>
          <a:p>
            <a:pPr marL="0" marR="0" lvl="0" indent="0" algn="r" defTabSz="957678" rtl="0" eaLnBrk="1" fontAlgn="base" latinLnBrk="0" hangingPunct="1">
              <a:lnSpc>
                <a:spcPct val="100000"/>
              </a:lnSpc>
              <a:spcBef>
                <a:spcPct val="0"/>
              </a:spcBef>
              <a:spcAft>
                <a:spcPct val="0"/>
              </a:spcAft>
              <a:buClrTx/>
              <a:buSzTx/>
              <a:buFontTx/>
              <a:buNone/>
              <a:tabLst/>
              <a:defRPr/>
            </a:pPr>
            <a:fld id="{2883ADE8-2491-4115-819B-C44C9C3DA9CE}" type="slidenum">
              <a:rPr kumimoji="1" lang="en-US" altLang="ja-JP" sz="13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57678" rtl="0" eaLnBrk="1" fontAlgn="base" latinLnBrk="0" hangingPunct="1">
                <a:lnSpc>
                  <a:spcPct val="100000"/>
                </a:lnSpc>
                <a:spcBef>
                  <a:spcPct val="0"/>
                </a:spcBef>
                <a:spcAft>
                  <a:spcPct val="0"/>
                </a:spcAft>
                <a:buClrTx/>
                <a:buSzTx/>
                <a:buFontTx/>
                <a:buNone/>
                <a:tabLst/>
                <a:defRPr/>
              </a:pPr>
              <a:t>14</a:t>
            </a:fld>
            <a:endParaRPr kumimoji="1" lang="en-US" altLang="ja-JP" sz="13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14381275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7.xml"/><Relationship Id="rId1" Type="http://schemas.openxmlformats.org/officeDocument/2006/relationships/vmlDrawing" Target="../drawings/vmlDrawing1.v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64" y="2130674"/>
            <a:ext cx="7772401"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1" y="3886200"/>
            <a:ext cx="6400800" cy="1752600"/>
          </a:xfrm>
        </p:spPr>
        <p:txBody>
          <a:bodyPr/>
          <a:lstStyle>
            <a:lvl1pPr marL="0" indent="0" algn="ctr">
              <a:buNone/>
              <a:defRPr>
                <a:solidFill>
                  <a:schemeClr val="tx1">
                    <a:tint val="75000"/>
                  </a:schemeClr>
                </a:solidFill>
              </a:defRPr>
            </a:lvl1pPr>
            <a:lvl2pPr marL="389541" indent="0" algn="ctr">
              <a:buNone/>
              <a:defRPr>
                <a:solidFill>
                  <a:schemeClr val="tx1">
                    <a:tint val="75000"/>
                  </a:schemeClr>
                </a:solidFill>
              </a:defRPr>
            </a:lvl2pPr>
            <a:lvl3pPr marL="779082" indent="0" algn="ctr">
              <a:buNone/>
              <a:defRPr>
                <a:solidFill>
                  <a:schemeClr val="tx1">
                    <a:tint val="75000"/>
                  </a:schemeClr>
                </a:solidFill>
              </a:defRPr>
            </a:lvl3pPr>
            <a:lvl4pPr marL="1168622" indent="0" algn="ctr">
              <a:buNone/>
              <a:defRPr>
                <a:solidFill>
                  <a:schemeClr val="tx1">
                    <a:tint val="75000"/>
                  </a:schemeClr>
                </a:solidFill>
              </a:defRPr>
            </a:lvl4pPr>
            <a:lvl5pPr marL="1558164" indent="0" algn="ctr">
              <a:buNone/>
              <a:defRPr>
                <a:solidFill>
                  <a:schemeClr val="tx1">
                    <a:tint val="75000"/>
                  </a:schemeClr>
                </a:solidFill>
              </a:defRPr>
            </a:lvl5pPr>
            <a:lvl6pPr marL="1947704" indent="0" algn="ctr">
              <a:buNone/>
              <a:defRPr>
                <a:solidFill>
                  <a:schemeClr val="tx1">
                    <a:tint val="75000"/>
                  </a:schemeClr>
                </a:solidFill>
              </a:defRPr>
            </a:lvl6pPr>
            <a:lvl7pPr marL="2337245" indent="0" algn="ctr">
              <a:buNone/>
              <a:defRPr>
                <a:solidFill>
                  <a:schemeClr val="tx1">
                    <a:tint val="75000"/>
                  </a:schemeClr>
                </a:solidFill>
              </a:defRPr>
            </a:lvl7pPr>
            <a:lvl8pPr marL="2726786" indent="0" algn="ctr">
              <a:buNone/>
              <a:defRPr>
                <a:solidFill>
                  <a:schemeClr val="tx1">
                    <a:tint val="75000"/>
                  </a:schemeClr>
                </a:solidFill>
              </a:defRPr>
            </a:lvl8pPr>
            <a:lvl9pPr marL="3116327"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vl1pPr>
          </a:lstStyle>
          <a:p>
            <a:pPr>
              <a:defRPr/>
            </a:pPr>
            <a:fld id="{A29FAAE2-0FE0-4A08-A3DA-5423DACB58AD}" type="slidenum">
              <a:rPr lang="ja-JP" altLang="en-US"/>
              <a:pPr>
                <a:defRPr/>
              </a:pPr>
              <a:t>‹#›</a:t>
            </a:fld>
            <a:endParaRPr lang="ja-JP" altLang="en-US"/>
          </a:p>
        </p:txBody>
      </p:sp>
    </p:spTree>
    <p:extLst>
      <p:ext uri="{BB962C8B-B14F-4D97-AF65-F5344CB8AC3E}">
        <p14:creationId xmlns:p14="http://schemas.microsoft.com/office/powerpoint/2010/main" val="2227222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vl1pPr>
          </a:lstStyle>
          <a:p>
            <a:pPr>
              <a:defRPr/>
            </a:pPr>
            <a:fld id="{5028012A-2347-4E8C-9D27-7BA4248E171D}" type="slidenum">
              <a:rPr lang="ja-JP" altLang="en-US"/>
              <a:pPr>
                <a:defRPr/>
              </a:pPr>
              <a:t>‹#›</a:t>
            </a:fld>
            <a:endParaRPr lang="ja-JP" altLang="en-US"/>
          </a:p>
        </p:txBody>
      </p:sp>
    </p:spTree>
    <p:extLst>
      <p:ext uri="{BB962C8B-B14F-4D97-AF65-F5344CB8AC3E}">
        <p14:creationId xmlns:p14="http://schemas.microsoft.com/office/powerpoint/2010/main" val="17475134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2234B0EF-57CB-4D38-B116-8A2D5407BAA2}" type="slidenum">
              <a:rPr lang="en-US" altLang="ja-JP"/>
              <a:pPr>
                <a:defRPr/>
              </a:pPr>
              <a:t>‹#›</a:t>
            </a:fld>
            <a:endParaRPr lang="en-US" altLang="ja-JP"/>
          </a:p>
        </p:txBody>
      </p:sp>
    </p:spTree>
    <p:extLst>
      <p:ext uri="{BB962C8B-B14F-4D97-AF65-F5344CB8AC3E}">
        <p14:creationId xmlns:p14="http://schemas.microsoft.com/office/powerpoint/2010/main" val="260020187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xfrm>
            <a:off x="7067550" y="6581775"/>
            <a:ext cx="2133600" cy="476250"/>
          </a:xfrm>
        </p:spPr>
        <p:txBody>
          <a:bodyPr/>
          <a:lstStyle>
            <a:lvl1pPr>
              <a:defRPr/>
            </a:lvl1pPr>
          </a:lstStyle>
          <a:p>
            <a:pPr>
              <a:defRPr/>
            </a:pPr>
            <a:fld id="{1493B042-8B1F-40A1-9EC3-2D2BB26404D1}" type="slidenum">
              <a:rPr lang="en-US" altLang="ja-JP"/>
              <a:pPr>
                <a:defRPr/>
              </a:pPr>
              <a:t>‹#›</a:t>
            </a:fld>
            <a:endParaRPr lang="en-US" altLang="ja-JP"/>
          </a:p>
        </p:txBody>
      </p:sp>
    </p:spTree>
    <p:extLst>
      <p:ext uri="{BB962C8B-B14F-4D97-AF65-F5344CB8AC3E}">
        <p14:creationId xmlns:p14="http://schemas.microsoft.com/office/powerpoint/2010/main" val="93122155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2" y="273050"/>
            <a:ext cx="3008313" cy="1162050"/>
          </a:xfrm>
        </p:spPr>
        <p:txBody>
          <a:bodyPr anchor="b"/>
          <a:lstStyle>
            <a:lvl1pPr algn="l">
              <a:defRPr sz="1500" b="1"/>
            </a:lvl1pPr>
          </a:lstStyle>
          <a:p>
            <a:r>
              <a:rPr lang="ja-JP" altLang="en-US"/>
              <a:t>マスタ タイトルの書式設定</a:t>
            </a:r>
          </a:p>
        </p:txBody>
      </p:sp>
      <p:sp>
        <p:nvSpPr>
          <p:cNvPr id="3" name="コンテンツ プレースホルダ 2"/>
          <p:cNvSpPr>
            <a:spLocks noGrp="1"/>
          </p:cNvSpPr>
          <p:nvPr>
            <p:ph idx="1"/>
          </p:nvPr>
        </p:nvSpPr>
        <p:spPr>
          <a:xfrm>
            <a:off x="3575053" y="27319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2" y="1435103"/>
            <a:ext cx="3008313" cy="4691063"/>
          </a:xfrm>
        </p:spPr>
        <p:txBody>
          <a:bodyPr/>
          <a:lstStyle>
            <a:lvl1pPr marL="0" indent="0">
              <a:buNone/>
              <a:defRPr sz="1050"/>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9A6D69FA-A517-4CA3-A0CE-4D1AD1C5E86A}" type="slidenum">
              <a:rPr lang="en-US" altLang="ja-JP"/>
              <a:pPr>
                <a:defRPr/>
              </a:pPr>
              <a:t>‹#›</a:t>
            </a:fld>
            <a:endParaRPr lang="en-US" altLang="ja-JP"/>
          </a:p>
        </p:txBody>
      </p:sp>
    </p:spTree>
    <p:extLst>
      <p:ext uri="{BB962C8B-B14F-4D97-AF65-F5344CB8AC3E}">
        <p14:creationId xmlns:p14="http://schemas.microsoft.com/office/powerpoint/2010/main" val="22990824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15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050"/>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F1EB6992-D5E6-42F6-AC87-D6D93E0002FB}" type="slidenum">
              <a:rPr lang="en-US" altLang="ja-JP"/>
              <a:pPr>
                <a:defRPr/>
              </a:pPr>
              <a:t>‹#›</a:t>
            </a:fld>
            <a:endParaRPr lang="en-US" altLang="ja-JP"/>
          </a:p>
        </p:txBody>
      </p:sp>
    </p:spTree>
    <p:extLst>
      <p:ext uri="{BB962C8B-B14F-4D97-AF65-F5344CB8AC3E}">
        <p14:creationId xmlns:p14="http://schemas.microsoft.com/office/powerpoint/2010/main" val="193379398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7FE55DA2-F7BF-44D7-AEBC-D89D03366B63}" type="slidenum">
              <a:rPr lang="en-US" altLang="ja-JP"/>
              <a:pPr>
                <a:defRPr/>
              </a:pPr>
              <a:t>‹#›</a:t>
            </a:fld>
            <a:endParaRPr lang="en-US" altLang="ja-JP"/>
          </a:p>
        </p:txBody>
      </p:sp>
    </p:spTree>
    <p:extLst>
      <p:ext uri="{BB962C8B-B14F-4D97-AF65-F5344CB8AC3E}">
        <p14:creationId xmlns:p14="http://schemas.microsoft.com/office/powerpoint/2010/main" val="267315989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780"/>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780"/>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8EF5BFD-A781-45F0-A915-694C7352CE8C}" type="slidenum">
              <a:rPr lang="en-US" altLang="ja-JP"/>
              <a:pPr>
                <a:defRPr/>
              </a:pPr>
              <a:t>‹#›</a:t>
            </a:fld>
            <a:endParaRPr lang="en-US" altLang="ja-JP"/>
          </a:p>
        </p:txBody>
      </p:sp>
    </p:spTree>
    <p:extLst>
      <p:ext uri="{BB962C8B-B14F-4D97-AF65-F5344CB8AC3E}">
        <p14:creationId xmlns:p14="http://schemas.microsoft.com/office/powerpoint/2010/main" val="238677500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6230" y="2130880"/>
            <a:ext cx="7771542"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089" y="3886200"/>
            <a:ext cx="6401944" cy="1752600"/>
          </a:xfrm>
        </p:spPr>
        <p:txBody>
          <a:bodyPr/>
          <a:lstStyle>
            <a:lvl1pPr marL="0" indent="0" algn="ctr">
              <a:buNone/>
              <a:defRPr/>
            </a:lvl1pPr>
            <a:lvl2pPr marL="411754" indent="0" algn="ctr">
              <a:buNone/>
              <a:defRPr/>
            </a:lvl2pPr>
            <a:lvl3pPr marL="823509" indent="0" algn="ctr">
              <a:buNone/>
              <a:defRPr/>
            </a:lvl3pPr>
            <a:lvl4pPr marL="1235263" indent="0" algn="ctr">
              <a:buNone/>
              <a:defRPr/>
            </a:lvl4pPr>
            <a:lvl5pPr marL="1647017" indent="0" algn="ctr">
              <a:buNone/>
              <a:defRPr/>
            </a:lvl5pPr>
            <a:lvl6pPr marL="2058772" indent="0" algn="ctr">
              <a:buNone/>
              <a:defRPr/>
            </a:lvl6pPr>
            <a:lvl7pPr marL="2470526" indent="0" algn="ctr">
              <a:buNone/>
              <a:defRPr/>
            </a:lvl7pPr>
            <a:lvl8pPr marL="2882280" indent="0" algn="ctr">
              <a:buNone/>
              <a:defRPr/>
            </a:lvl8pPr>
            <a:lvl9pPr marL="3294035"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AE5AAA18-04B6-4876-B9A8-246B8B6B1A3B}" type="slidenum">
              <a:rPr lang="en-US" altLang="ja-JP"/>
              <a:pPr>
                <a:defRPr/>
              </a:pPr>
              <a:t>‹#›</a:t>
            </a:fld>
            <a:endParaRPr lang="en-US" altLang="ja-JP" dirty="0"/>
          </a:p>
        </p:txBody>
      </p:sp>
    </p:spTree>
    <p:extLst>
      <p:ext uri="{BB962C8B-B14F-4D97-AF65-F5344CB8AC3E}">
        <p14:creationId xmlns:p14="http://schemas.microsoft.com/office/powerpoint/2010/main" val="318111503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65FB734-8790-49A0-8808-A44D0F356932}" type="slidenum">
              <a:rPr lang="en-US" altLang="ja-JP"/>
              <a:pPr>
                <a:defRPr/>
              </a:pPr>
              <a:t>‹#›</a:t>
            </a:fld>
            <a:endParaRPr lang="en-US" altLang="ja-JP" dirty="0"/>
          </a:p>
        </p:txBody>
      </p:sp>
    </p:spTree>
    <p:extLst>
      <p:ext uri="{BB962C8B-B14F-4D97-AF65-F5344CB8AC3E}">
        <p14:creationId xmlns:p14="http://schemas.microsoft.com/office/powerpoint/2010/main" val="135336421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184" y="4407355"/>
            <a:ext cx="7772971" cy="1362075"/>
          </a:xfrm>
        </p:spPr>
        <p:txBody>
          <a:bodyPr anchor="t"/>
          <a:lstStyle>
            <a:lvl1pPr algn="l">
              <a:defRPr sz="3602" b="1" cap="all"/>
            </a:lvl1pPr>
          </a:lstStyle>
          <a:p>
            <a:r>
              <a:rPr lang="ja-JP" altLang="en-US"/>
              <a:t>マスタ タイトルの書式設定</a:t>
            </a:r>
          </a:p>
        </p:txBody>
      </p:sp>
      <p:sp>
        <p:nvSpPr>
          <p:cNvPr id="3" name="テキスト プレースホルダ 2"/>
          <p:cNvSpPr>
            <a:spLocks noGrp="1"/>
          </p:cNvSpPr>
          <p:nvPr>
            <p:ph type="body" idx="1"/>
          </p:nvPr>
        </p:nvSpPr>
        <p:spPr>
          <a:xfrm>
            <a:off x="722184" y="2906713"/>
            <a:ext cx="7772971" cy="1500187"/>
          </a:xfrm>
        </p:spPr>
        <p:txBody>
          <a:bodyPr anchor="b"/>
          <a:lstStyle>
            <a:lvl1pPr marL="0" indent="0">
              <a:buNone/>
              <a:defRPr sz="1801"/>
            </a:lvl1pPr>
            <a:lvl2pPr marL="411754" indent="0">
              <a:buNone/>
              <a:defRPr sz="1621"/>
            </a:lvl2pPr>
            <a:lvl3pPr marL="823509" indent="0">
              <a:buNone/>
              <a:defRPr sz="1441"/>
            </a:lvl3pPr>
            <a:lvl4pPr marL="1235263" indent="0">
              <a:buNone/>
              <a:defRPr sz="1261"/>
            </a:lvl4pPr>
            <a:lvl5pPr marL="1647017" indent="0">
              <a:buNone/>
              <a:defRPr sz="1261"/>
            </a:lvl5pPr>
            <a:lvl6pPr marL="2058772" indent="0">
              <a:buNone/>
              <a:defRPr sz="1261"/>
            </a:lvl6pPr>
            <a:lvl7pPr marL="2470526" indent="0">
              <a:buNone/>
              <a:defRPr sz="1261"/>
            </a:lvl7pPr>
            <a:lvl8pPr marL="2882280" indent="0">
              <a:buNone/>
              <a:defRPr sz="1261"/>
            </a:lvl8pPr>
            <a:lvl9pPr marL="3294035" indent="0">
              <a:buNone/>
              <a:defRPr sz="1261"/>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D0AA451F-B7F8-47E7-9FFC-474B8604AAD8}" type="slidenum">
              <a:rPr lang="en-US" altLang="ja-JP"/>
              <a:pPr>
                <a:defRPr/>
              </a:pPr>
              <a:t>‹#›</a:t>
            </a:fld>
            <a:endParaRPr lang="en-US" altLang="ja-JP" dirty="0"/>
          </a:p>
        </p:txBody>
      </p:sp>
    </p:spTree>
    <p:extLst>
      <p:ext uri="{BB962C8B-B14F-4D97-AF65-F5344CB8AC3E}">
        <p14:creationId xmlns:p14="http://schemas.microsoft.com/office/powerpoint/2010/main" val="236176010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640" y="1600206"/>
            <a:ext cx="4045891" cy="4525963"/>
          </a:xfrm>
        </p:spPr>
        <p:txBody>
          <a:bodyPr/>
          <a:lstStyle>
            <a:lvl1pPr>
              <a:defRPr sz="2522"/>
            </a:lvl1pPr>
            <a:lvl2pPr>
              <a:defRPr sz="2161"/>
            </a:lvl2pPr>
            <a:lvl3pPr>
              <a:defRPr sz="1801"/>
            </a:lvl3pPr>
            <a:lvl4pPr>
              <a:defRPr sz="1621"/>
            </a:lvl4pPr>
            <a:lvl5pPr>
              <a:defRPr sz="1621"/>
            </a:lvl5pPr>
            <a:lvl6pPr>
              <a:defRPr sz="1621"/>
            </a:lvl6pPr>
            <a:lvl7pPr>
              <a:defRPr sz="1621"/>
            </a:lvl7pPr>
            <a:lvl8pPr>
              <a:defRPr sz="1621"/>
            </a:lvl8pPr>
            <a:lvl9pPr>
              <a:defRPr sz="162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0780" y="1600206"/>
            <a:ext cx="4047321" cy="4525963"/>
          </a:xfrm>
        </p:spPr>
        <p:txBody>
          <a:bodyPr/>
          <a:lstStyle>
            <a:lvl1pPr>
              <a:defRPr sz="2522"/>
            </a:lvl1pPr>
            <a:lvl2pPr>
              <a:defRPr sz="2161"/>
            </a:lvl2pPr>
            <a:lvl3pPr>
              <a:defRPr sz="1801"/>
            </a:lvl3pPr>
            <a:lvl4pPr>
              <a:defRPr sz="1621"/>
            </a:lvl4pPr>
            <a:lvl5pPr>
              <a:defRPr sz="1621"/>
            </a:lvl5pPr>
            <a:lvl6pPr>
              <a:defRPr sz="1621"/>
            </a:lvl6pPr>
            <a:lvl7pPr>
              <a:defRPr sz="1621"/>
            </a:lvl7pPr>
            <a:lvl8pPr>
              <a:defRPr sz="1621"/>
            </a:lvl8pPr>
            <a:lvl9pPr>
              <a:defRPr sz="162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4F9F3DF-FE40-400E-A7D0-4636D899989A}" type="slidenum">
              <a:rPr lang="en-US" altLang="ja-JP"/>
              <a:pPr>
                <a:defRPr/>
              </a:pPr>
              <a:t>‹#›</a:t>
            </a:fld>
            <a:endParaRPr lang="en-US" altLang="ja-JP" dirty="0"/>
          </a:p>
        </p:txBody>
      </p:sp>
    </p:spTree>
    <p:extLst>
      <p:ext uri="{BB962C8B-B14F-4D97-AF65-F5344CB8AC3E}">
        <p14:creationId xmlns:p14="http://schemas.microsoft.com/office/powerpoint/2010/main" val="2175207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4" y="274677"/>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43" y="274677"/>
            <a:ext cx="6031523"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vl1pPr>
          </a:lstStyle>
          <a:p>
            <a:pPr>
              <a:defRPr/>
            </a:pPr>
            <a:fld id="{B27589B7-043D-4C1E-A617-CCC74853A5CF}" type="slidenum">
              <a:rPr lang="ja-JP" altLang="en-US"/>
              <a:pPr>
                <a:defRPr/>
              </a:pPr>
              <a:t>‹#›</a:t>
            </a:fld>
            <a:endParaRPr lang="ja-JP" altLang="en-US"/>
          </a:p>
        </p:txBody>
      </p:sp>
    </p:spTree>
    <p:extLst>
      <p:ext uri="{BB962C8B-B14F-4D97-AF65-F5344CB8AC3E}">
        <p14:creationId xmlns:p14="http://schemas.microsoft.com/office/powerpoint/2010/main" val="23192041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487" y="274638"/>
            <a:ext cx="8229028"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556" y="1535113"/>
            <a:ext cx="4040173" cy="639762"/>
          </a:xfrm>
        </p:spPr>
        <p:txBody>
          <a:bodyPr anchor="b"/>
          <a:lstStyle>
            <a:lvl1pPr marL="0" indent="0">
              <a:buNone/>
              <a:defRPr sz="2161" b="1"/>
            </a:lvl1pPr>
            <a:lvl2pPr marL="411754" indent="0">
              <a:buNone/>
              <a:defRPr sz="1801" b="1"/>
            </a:lvl2pPr>
            <a:lvl3pPr marL="823509" indent="0">
              <a:buNone/>
              <a:defRPr sz="1621" b="1"/>
            </a:lvl3pPr>
            <a:lvl4pPr marL="1235263" indent="0">
              <a:buNone/>
              <a:defRPr sz="1441" b="1"/>
            </a:lvl4pPr>
            <a:lvl5pPr marL="1647017" indent="0">
              <a:buNone/>
              <a:defRPr sz="1441" b="1"/>
            </a:lvl5pPr>
            <a:lvl6pPr marL="2058772" indent="0">
              <a:buNone/>
              <a:defRPr sz="1441" b="1"/>
            </a:lvl6pPr>
            <a:lvl7pPr marL="2470526" indent="0">
              <a:buNone/>
              <a:defRPr sz="1441" b="1"/>
            </a:lvl7pPr>
            <a:lvl8pPr marL="2882280" indent="0">
              <a:buNone/>
              <a:defRPr sz="1441" b="1"/>
            </a:lvl8pPr>
            <a:lvl9pPr marL="3294035" indent="0">
              <a:buNone/>
              <a:defRPr sz="1441"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556" y="2174875"/>
            <a:ext cx="4040173" cy="3951288"/>
          </a:xfrm>
        </p:spPr>
        <p:txBody>
          <a:bodyPr/>
          <a:lstStyle>
            <a:lvl1pPr>
              <a:defRPr sz="2161"/>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4912" y="1535113"/>
            <a:ext cx="4041602" cy="639762"/>
          </a:xfrm>
        </p:spPr>
        <p:txBody>
          <a:bodyPr anchor="b"/>
          <a:lstStyle>
            <a:lvl1pPr marL="0" indent="0">
              <a:buNone/>
              <a:defRPr sz="2161" b="1"/>
            </a:lvl1pPr>
            <a:lvl2pPr marL="411754" indent="0">
              <a:buNone/>
              <a:defRPr sz="1801" b="1"/>
            </a:lvl2pPr>
            <a:lvl3pPr marL="823509" indent="0">
              <a:buNone/>
              <a:defRPr sz="1621" b="1"/>
            </a:lvl3pPr>
            <a:lvl4pPr marL="1235263" indent="0">
              <a:buNone/>
              <a:defRPr sz="1441" b="1"/>
            </a:lvl4pPr>
            <a:lvl5pPr marL="1647017" indent="0">
              <a:buNone/>
              <a:defRPr sz="1441" b="1"/>
            </a:lvl5pPr>
            <a:lvl6pPr marL="2058772" indent="0">
              <a:buNone/>
              <a:defRPr sz="1441" b="1"/>
            </a:lvl6pPr>
            <a:lvl7pPr marL="2470526" indent="0">
              <a:buNone/>
              <a:defRPr sz="1441" b="1"/>
            </a:lvl7pPr>
            <a:lvl8pPr marL="2882280" indent="0">
              <a:buNone/>
              <a:defRPr sz="1441" b="1"/>
            </a:lvl8pPr>
            <a:lvl9pPr marL="3294035" indent="0">
              <a:buNone/>
              <a:defRPr sz="1441"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4912" y="2174875"/>
            <a:ext cx="4041602" cy="3951288"/>
          </a:xfrm>
        </p:spPr>
        <p:txBody>
          <a:bodyPr/>
          <a:lstStyle>
            <a:lvl1pPr>
              <a:defRPr sz="2161"/>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2CF24C97-4246-4565-829A-CCB64BE4E624}" type="slidenum">
              <a:rPr lang="en-US" altLang="ja-JP"/>
              <a:pPr>
                <a:defRPr/>
              </a:pPr>
              <a:t>‹#›</a:t>
            </a:fld>
            <a:endParaRPr lang="en-US" altLang="ja-JP" dirty="0"/>
          </a:p>
        </p:txBody>
      </p:sp>
    </p:spTree>
    <p:extLst>
      <p:ext uri="{BB962C8B-B14F-4D97-AF65-F5344CB8AC3E}">
        <p14:creationId xmlns:p14="http://schemas.microsoft.com/office/powerpoint/2010/main" val="90503091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E9B8C362-3B2A-49B8-9252-ABDA33728BA0}" type="slidenum">
              <a:rPr lang="en-US" altLang="ja-JP"/>
              <a:pPr>
                <a:defRPr/>
              </a:pPr>
              <a:t>‹#›</a:t>
            </a:fld>
            <a:endParaRPr lang="en-US" altLang="ja-JP" dirty="0"/>
          </a:p>
        </p:txBody>
      </p:sp>
    </p:spTree>
    <p:extLst>
      <p:ext uri="{BB962C8B-B14F-4D97-AF65-F5344CB8AC3E}">
        <p14:creationId xmlns:p14="http://schemas.microsoft.com/office/powerpoint/2010/main" val="211071706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86A960CE-F9DF-46C9-A521-2871950FCA3A}" type="slidenum">
              <a:rPr lang="en-US" altLang="ja-JP"/>
              <a:pPr>
                <a:defRPr/>
              </a:pPr>
              <a:t>‹#›</a:t>
            </a:fld>
            <a:endParaRPr lang="en-US" altLang="ja-JP" dirty="0"/>
          </a:p>
        </p:txBody>
      </p:sp>
    </p:spTree>
    <p:extLst>
      <p:ext uri="{BB962C8B-B14F-4D97-AF65-F5344CB8AC3E}">
        <p14:creationId xmlns:p14="http://schemas.microsoft.com/office/powerpoint/2010/main" val="252017133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486" y="273050"/>
            <a:ext cx="3007970" cy="1162050"/>
          </a:xfrm>
        </p:spPr>
        <p:txBody>
          <a:bodyPr anchor="b"/>
          <a:lstStyle>
            <a:lvl1pPr algn="l">
              <a:defRPr sz="1801" b="1"/>
            </a:lvl1pPr>
          </a:lstStyle>
          <a:p>
            <a:r>
              <a:rPr lang="ja-JP" altLang="en-US"/>
              <a:t>マスタ タイトルの書式設定</a:t>
            </a:r>
          </a:p>
        </p:txBody>
      </p:sp>
      <p:sp>
        <p:nvSpPr>
          <p:cNvPr id="3" name="コンテンツ プレースホルダ 2"/>
          <p:cNvSpPr>
            <a:spLocks noGrp="1"/>
          </p:cNvSpPr>
          <p:nvPr>
            <p:ph idx="1"/>
          </p:nvPr>
        </p:nvSpPr>
        <p:spPr>
          <a:xfrm>
            <a:off x="3575543" y="273453"/>
            <a:ext cx="5110975" cy="5853113"/>
          </a:xfrm>
        </p:spPr>
        <p:txBody>
          <a:bodyPr/>
          <a:lstStyle>
            <a:lvl1pPr>
              <a:defRPr sz="2882"/>
            </a:lvl1pPr>
            <a:lvl2pPr>
              <a:defRPr sz="2522"/>
            </a:lvl2pPr>
            <a:lvl3pPr>
              <a:defRPr sz="2161"/>
            </a:lvl3pPr>
            <a:lvl4pPr>
              <a:defRPr sz="1801"/>
            </a:lvl4pPr>
            <a:lvl5pPr>
              <a:defRPr sz="1801"/>
            </a:lvl5pPr>
            <a:lvl6pPr>
              <a:defRPr sz="1801"/>
            </a:lvl6pPr>
            <a:lvl7pPr>
              <a:defRPr sz="1801"/>
            </a:lvl7pPr>
            <a:lvl8pPr>
              <a:defRPr sz="1801"/>
            </a:lvl8pPr>
            <a:lvl9pPr>
              <a:defRPr sz="180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486" y="1435103"/>
            <a:ext cx="3007970" cy="4691063"/>
          </a:xfrm>
        </p:spPr>
        <p:txBody>
          <a:bodyPr/>
          <a:lstStyle>
            <a:lvl1pPr marL="0" indent="0">
              <a:buNone/>
              <a:defRPr sz="1261"/>
            </a:lvl1pPr>
            <a:lvl2pPr marL="411754" indent="0">
              <a:buNone/>
              <a:defRPr sz="1081"/>
            </a:lvl2pPr>
            <a:lvl3pPr marL="823509" indent="0">
              <a:buNone/>
              <a:defRPr sz="901"/>
            </a:lvl3pPr>
            <a:lvl4pPr marL="1235263" indent="0">
              <a:buNone/>
              <a:defRPr sz="811"/>
            </a:lvl4pPr>
            <a:lvl5pPr marL="1647017" indent="0">
              <a:buNone/>
              <a:defRPr sz="811"/>
            </a:lvl5pPr>
            <a:lvl6pPr marL="2058772" indent="0">
              <a:buNone/>
              <a:defRPr sz="811"/>
            </a:lvl6pPr>
            <a:lvl7pPr marL="2470526" indent="0">
              <a:buNone/>
              <a:defRPr sz="811"/>
            </a:lvl7pPr>
            <a:lvl8pPr marL="2882280" indent="0">
              <a:buNone/>
              <a:defRPr sz="811"/>
            </a:lvl8pPr>
            <a:lvl9pPr marL="3294035" indent="0">
              <a:buNone/>
              <a:defRPr sz="81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10C502A-969E-4B16-A02C-D95FA25BE8DE}" type="slidenum">
              <a:rPr lang="en-US" altLang="ja-JP"/>
              <a:pPr>
                <a:defRPr/>
              </a:pPr>
              <a:t>‹#›</a:t>
            </a:fld>
            <a:endParaRPr lang="en-US" altLang="ja-JP" dirty="0"/>
          </a:p>
        </p:txBody>
      </p:sp>
    </p:spTree>
    <p:extLst>
      <p:ext uri="{BB962C8B-B14F-4D97-AF65-F5344CB8AC3E}">
        <p14:creationId xmlns:p14="http://schemas.microsoft.com/office/powerpoint/2010/main" val="249707621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786" y="4800600"/>
            <a:ext cx="5485543" cy="566738"/>
          </a:xfrm>
        </p:spPr>
        <p:txBody>
          <a:bodyPr anchor="b"/>
          <a:lstStyle>
            <a:lvl1pPr algn="l">
              <a:defRPr sz="1801" b="1"/>
            </a:lvl1pPr>
          </a:lstStyle>
          <a:p>
            <a:r>
              <a:rPr lang="ja-JP" altLang="en-US"/>
              <a:t>マスタ タイトルの書式設定</a:t>
            </a:r>
          </a:p>
        </p:txBody>
      </p:sp>
      <p:sp>
        <p:nvSpPr>
          <p:cNvPr id="3" name="図プレースホルダ 2"/>
          <p:cNvSpPr>
            <a:spLocks noGrp="1"/>
          </p:cNvSpPr>
          <p:nvPr>
            <p:ph type="pic" idx="1"/>
          </p:nvPr>
        </p:nvSpPr>
        <p:spPr>
          <a:xfrm>
            <a:off x="1792786" y="612775"/>
            <a:ext cx="5485543" cy="4114800"/>
          </a:xfrm>
        </p:spPr>
        <p:txBody>
          <a:bodyPr/>
          <a:lstStyle>
            <a:lvl1pPr marL="0" indent="0">
              <a:buNone/>
              <a:defRPr sz="2882"/>
            </a:lvl1pPr>
            <a:lvl2pPr marL="411754" indent="0">
              <a:buNone/>
              <a:defRPr sz="2522"/>
            </a:lvl2pPr>
            <a:lvl3pPr marL="823509" indent="0">
              <a:buNone/>
              <a:defRPr sz="2161"/>
            </a:lvl3pPr>
            <a:lvl4pPr marL="1235263" indent="0">
              <a:buNone/>
              <a:defRPr sz="1801"/>
            </a:lvl4pPr>
            <a:lvl5pPr marL="1647017" indent="0">
              <a:buNone/>
              <a:defRPr sz="1801"/>
            </a:lvl5pPr>
            <a:lvl6pPr marL="2058772" indent="0">
              <a:buNone/>
              <a:defRPr sz="1801"/>
            </a:lvl6pPr>
            <a:lvl7pPr marL="2470526" indent="0">
              <a:buNone/>
              <a:defRPr sz="1801"/>
            </a:lvl7pPr>
            <a:lvl8pPr marL="2882280" indent="0">
              <a:buNone/>
              <a:defRPr sz="1801"/>
            </a:lvl8pPr>
            <a:lvl9pPr marL="3294035" indent="0">
              <a:buNone/>
              <a:defRPr sz="1801"/>
            </a:lvl9pPr>
          </a:lstStyle>
          <a:p>
            <a:pPr lvl="0"/>
            <a:endParaRPr lang="ja-JP" altLang="en-US" noProof="0" dirty="0"/>
          </a:p>
        </p:txBody>
      </p:sp>
      <p:sp>
        <p:nvSpPr>
          <p:cNvPr id="4" name="テキスト プレースホルダ 3"/>
          <p:cNvSpPr>
            <a:spLocks noGrp="1"/>
          </p:cNvSpPr>
          <p:nvPr>
            <p:ph type="body" sz="half" idx="2"/>
          </p:nvPr>
        </p:nvSpPr>
        <p:spPr>
          <a:xfrm>
            <a:off x="1792786" y="5367338"/>
            <a:ext cx="5485543" cy="804862"/>
          </a:xfrm>
        </p:spPr>
        <p:txBody>
          <a:bodyPr/>
          <a:lstStyle>
            <a:lvl1pPr marL="0" indent="0">
              <a:buNone/>
              <a:defRPr sz="1261"/>
            </a:lvl1pPr>
            <a:lvl2pPr marL="411754" indent="0">
              <a:buNone/>
              <a:defRPr sz="1081"/>
            </a:lvl2pPr>
            <a:lvl3pPr marL="823509" indent="0">
              <a:buNone/>
              <a:defRPr sz="901"/>
            </a:lvl3pPr>
            <a:lvl4pPr marL="1235263" indent="0">
              <a:buNone/>
              <a:defRPr sz="811"/>
            </a:lvl4pPr>
            <a:lvl5pPr marL="1647017" indent="0">
              <a:buNone/>
              <a:defRPr sz="811"/>
            </a:lvl5pPr>
            <a:lvl6pPr marL="2058772" indent="0">
              <a:buNone/>
              <a:defRPr sz="811"/>
            </a:lvl6pPr>
            <a:lvl7pPr marL="2470526" indent="0">
              <a:buNone/>
              <a:defRPr sz="811"/>
            </a:lvl7pPr>
            <a:lvl8pPr marL="2882280" indent="0">
              <a:buNone/>
              <a:defRPr sz="811"/>
            </a:lvl8pPr>
            <a:lvl9pPr marL="3294035" indent="0">
              <a:buNone/>
              <a:defRPr sz="81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1CD011B6-91AD-47E1-8B6B-3A590D76AC31}" type="slidenum">
              <a:rPr lang="en-US" altLang="ja-JP"/>
              <a:pPr>
                <a:defRPr/>
              </a:pPr>
              <a:t>‹#›</a:t>
            </a:fld>
            <a:endParaRPr lang="en-US" altLang="ja-JP" dirty="0"/>
          </a:p>
        </p:txBody>
      </p:sp>
    </p:spTree>
    <p:extLst>
      <p:ext uri="{BB962C8B-B14F-4D97-AF65-F5344CB8AC3E}">
        <p14:creationId xmlns:p14="http://schemas.microsoft.com/office/powerpoint/2010/main" val="138263433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A358345-BDFF-4FA9-9B81-4DA20CC05FF5}" type="slidenum">
              <a:rPr lang="en-US" altLang="ja-JP"/>
              <a:pPr>
                <a:defRPr/>
              </a:pPr>
              <a:t>‹#›</a:t>
            </a:fld>
            <a:endParaRPr lang="en-US" altLang="ja-JP" dirty="0"/>
          </a:p>
        </p:txBody>
      </p:sp>
    </p:spTree>
    <p:extLst>
      <p:ext uri="{BB962C8B-B14F-4D97-AF65-F5344CB8AC3E}">
        <p14:creationId xmlns:p14="http://schemas.microsoft.com/office/powerpoint/2010/main" val="193413831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30760" y="275043"/>
            <a:ext cx="2057257"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699" y="275043"/>
            <a:ext cx="6035955"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BE57B3E-B5BD-4A04-A4E0-914B69052B9B}" type="slidenum">
              <a:rPr lang="en-US" altLang="ja-JP"/>
              <a:pPr>
                <a:defRPr/>
              </a:pPr>
              <a:t>‹#›</a:t>
            </a:fld>
            <a:endParaRPr lang="en-US" altLang="ja-JP" dirty="0"/>
          </a:p>
        </p:txBody>
      </p:sp>
    </p:spTree>
    <p:extLst>
      <p:ext uri="{BB962C8B-B14F-4D97-AF65-F5344CB8AC3E}">
        <p14:creationId xmlns:p14="http://schemas.microsoft.com/office/powerpoint/2010/main" val="52708800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486" y="274638"/>
            <a:ext cx="8230458"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486" y="1600206"/>
            <a:ext cx="8230458" cy="4525963"/>
          </a:xfrm>
        </p:spPr>
        <p:txBody>
          <a:bodyPr/>
          <a:lstStyle/>
          <a:p>
            <a:pPr lvl="0"/>
            <a:endParaRPr lang="ja-JP" alt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FE7A5F48-DE0D-44C1-954F-712DA1DAC83B}" type="slidenum">
              <a:rPr lang="en-US" altLang="ja-JP"/>
              <a:pPr>
                <a:defRPr/>
              </a:pPr>
              <a:t>‹#›</a:t>
            </a:fld>
            <a:endParaRPr lang="en-US" altLang="ja-JP" dirty="0"/>
          </a:p>
        </p:txBody>
      </p:sp>
    </p:spTree>
    <p:extLst>
      <p:ext uri="{BB962C8B-B14F-4D97-AF65-F5344CB8AC3E}">
        <p14:creationId xmlns:p14="http://schemas.microsoft.com/office/powerpoint/2010/main" val="25447167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4"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5" name="スライド番号プレースホルダ 5"/>
          <p:cNvSpPr>
            <a:spLocks noGrp="1"/>
          </p:cNvSpPr>
          <p:nvPr>
            <p:ph type="sldNum" sz="quarter" idx="12"/>
          </p:nvPr>
        </p:nvSpPr>
        <p:spPr/>
        <p:txBody>
          <a:bodyPr/>
          <a:lstStyle>
            <a:lvl1pPr>
              <a:defRPr/>
            </a:lvl1pPr>
          </a:lstStyle>
          <a:p>
            <a:pPr>
              <a:defRPr/>
            </a:pPr>
            <a:fld id="{35AC486E-A831-48A4-97E4-780F54F8746D}" type="slidenum">
              <a:rPr lang="ja-JP" altLang="en-US"/>
              <a:pPr>
                <a:defRPr/>
              </a:pPr>
              <a:t>‹#›</a:t>
            </a:fld>
            <a:endParaRPr lang="ja-JP" altLang="en-US"/>
          </a:p>
        </p:txBody>
      </p:sp>
    </p:spTree>
    <p:extLst>
      <p:ext uri="{BB962C8B-B14F-4D97-AF65-F5344CB8AC3E}">
        <p14:creationId xmlns:p14="http://schemas.microsoft.com/office/powerpoint/2010/main" val="19346253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endParaRPr kumimoji="1"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kumimoji="1"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28225399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kumimoji="1"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30834597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endParaRPr kumimoji="1"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kumimoji="1"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23435567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endParaRPr kumimoji="1"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kumimoji="1"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15051237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endParaRPr kumimoji="1"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kumimoji="1"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35380983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endParaRPr kumimoji="1"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kumimoji="1"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8283788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kumimoji="1"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kumimoji="1"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2002235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vl1pPr>
          </a:lstStyle>
          <a:p>
            <a:pPr>
              <a:defRPr/>
            </a:pPr>
            <a:fld id="{70C69BF1-1699-43DD-BB4B-43B1F31C2959}" type="slidenum">
              <a:rPr lang="ja-JP" altLang="en-US"/>
              <a:pPr>
                <a:defRPr/>
              </a:pPr>
              <a:t>‹#›</a:t>
            </a:fld>
            <a:endParaRPr lang="ja-JP" altLang="en-US"/>
          </a:p>
        </p:txBody>
      </p:sp>
    </p:spTree>
    <p:extLst>
      <p:ext uri="{BB962C8B-B14F-4D97-AF65-F5344CB8AC3E}">
        <p14:creationId xmlns:p14="http://schemas.microsoft.com/office/powerpoint/2010/main" val="40419563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kumimoji="1"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20165556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kumimoji="1"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27844938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kumimoji="1"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19705117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kumimoji="1"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20548601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9982498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2149280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21537711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31692120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19952622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1143462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485" y="4407149"/>
            <a:ext cx="7772401" cy="1362075"/>
          </a:xfrm>
        </p:spPr>
        <p:txBody>
          <a:bodyPr anchor="t"/>
          <a:lstStyle>
            <a:lvl1pPr algn="l">
              <a:defRPr sz="3408" b="1" cap="all"/>
            </a:lvl1pPr>
          </a:lstStyle>
          <a:p>
            <a:r>
              <a:rPr lang="ja-JP" altLang="en-US"/>
              <a:t>マスタ タイトルの書式設定</a:t>
            </a:r>
          </a:p>
        </p:txBody>
      </p:sp>
      <p:sp>
        <p:nvSpPr>
          <p:cNvPr id="3" name="テキスト プレースホルダ 2"/>
          <p:cNvSpPr>
            <a:spLocks noGrp="1"/>
          </p:cNvSpPr>
          <p:nvPr>
            <p:ph type="body" idx="1"/>
          </p:nvPr>
        </p:nvSpPr>
        <p:spPr>
          <a:xfrm>
            <a:off x="722485" y="2906732"/>
            <a:ext cx="7772401" cy="1500187"/>
          </a:xfrm>
        </p:spPr>
        <p:txBody>
          <a:bodyPr anchor="b"/>
          <a:lstStyle>
            <a:lvl1pPr marL="0" indent="0">
              <a:buNone/>
              <a:defRPr sz="1704">
                <a:solidFill>
                  <a:schemeClr val="tx1">
                    <a:tint val="75000"/>
                  </a:schemeClr>
                </a:solidFill>
              </a:defRPr>
            </a:lvl1pPr>
            <a:lvl2pPr marL="389541" indent="0">
              <a:buNone/>
              <a:defRPr sz="1534">
                <a:solidFill>
                  <a:schemeClr val="tx1">
                    <a:tint val="75000"/>
                  </a:schemeClr>
                </a:solidFill>
              </a:defRPr>
            </a:lvl2pPr>
            <a:lvl3pPr marL="779082" indent="0">
              <a:buNone/>
              <a:defRPr sz="1363">
                <a:solidFill>
                  <a:schemeClr val="tx1">
                    <a:tint val="75000"/>
                  </a:schemeClr>
                </a:solidFill>
              </a:defRPr>
            </a:lvl3pPr>
            <a:lvl4pPr marL="1168622" indent="0">
              <a:buNone/>
              <a:defRPr sz="1193">
                <a:solidFill>
                  <a:schemeClr val="tx1">
                    <a:tint val="75000"/>
                  </a:schemeClr>
                </a:solidFill>
              </a:defRPr>
            </a:lvl4pPr>
            <a:lvl5pPr marL="1558164" indent="0">
              <a:buNone/>
              <a:defRPr sz="1193">
                <a:solidFill>
                  <a:schemeClr val="tx1">
                    <a:tint val="75000"/>
                  </a:schemeClr>
                </a:solidFill>
              </a:defRPr>
            </a:lvl5pPr>
            <a:lvl6pPr marL="1947704" indent="0">
              <a:buNone/>
              <a:defRPr sz="1193">
                <a:solidFill>
                  <a:schemeClr val="tx1">
                    <a:tint val="75000"/>
                  </a:schemeClr>
                </a:solidFill>
              </a:defRPr>
            </a:lvl6pPr>
            <a:lvl7pPr marL="2337245" indent="0">
              <a:buNone/>
              <a:defRPr sz="1193">
                <a:solidFill>
                  <a:schemeClr val="tx1">
                    <a:tint val="75000"/>
                  </a:schemeClr>
                </a:solidFill>
              </a:defRPr>
            </a:lvl7pPr>
            <a:lvl8pPr marL="2726786" indent="0">
              <a:buNone/>
              <a:defRPr sz="1193">
                <a:solidFill>
                  <a:schemeClr val="tx1">
                    <a:tint val="75000"/>
                  </a:schemeClr>
                </a:solidFill>
              </a:defRPr>
            </a:lvl8pPr>
            <a:lvl9pPr marL="3116327" indent="0">
              <a:buNone/>
              <a:defRPr sz="1193">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vl1pPr>
          </a:lstStyle>
          <a:p>
            <a:pPr>
              <a:defRPr/>
            </a:pPr>
            <a:fld id="{D77CD4A8-1D2A-4FA4-B26E-F185639C5162}" type="slidenum">
              <a:rPr lang="ja-JP" altLang="en-US"/>
              <a:pPr>
                <a:defRPr/>
              </a:pPr>
              <a:t>‹#›</a:t>
            </a:fld>
            <a:endParaRPr lang="ja-JP" altLang="en-US"/>
          </a:p>
        </p:txBody>
      </p:sp>
    </p:spTree>
    <p:extLst>
      <p:ext uri="{BB962C8B-B14F-4D97-AF65-F5344CB8AC3E}">
        <p14:creationId xmlns:p14="http://schemas.microsoft.com/office/powerpoint/2010/main" val="19868508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31176649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13050107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30405160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40698238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6266509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574719" y="304801"/>
            <a:ext cx="8000285" cy="1216025"/>
          </a:xfrm>
        </p:spPr>
        <p:txBody>
          <a:bodyPr/>
          <a:lstStyle/>
          <a:p>
            <a:r>
              <a:rPr lang="ja-JP" altLang="en-US"/>
              <a:t>マスタ タイトルの書式設定</a:t>
            </a:r>
          </a:p>
        </p:txBody>
      </p:sp>
      <p:sp>
        <p:nvSpPr>
          <p:cNvPr id="3" name="表プレースホルダ 2"/>
          <p:cNvSpPr>
            <a:spLocks noGrp="1"/>
          </p:cNvSpPr>
          <p:nvPr>
            <p:ph type="tbl" idx="1"/>
          </p:nvPr>
        </p:nvSpPr>
        <p:spPr>
          <a:xfrm>
            <a:off x="567574" y="1752600"/>
            <a:ext cx="8000285" cy="4267200"/>
          </a:xfrm>
        </p:spPr>
        <p:txBody>
          <a:bodyPr/>
          <a:lstStyle/>
          <a:p>
            <a:pPr lvl="0"/>
            <a:endParaRPr lang="ja-JP" altLang="en-US" noProof="0" dirty="0"/>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8"/>
          <p:cNvSpPr>
            <a:spLocks noGrp="1" noChangeArrowheads="1"/>
          </p:cNvSpPr>
          <p:nvPr>
            <p:ph type="sldNum" sz="quarter" idx="12"/>
          </p:nvPr>
        </p:nvSpPr>
        <p:spPr>
          <a:ln/>
        </p:spPr>
        <p:txBody>
          <a:bodyPr/>
          <a:lstStyle>
            <a:lvl1pPr>
              <a:defRPr/>
            </a:lvl1pPr>
          </a:lstStyle>
          <a:p>
            <a:pPr>
              <a:defRPr/>
            </a:pPr>
            <a:fld id="{9358213C-BAE5-4CB7-A7C0-44408145C25F}" type="slidenum">
              <a:rPr lang="en-US" altLang="ja-JP"/>
              <a:pPr>
                <a:defRPr/>
              </a:pPr>
              <a:t>‹#›</a:t>
            </a:fld>
            <a:endParaRPr lang="en-US" altLang="ja-JP" dirty="0"/>
          </a:p>
        </p:txBody>
      </p:sp>
    </p:spTree>
    <p:extLst>
      <p:ext uri="{BB962C8B-B14F-4D97-AF65-F5344CB8AC3E}">
        <p14:creationId xmlns:p14="http://schemas.microsoft.com/office/powerpoint/2010/main" val="203399600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685800" y="685800"/>
            <a:ext cx="7772400" cy="2127250"/>
          </a:xfrm>
        </p:spPr>
        <p:txBody>
          <a:bodyPr/>
          <a:lstStyle>
            <a:lvl1pPr algn="ctr">
              <a:defRPr sz="5354"/>
            </a:lvl1pPr>
          </a:lstStyle>
          <a:p>
            <a:pPr lvl="0"/>
            <a:r>
              <a:rPr lang="ja-JP" altLang="en-US" noProof="0"/>
              <a:t>マスター タイトルの書式設定</a:t>
            </a:r>
          </a:p>
        </p:txBody>
      </p:sp>
      <p:sp>
        <p:nvSpPr>
          <p:cNvPr id="16387"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2769"/>
            </a:lvl1pPr>
          </a:lstStyle>
          <a:p>
            <a:pPr lvl="0"/>
            <a:r>
              <a:rPr lang="ja-JP" altLang="en-US" noProof="0"/>
              <a:t>マスター サブタイトルの書式設定</a:t>
            </a:r>
          </a:p>
        </p:txBody>
      </p:sp>
      <p:sp>
        <p:nvSpPr>
          <p:cNvPr id="16388" name="Rectangle 4"/>
          <p:cNvSpPr>
            <a:spLocks noGrp="1" noChangeArrowheads="1"/>
          </p:cNvSpPr>
          <p:nvPr>
            <p:ph type="dt" sz="half" idx="2"/>
          </p:nvPr>
        </p:nvSpPr>
        <p:spPr/>
        <p:txBody>
          <a:bodyPr/>
          <a:lstStyle>
            <a:lvl1pPr>
              <a:defRPr/>
            </a:lvl1pPr>
          </a:lstStyle>
          <a:p>
            <a:endParaRPr lang="en-US" altLang="ja-JP"/>
          </a:p>
        </p:txBody>
      </p:sp>
      <p:sp>
        <p:nvSpPr>
          <p:cNvPr id="16389" name="Rectangle 5"/>
          <p:cNvSpPr>
            <a:spLocks noGrp="1" noChangeArrowheads="1"/>
          </p:cNvSpPr>
          <p:nvPr>
            <p:ph type="ftr" sz="quarter" idx="3"/>
          </p:nvPr>
        </p:nvSpPr>
        <p:spPr/>
        <p:txBody>
          <a:bodyPr/>
          <a:lstStyle>
            <a:lvl1pPr>
              <a:defRPr/>
            </a:lvl1pPr>
          </a:lstStyle>
          <a:p>
            <a:endParaRPr lang="en-US" altLang="ja-JP"/>
          </a:p>
        </p:txBody>
      </p:sp>
      <p:sp>
        <p:nvSpPr>
          <p:cNvPr id="16390" name="Rectangle 6"/>
          <p:cNvSpPr>
            <a:spLocks noGrp="1" noChangeArrowheads="1"/>
          </p:cNvSpPr>
          <p:nvPr>
            <p:ph type="sldNum" sz="quarter" idx="4"/>
          </p:nvPr>
        </p:nvSpPr>
        <p:spPr/>
        <p:txBody>
          <a:bodyPr/>
          <a:lstStyle>
            <a:lvl1pPr>
              <a:defRPr/>
            </a:lvl1pPr>
          </a:lstStyle>
          <a:p>
            <a:fld id="{7896EBD7-DA38-4FD6-943B-2554D10CA5FC}" type="slidenum">
              <a:rPr lang="ja-JP" altLang="en-US"/>
              <a:pPr/>
              <a:t>‹#›</a:t>
            </a:fld>
            <a:endParaRPr lang="en-US" altLang="ja-JP"/>
          </a:p>
        </p:txBody>
      </p:sp>
      <p:sp>
        <p:nvSpPr>
          <p:cNvPr id="16392" name="Rectangle 8" descr="Gold bar"/>
          <p:cNvSpPr>
            <a:spLocks noChangeArrowheads="1"/>
          </p:cNvSpPr>
          <p:nvPr/>
        </p:nvSpPr>
        <p:spPr bwMode="auto">
          <a:xfrm>
            <a:off x="228600" y="2889251"/>
            <a:ext cx="2870689" cy="201613"/>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62"/>
          </a:p>
        </p:txBody>
      </p:sp>
      <p:sp>
        <p:nvSpPr>
          <p:cNvPr id="16393" name="Rectangle 9" descr="Orange bar"/>
          <p:cNvSpPr>
            <a:spLocks noChangeArrowheads="1"/>
          </p:cNvSpPr>
          <p:nvPr/>
        </p:nvSpPr>
        <p:spPr bwMode="auto">
          <a:xfrm>
            <a:off x="3099289" y="2889251"/>
            <a:ext cx="2869223" cy="201613"/>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62"/>
          </a:p>
        </p:txBody>
      </p:sp>
      <p:sp>
        <p:nvSpPr>
          <p:cNvPr id="16394" name="Rectangle 10" descr="Slate bar"/>
          <p:cNvSpPr>
            <a:spLocks noChangeArrowheads="1"/>
          </p:cNvSpPr>
          <p:nvPr/>
        </p:nvSpPr>
        <p:spPr bwMode="auto">
          <a:xfrm>
            <a:off x="5968512" y="2889251"/>
            <a:ext cx="2870688" cy="201613"/>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62"/>
          </a:p>
        </p:txBody>
      </p:sp>
    </p:spTree>
    <p:extLst>
      <p:ext uri="{BB962C8B-B14F-4D97-AF65-F5344CB8AC3E}">
        <p14:creationId xmlns:p14="http://schemas.microsoft.com/office/powerpoint/2010/main" val="24376342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lvl1pPr>
              <a:defRPr/>
            </a:lvl1pPr>
          </a:lstStyle>
          <a:p>
            <a:endParaRPr lang="en-US" altLang="ja-JP"/>
          </a:p>
        </p:txBody>
      </p:sp>
      <p:sp>
        <p:nvSpPr>
          <p:cNvPr id="5" name="Footer Placeholder 4"/>
          <p:cNvSpPr>
            <a:spLocks noGrp="1"/>
          </p:cNvSpPr>
          <p:nvPr>
            <p:ph type="ftr" sz="quarter" idx="11"/>
          </p:nvPr>
        </p:nvSpPr>
        <p:spPr/>
        <p:txBody>
          <a:bodyPr/>
          <a:lstStyle>
            <a:lvl1pPr>
              <a:defRPr/>
            </a:lvl1pPr>
          </a:lstStyle>
          <a:p>
            <a:endParaRPr lang="en-US" altLang="ja-JP"/>
          </a:p>
        </p:txBody>
      </p:sp>
      <p:sp>
        <p:nvSpPr>
          <p:cNvPr id="6" name="Slide Number Placeholder 5"/>
          <p:cNvSpPr>
            <a:spLocks noGrp="1"/>
          </p:cNvSpPr>
          <p:nvPr>
            <p:ph type="sldNum" sz="quarter" idx="12"/>
          </p:nvPr>
        </p:nvSpPr>
        <p:spPr/>
        <p:txBody>
          <a:bodyPr/>
          <a:lstStyle>
            <a:lvl1pPr>
              <a:defRPr/>
            </a:lvl1pPr>
          </a:lstStyle>
          <a:p>
            <a:fld id="{88151203-A72C-487C-B594-566CAEA203A0}" type="slidenum">
              <a:rPr lang="ja-JP" altLang="en-US"/>
              <a:pPr/>
              <a:t>‹#›</a:t>
            </a:fld>
            <a:endParaRPr lang="en-US" altLang="ja-JP"/>
          </a:p>
        </p:txBody>
      </p:sp>
    </p:spTree>
    <p:extLst>
      <p:ext uri="{BB962C8B-B14F-4D97-AF65-F5344CB8AC3E}">
        <p14:creationId xmlns:p14="http://schemas.microsoft.com/office/powerpoint/2010/main" val="26479415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362075"/>
          </a:xfrm>
        </p:spPr>
        <p:txBody>
          <a:bodyPr anchor="t"/>
          <a:lstStyle>
            <a:lvl1pPr algn="l">
              <a:defRPr sz="3692"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1846"/>
            </a:lvl1pPr>
            <a:lvl2pPr marL="422041" indent="0">
              <a:buNone/>
              <a:defRPr sz="1662"/>
            </a:lvl2pPr>
            <a:lvl3pPr marL="844083" indent="0">
              <a:buNone/>
              <a:defRPr sz="1477"/>
            </a:lvl3pPr>
            <a:lvl4pPr marL="1266124" indent="0">
              <a:buNone/>
              <a:defRPr sz="1292"/>
            </a:lvl4pPr>
            <a:lvl5pPr marL="1688165" indent="0">
              <a:buNone/>
              <a:defRPr sz="1292"/>
            </a:lvl5pPr>
            <a:lvl6pPr marL="2110207" indent="0">
              <a:buNone/>
              <a:defRPr sz="1292"/>
            </a:lvl6pPr>
            <a:lvl7pPr marL="2532248" indent="0">
              <a:buNone/>
              <a:defRPr sz="1292"/>
            </a:lvl7pPr>
            <a:lvl8pPr marL="2954289" indent="0">
              <a:buNone/>
              <a:defRPr sz="1292"/>
            </a:lvl8pPr>
            <a:lvl9pPr marL="3376331" indent="0">
              <a:buNone/>
              <a:defRPr sz="1292"/>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lvl1pPr>
              <a:defRPr/>
            </a:lvl1pPr>
          </a:lstStyle>
          <a:p>
            <a:endParaRPr lang="en-US" altLang="ja-JP"/>
          </a:p>
        </p:txBody>
      </p:sp>
      <p:sp>
        <p:nvSpPr>
          <p:cNvPr id="5" name="Footer Placeholder 4"/>
          <p:cNvSpPr>
            <a:spLocks noGrp="1"/>
          </p:cNvSpPr>
          <p:nvPr>
            <p:ph type="ftr" sz="quarter" idx="11"/>
          </p:nvPr>
        </p:nvSpPr>
        <p:spPr/>
        <p:txBody>
          <a:bodyPr/>
          <a:lstStyle>
            <a:lvl1pPr>
              <a:defRPr/>
            </a:lvl1pPr>
          </a:lstStyle>
          <a:p>
            <a:endParaRPr lang="en-US" altLang="ja-JP"/>
          </a:p>
        </p:txBody>
      </p:sp>
      <p:sp>
        <p:nvSpPr>
          <p:cNvPr id="6" name="Slide Number Placeholder 5"/>
          <p:cNvSpPr>
            <a:spLocks noGrp="1"/>
          </p:cNvSpPr>
          <p:nvPr>
            <p:ph type="sldNum" sz="quarter" idx="12"/>
          </p:nvPr>
        </p:nvSpPr>
        <p:spPr/>
        <p:txBody>
          <a:bodyPr/>
          <a:lstStyle>
            <a:lvl1pPr>
              <a:defRPr/>
            </a:lvl1pPr>
          </a:lstStyle>
          <a:p>
            <a:fld id="{FFF44724-D2E1-4B1E-9FFA-EB95C9174170}" type="slidenum">
              <a:rPr lang="ja-JP" altLang="en-US"/>
              <a:pPr/>
              <a:t>‹#›</a:t>
            </a:fld>
            <a:endParaRPr lang="en-US" altLang="ja-JP"/>
          </a:p>
        </p:txBody>
      </p:sp>
    </p:spTree>
    <p:extLst>
      <p:ext uri="{BB962C8B-B14F-4D97-AF65-F5344CB8AC3E}">
        <p14:creationId xmlns:p14="http://schemas.microsoft.com/office/powerpoint/2010/main" val="37821091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1"/>
            <a:ext cx="4044462" cy="4530725"/>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2338" y="1600201"/>
            <a:ext cx="4044462" cy="4530725"/>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lvl1pPr>
              <a:defRPr/>
            </a:lvl1pPr>
          </a:lstStyle>
          <a:p>
            <a:endParaRPr lang="en-US" altLang="ja-JP"/>
          </a:p>
        </p:txBody>
      </p:sp>
      <p:sp>
        <p:nvSpPr>
          <p:cNvPr id="6" name="Footer Placeholder 5"/>
          <p:cNvSpPr>
            <a:spLocks noGrp="1"/>
          </p:cNvSpPr>
          <p:nvPr>
            <p:ph type="ftr" sz="quarter" idx="11"/>
          </p:nvPr>
        </p:nvSpPr>
        <p:spPr/>
        <p:txBody>
          <a:bodyPr/>
          <a:lstStyle>
            <a:lvl1pPr>
              <a:defRPr/>
            </a:lvl1pPr>
          </a:lstStyle>
          <a:p>
            <a:endParaRPr lang="en-US" altLang="ja-JP"/>
          </a:p>
        </p:txBody>
      </p:sp>
      <p:sp>
        <p:nvSpPr>
          <p:cNvPr id="7" name="Slide Number Placeholder 6"/>
          <p:cNvSpPr>
            <a:spLocks noGrp="1"/>
          </p:cNvSpPr>
          <p:nvPr>
            <p:ph type="sldNum" sz="quarter" idx="12"/>
          </p:nvPr>
        </p:nvSpPr>
        <p:spPr/>
        <p:txBody>
          <a:bodyPr/>
          <a:lstStyle>
            <a:lvl1pPr>
              <a:defRPr/>
            </a:lvl1pPr>
          </a:lstStyle>
          <a:p>
            <a:fld id="{2F68B307-DB20-4F9C-8263-8915E1AA20EE}" type="slidenum">
              <a:rPr lang="ja-JP" altLang="en-US"/>
              <a:pPr/>
              <a:t>‹#›</a:t>
            </a:fld>
            <a:endParaRPr lang="en-US" altLang="ja-JP"/>
          </a:p>
        </p:txBody>
      </p:sp>
    </p:spTree>
    <p:extLst>
      <p:ext uri="{BB962C8B-B14F-4D97-AF65-F5344CB8AC3E}">
        <p14:creationId xmlns:p14="http://schemas.microsoft.com/office/powerpoint/2010/main" val="810075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41" y="1600216"/>
            <a:ext cx="4044462"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2373" y="1600216"/>
            <a:ext cx="4044462"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 5"/>
          <p:cNvSpPr>
            <a:spLocks noGrp="1"/>
          </p:cNvSpPr>
          <p:nvPr>
            <p:ph type="sldNum" sz="quarter" idx="12"/>
          </p:nvPr>
        </p:nvSpPr>
        <p:spPr/>
        <p:txBody>
          <a:bodyPr/>
          <a:lstStyle>
            <a:lvl1pPr>
              <a:defRPr/>
            </a:lvl1pPr>
          </a:lstStyle>
          <a:p>
            <a:pPr>
              <a:defRPr/>
            </a:pPr>
            <a:fld id="{BA341EE4-B269-4DC3-AB07-32F03595D30A}" type="slidenum">
              <a:rPr lang="ja-JP" altLang="en-US"/>
              <a:pPr>
                <a:defRPr/>
              </a:pPr>
              <a:t>‹#›</a:t>
            </a:fld>
            <a:endParaRPr lang="ja-JP" altLang="en-US"/>
          </a:p>
        </p:txBody>
      </p:sp>
    </p:spTree>
    <p:extLst>
      <p:ext uri="{BB962C8B-B14F-4D97-AF65-F5344CB8AC3E}">
        <p14:creationId xmlns:p14="http://schemas.microsoft.com/office/powerpoint/2010/main" val="34931061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066"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066"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270" y="1535113"/>
            <a:ext cx="4041531"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ja-JP" altLang="en-US"/>
              <a:t>マスター テキストの書式設定</a:t>
            </a:r>
          </a:p>
        </p:txBody>
      </p:sp>
      <p:sp>
        <p:nvSpPr>
          <p:cNvPr id="6" name="Content Placeholder 5"/>
          <p:cNvSpPr>
            <a:spLocks noGrp="1"/>
          </p:cNvSpPr>
          <p:nvPr>
            <p:ph sz="quarter" idx="4"/>
          </p:nvPr>
        </p:nvSpPr>
        <p:spPr>
          <a:xfrm>
            <a:off x="4645270" y="2174875"/>
            <a:ext cx="4041531"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lvl1pPr>
              <a:defRPr/>
            </a:lvl1pPr>
          </a:lstStyle>
          <a:p>
            <a:endParaRPr lang="en-US" altLang="ja-JP"/>
          </a:p>
        </p:txBody>
      </p:sp>
      <p:sp>
        <p:nvSpPr>
          <p:cNvPr id="8" name="Footer Placeholder 7"/>
          <p:cNvSpPr>
            <a:spLocks noGrp="1"/>
          </p:cNvSpPr>
          <p:nvPr>
            <p:ph type="ftr" sz="quarter" idx="11"/>
          </p:nvPr>
        </p:nvSpPr>
        <p:spPr/>
        <p:txBody>
          <a:bodyPr/>
          <a:lstStyle>
            <a:lvl1pPr>
              <a:defRPr/>
            </a:lvl1pPr>
          </a:lstStyle>
          <a:p>
            <a:endParaRPr lang="en-US" altLang="ja-JP"/>
          </a:p>
        </p:txBody>
      </p:sp>
      <p:sp>
        <p:nvSpPr>
          <p:cNvPr id="9" name="Slide Number Placeholder 8"/>
          <p:cNvSpPr>
            <a:spLocks noGrp="1"/>
          </p:cNvSpPr>
          <p:nvPr>
            <p:ph type="sldNum" sz="quarter" idx="12"/>
          </p:nvPr>
        </p:nvSpPr>
        <p:spPr/>
        <p:txBody>
          <a:bodyPr/>
          <a:lstStyle>
            <a:lvl1pPr>
              <a:defRPr/>
            </a:lvl1pPr>
          </a:lstStyle>
          <a:p>
            <a:fld id="{48258799-D3E6-41C6-AA63-BAC01396F8F0}" type="slidenum">
              <a:rPr lang="ja-JP" altLang="en-US"/>
              <a:pPr/>
              <a:t>‹#›</a:t>
            </a:fld>
            <a:endParaRPr lang="en-US" altLang="ja-JP"/>
          </a:p>
        </p:txBody>
      </p:sp>
    </p:spTree>
    <p:extLst>
      <p:ext uri="{BB962C8B-B14F-4D97-AF65-F5344CB8AC3E}">
        <p14:creationId xmlns:p14="http://schemas.microsoft.com/office/powerpoint/2010/main" val="83027167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lvl1pPr>
              <a:defRPr/>
            </a:lvl1pPr>
          </a:lstStyle>
          <a:p>
            <a:endParaRPr lang="en-US" altLang="ja-JP"/>
          </a:p>
        </p:txBody>
      </p:sp>
      <p:sp>
        <p:nvSpPr>
          <p:cNvPr id="4" name="Footer Placeholder 3"/>
          <p:cNvSpPr>
            <a:spLocks noGrp="1"/>
          </p:cNvSpPr>
          <p:nvPr>
            <p:ph type="ftr" sz="quarter" idx="11"/>
          </p:nvPr>
        </p:nvSpPr>
        <p:spPr/>
        <p:txBody>
          <a:bodyPr/>
          <a:lstStyle>
            <a:lvl1pPr>
              <a:defRPr/>
            </a:lvl1pPr>
          </a:lstStyle>
          <a:p>
            <a:endParaRPr lang="en-US" altLang="ja-JP"/>
          </a:p>
        </p:txBody>
      </p:sp>
      <p:sp>
        <p:nvSpPr>
          <p:cNvPr id="5" name="Slide Number Placeholder 4"/>
          <p:cNvSpPr>
            <a:spLocks noGrp="1"/>
          </p:cNvSpPr>
          <p:nvPr>
            <p:ph type="sldNum" sz="quarter" idx="12"/>
          </p:nvPr>
        </p:nvSpPr>
        <p:spPr/>
        <p:txBody>
          <a:bodyPr/>
          <a:lstStyle>
            <a:lvl1pPr>
              <a:defRPr/>
            </a:lvl1pPr>
          </a:lstStyle>
          <a:p>
            <a:fld id="{00947B94-8224-4674-8BD1-9089F8E43D0D}" type="slidenum">
              <a:rPr lang="ja-JP" altLang="en-US"/>
              <a:pPr/>
              <a:t>‹#›</a:t>
            </a:fld>
            <a:endParaRPr lang="en-US" altLang="ja-JP"/>
          </a:p>
        </p:txBody>
      </p:sp>
    </p:spTree>
    <p:extLst>
      <p:ext uri="{BB962C8B-B14F-4D97-AF65-F5344CB8AC3E}">
        <p14:creationId xmlns:p14="http://schemas.microsoft.com/office/powerpoint/2010/main" val="18106791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ja-JP"/>
          </a:p>
        </p:txBody>
      </p:sp>
      <p:sp>
        <p:nvSpPr>
          <p:cNvPr id="3" name="Footer Placeholder 2"/>
          <p:cNvSpPr>
            <a:spLocks noGrp="1"/>
          </p:cNvSpPr>
          <p:nvPr>
            <p:ph type="ftr" sz="quarter" idx="11"/>
          </p:nvPr>
        </p:nvSpPr>
        <p:spPr/>
        <p:txBody>
          <a:bodyPr/>
          <a:lstStyle>
            <a:lvl1pPr>
              <a:defRPr/>
            </a:lvl1pPr>
          </a:lstStyle>
          <a:p>
            <a:endParaRPr lang="en-US" altLang="ja-JP"/>
          </a:p>
        </p:txBody>
      </p:sp>
      <p:sp>
        <p:nvSpPr>
          <p:cNvPr id="4" name="Slide Number Placeholder 3"/>
          <p:cNvSpPr>
            <a:spLocks noGrp="1"/>
          </p:cNvSpPr>
          <p:nvPr>
            <p:ph type="sldNum" sz="quarter" idx="12"/>
          </p:nvPr>
        </p:nvSpPr>
        <p:spPr/>
        <p:txBody>
          <a:bodyPr/>
          <a:lstStyle>
            <a:lvl1pPr>
              <a:defRPr/>
            </a:lvl1pPr>
          </a:lstStyle>
          <a:p>
            <a:fld id="{363112A4-63AF-4B96-85A5-4A0FF2309A5D}" type="slidenum">
              <a:rPr lang="ja-JP" altLang="en-US"/>
              <a:pPr/>
              <a:t>‹#›</a:t>
            </a:fld>
            <a:endParaRPr lang="en-US" altLang="ja-JP"/>
          </a:p>
        </p:txBody>
      </p:sp>
    </p:spTree>
    <p:extLst>
      <p:ext uri="{BB962C8B-B14F-4D97-AF65-F5344CB8AC3E}">
        <p14:creationId xmlns:p14="http://schemas.microsoft.com/office/powerpoint/2010/main" val="6922915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435" cy="1162050"/>
          </a:xfrm>
        </p:spPr>
        <p:txBody>
          <a:bodyPr/>
          <a:lstStyle>
            <a:lvl1pPr algn="l">
              <a:defRPr sz="1846" b="1"/>
            </a:lvl1pPr>
          </a:lstStyle>
          <a:p>
            <a:r>
              <a:rPr lang="ja-JP" altLang="en-US"/>
              <a:t>マスター タイトルの書式設定</a:t>
            </a:r>
            <a:endParaRPr lang="en-US"/>
          </a:p>
        </p:txBody>
      </p:sp>
      <p:sp>
        <p:nvSpPr>
          <p:cNvPr id="3" name="Content Placeholder 2"/>
          <p:cNvSpPr>
            <a:spLocks noGrp="1"/>
          </p:cNvSpPr>
          <p:nvPr>
            <p:ph idx="1"/>
          </p:nvPr>
        </p:nvSpPr>
        <p:spPr>
          <a:xfrm>
            <a:off x="3575538" y="273051"/>
            <a:ext cx="5111262"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1"/>
            <a:ext cx="3008435"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lvl1pPr>
              <a:defRPr/>
            </a:lvl1pPr>
          </a:lstStyle>
          <a:p>
            <a:endParaRPr lang="en-US" altLang="ja-JP"/>
          </a:p>
        </p:txBody>
      </p:sp>
      <p:sp>
        <p:nvSpPr>
          <p:cNvPr id="6" name="Footer Placeholder 5"/>
          <p:cNvSpPr>
            <a:spLocks noGrp="1"/>
          </p:cNvSpPr>
          <p:nvPr>
            <p:ph type="ftr" sz="quarter" idx="11"/>
          </p:nvPr>
        </p:nvSpPr>
        <p:spPr/>
        <p:txBody>
          <a:bodyPr/>
          <a:lstStyle>
            <a:lvl1pPr>
              <a:defRPr/>
            </a:lvl1pPr>
          </a:lstStyle>
          <a:p>
            <a:endParaRPr lang="en-US" altLang="ja-JP"/>
          </a:p>
        </p:txBody>
      </p:sp>
      <p:sp>
        <p:nvSpPr>
          <p:cNvPr id="7" name="Slide Number Placeholder 6"/>
          <p:cNvSpPr>
            <a:spLocks noGrp="1"/>
          </p:cNvSpPr>
          <p:nvPr>
            <p:ph type="sldNum" sz="quarter" idx="12"/>
          </p:nvPr>
        </p:nvSpPr>
        <p:spPr/>
        <p:txBody>
          <a:bodyPr/>
          <a:lstStyle>
            <a:lvl1pPr>
              <a:defRPr/>
            </a:lvl1pPr>
          </a:lstStyle>
          <a:p>
            <a:fld id="{05C3924A-CCDD-458A-9AD7-1A3C477A80BD}" type="slidenum">
              <a:rPr lang="ja-JP" altLang="en-US"/>
              <a:pPr/>
              <a:t>‹#›</a:t>
            </a:fld>
            <a:endParaRPr lang="en-US" altLang="ja-JP"/>
          </a:p>
        </p:txBody>
      </p:sp>
    </p:spTree>
    <p:extLst>
      <p:ext uri="{BB962C8B-B14F-4D97-AF65-F5344CB8AC3E}">
        <p14:creationId xmlns:p14="http://schemas.microsoft.com/office/powerpoint/2010/main" val="962990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8"/>
          </a:xfrm>
        </p:spPr>
        <p:txBody>
          <a:bodyPr/>
          <a:lstStyle>
            <a:lvl1pPr algn="l">
              <a:defRPr sz="1846"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166"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ja-JP" altLang="en-US"/>
              <a:t>図を追加</a:t>
            </a:r>
            <a:endParaRPr lang="en-US"/>
          </a:p>
        </p:txBody>
      </p:sp>
      <p:sp>
        <p:nvSpPr>
          <p:cNvPr id="4" name="Text Placeholder 3"/>
          <p:cNvSpPr>
            <a:spLocks noGrp="1"/>
          </p:cNvSpPr>
          <p:nvPr>
            <p:ph type="body" sz="half" idx="2"/>
          </p:nvPr>
        </p:nvSpPr>
        <p:spPr>
          <a:xfrm>
            <a:off x="1792166" y="5367338"/>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lvl1pPr>
              <a:defRPr/>
            </a:lvl1pPr>
          </a:lstStyle>
          <a:p>
            <a:endParaRPr lang="en-US" altLang="ja-JP"/>
          </a:p>
        </p:txBody>
      </p:sp>
      <p:sp>
        <p:nvSpPr>
          <p:cNvPr id="6" name="Footer Placeholder 5"/>
          <p:cNvSpPr>
            <a:spLocks noGrp="1"/>
          </p:cNvSpPr>
          <p:nvPr>
            <p:ph type="ftr" sz="quarter" idx="11"/>
          </p:nvPr>
        </p:nvSpPr>
        <p:spPr/>
        <p:txBody>
          <a:bodyPr/>
          <a:lstStyle>
            <a:lvl1pPr>
              <a:defRPr/>
            </a:lvl1pPr>
          </a:lstStyle>
          <a:p>
            <a:endParaRPr lang="en-US" altLang="ja-JP"/>
          </a:p>
        </p:txBody>
      </p:sp>
      <p:sp>
        <p:nvSpPr>
          <p:cNvPr id="7" name="Slide Number Placeholder 6"/>
          <p:cNvSpPr>
            <a:spLocks noGrp="1"/>
          </p:cNvSpPr>
          <p:nvPr>
            <p:ph type="sldNum" sz="quarter" idx="12"/>
          </p:nvPr>
        </p:nvSpPr>
        <p:spPr/>
        <p:txBody>
          <a:bodyPr/>
          <a:lstStyle>
            <a:lvl1pPr>
              <a:defRPr/>
            </a:lvl1pPr>
          </a:lstStyle>
          <a:p>
            <a:fld id="{DEF29480-B3A2-48A1-A2DB-6906F6D02FB9}" type="slidenum">
              <a:rPr lang="ja-JP" altLang="en-US"/>
              <a:pPr/>
              <a:t>‹#›</a:t>
            </a:fld>
            <a:endParaRPr lang="en-US" altLang="ja-JP"/>
          </a:p>
        </p:txBody>
      </p:sp>
    </p:spTree>
    <p:extLst>
      <p:ext uri="{BB962C8B-B14F-4D97-AF65-F5344CB8AC3E}">
        <p14:creationId xmlns:p14="http://schemas.microsoft.com/office/powerpoint/2010/main" val="70871536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lvl1pPr>
              <a:defRPr/>
            </a:lvl1pPr>
          </a:lstStyle>
          <a:p>
            <a:endParaRPr lang="en-US" altLang="ja-JP"/>
          </a:p>
        </p:txBody>
      </p:sp>
      <p:sp>
        <p:nvSpPr>
          <p:cNvPr id="5" name="Footer Placeholder 4"/>
          <p:cNvSpPr>
            <a:spLocks noGrp="1"/>
          </p:cNvSpPr>
          <p:nvPr>
            <p:ph type="ftr" sz="quarter" idx="11"/>
          </p:nvPr>
        </p:nvSpPr>
        <p:spPr/>
        <p:txBody>
          <a:bodyPr/>
          <a:lstStyle>
            <a:lvl1pPr>
              <a:defRPr/>
            </a:lvl1pPr>
          </a:lstStyle>
          <a:p>
            <a:endParaRPr lang="en-US" altLang="ja-JP"/>
          </a:p>
        </p:txBody>
      </p:sp>
      <p:sp>
        <p:nvSpPr>
          <p:cNvPr id="6" name="Slide Number Placeholder 5"/>
          <p:cNvSpPr>
            <a:spLocks noGrp="1"/>
          </p:cNvSpPr>
          <p:nvPr>
            <p:ph type="sldNum" sz="quarter" idx="12"/>
          </p:nvPr>
        </p:nvSpPr>
        <p:spPr/>
        <p:txBody>
          <a:bodyPr/>
          <a:lstStyle>
            <a:lvl1pPr>
              <a:defRPr/>
            </a:lvl1pPr>
          </a:lstStyle>
          <a:p>
            <a:fld id="{C63BAC84-42EA-4884-90DB-2ABDFDB916F4}" type="slidenum">
              <a:rPr lang="ja-JP" altLang="en-US"/>
              <a:pPr/>
              <a:t>‹#›</a:t>
            </a:fld>
            <a:endParaRPr lang="en-US" altLang="ja-JP"/>
          </a:p>
        </p:txBody>
      </p:sp>
    </p:spTree>
    <p:extLst>
      <p:ext uri="{BB962C8B-B14F-4D97-AF65-F5344CB8AC3E}">
        <p14:creationId xmlns:p14="http://schemas.microsoft.com/office/powerpoint/2010/main" val="151513503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7813"/>
            <a:ext cx="6031523" cy="5853112"/>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lvl1pPr>
              <a:defRPr/>
            </a:lvl1pPr>
          </a:lstStyle>
          <a:p>
            <a:endParaRPr lang="en-US" altLang="ja-JP"/>
          </a:p>
        </p:txBody>
      </p:sp>
      <p:sp>
        <p:nvSpPr>
          <p:cNvPr id="5" name="Footer Placeholder 4"/>
          <p:cNvSpPr>
            <a:spLocks noGrp="1"/>
          </p:cNvSpPr>
          <p:nvPr>
            <p:ph type="ftr" sz="quarter" idx="11"/>
          </p:nvPr>
        </p:nvSpPr>
        <p:spPr/>
        <p:txBody>
          <a:bodyPr/>
          <a:lstStyle>
            <a:lvl1pPr>
              <a:defRPr/>
            </a:lvl1pPr>
          </a:lstStyle>
          <a:p>
            <a:endParaRPr lang="en-US" altLang="ja-JP"/>
          </a:p>
        </p:txBody>
      </p:sp>
      <p:sp>
        <p:nvSpPr>
          <p:cNvPr id="6" name="Slide Number Placeholder 5"/>
          <p:cNvSpPr>
            <a:spLocks noGrp="1"/>
          </p:cNvSpPr>
          <p:nvPr>
            <p:ph type="sldNum" sz="quarter" idx="12"/>
          </p:nvPr>
        </p:nvSpPr>
        <p:spPr/>
        <p:txBody>
          <a:bodyPr/>
          <a:lstStyle>
            <a:lvl1pPr>
              <a:defRPr/>
            </a:lvl1pPr>
          </a:lstStyle>
          <a:p>
            <a:fld id="{C322CED4-BB5D-4950-8768-B1D38D84980B}" type="slidenum">
              <a:rPr lang="ja-JP" altLang="en-US"/>
              <a:pPr/>
              <a:t>‹#›</a:t>
            </a:fld>
            <a:endParaRPr lang="en-US" altLang="ja-JP"/>
          </a:p>
        </p:txBody>
      </p:sp>
    </p:spTree>
    <p:extLst>
      <p:ext uri="{BB962C8B-B14F-4D97-AF65-F5344CB8AC3E}">
        <p14:creationId xmlns:p14="http://schemas.microsoft.com/office/powerpoint/2010/main" val="180049511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4"/>
            <a:ext cx="8229600" cy="1139825"/>
          </a:xfrm>
        </p:spPr>
        <p:txBody>
          <a:bodyPr/>
          <a:lstStyle/>
          <a:p>
            <a:r>
              <a:rPr lang="ja-JP" altLang="en-US"/>
              <a:t>マスター タイトルの書式設定</a:t>
            </a:r>
            <a:endParaRPr lang="en-US"/>
          </a:p>
        </p:txBody>
      </p:sp>
      <p:sp>
        <p:nvSpPr>
          <p:cNvPr id="3" name="Text Placeholder 2"/>
          <p:cNvSpPr>
            <a:spLocks noGrp="1"/>
          </p:cNvSpPr>
          <p:nvPr>
            <p:ph type="body" sz="half" idx="1"/>
          </p:nvPr>
        </p:nvSpPr>
        <p:spPr>
          <a:xfrm>
            <a:off x="457200" y="1600201"/>
            <a:ext cx="4044462" cy="45307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2338" y="1600201"/>
            <a:ext cx="4044462" cy="218916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642338" y="3941763"/>
            <a:ext cx="4044462" cy="218916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Date Placeholder 5"/>
          <p:cNvSpPr>
            <a:spLocks noGrp="1"/>
          </p:cNvSpPr>
          <p:nvPr>
            <p:ph type="dt" sz="half" idx="10"/>
          </p:nvPr>
        </p:nvSpPr>
        <p:spPr>
          <a:xfrm>
            <a:off x="457200" y="6248400"/>
            <a:ext cx="2133600" cy="457200"/>
          </a:xfrm>
        </p:spPr>
        <p:txBody>
          <a:bodyPr/>
          <a:lstStyle>
            <a:lvl1pPr>
              <a:defRPr/>
            </a:lvl1pPr>
          </a:lstStyle>
          <a:p>
            <a:endParaRPr lang="en-US" altLang="ja-JP"/>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US" altLang="ja-JP"/>
          </a:p>
        </p:txBody>
      </p:sp>
      <p:sp>
        <p:nvSpPr>
          <p:cNvPr id="8" name="Slide Number Placeholder 7"/>
          <p:cNvSpPr>
            <a:spLocks noGrp="1"/>
          </p:cNvSpPr>
          <p:nvPr>
            <p:ph type="sldNum" sz="quarter" idx="12"/>
          </p:nvPr>
        </p:nvSpPr>
        <p:spPr>
          <a:xfrm>
            <a:off x="6553200" y="6248400"/>
            <a:ext cx="2133600" cy="457200"/>
          </a:xfrm>
        </p:spPr>
        <p:txBody>
          <a:bodyPr/>
          <a:lstStyle>
            <a:lvl1pPr>
              <a:defRPr/>
            </a:lvl1pPr>
          </a:lstStyle>
          <a:p>
            <a:fld id="{246F9141-1D7E-4D4F-9966-A6E0F0932673}" type="slidenum">
              <a:rPr lang="ja-JP" altLang="en-US"/>
              <a:pPr/>
              <a:t>‹#›</a:t>
            </a:fld>
            <a:endParaRPr lang="en-US" altLang="ja-JP"/>
          </a:p>
        </p:txBody>
      </p:sp>
    </p:spTree>
    <p:extLst>
      <p:ext uri="{BB962C8B-B14F-4D97-AF65-F5344CB8AC3E}">
        <p14:creationId xmlns:p14="http://schemas.microsoft.com/office/powerpoint/2010/main" val="35542100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AndClipArt" preserve="1">
  <p:cSld name="タイトル、テキスト、クリップ アート">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4"/>
            <a:ext cx="8229600" cy="1139825"/>
          </a:xfrm>
        </p:spPr>
        <p:txBody>
          <a:bodyPr/>
          <a:lstStyle/>
          <a:p>
            <a:r>
              <a:rPr lang="ja-JP" altLang="en-US"/>
              <a:t>マスター タイトルの書式設定</a:t>
            </a:r>
            <a:endParaRPr lang="en-US"/>
          </a:p>
        </p:txBody>
      </p:sp>
      <p:sp>
        <p:nvSpPr>
          <p:cNvPr id="3" name="Text Placeholder 2"/>
          <p:cNvSpPr>
            <a:spLocks noGrp="1"/>
          </p:cNvSpPr>
          <p:nvPr>
            <p:ph type="body" sz="half" idx="1"/>
          </p:nvPr>
        </p:nvSpPr>
        <p:spPr>
          <a:xfrm>
            <a:off x="457200" y="1600201"/>
            <a:ext cx="4044462" cy="45307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lipArt Placeholder 3"/>
          <p:cNvSpPr>
            <a:spLocks noGrp="1"/>
          </p:cNvSpPr>
          <p:nvPr>
            <p:ph type="clipArt" sz="half" idx="2"/>
          </p:nvPr>
        </p:nvSpPr>
        <p:spPr>
          <a:xfrm>
            <a:off x="4642338" y="1600201"/>
            <a:ext cx="4044462" cy="4530725"/>
          </a:xfrm>
        </p:spPr>
        <p:txBody>
          <a:bodyPr/>
          <a:lstStyle/>
          <a:p>
            <a:r>
              <a:rPr lang="ja-JP" altLang="en-US"/>
              <a:t>オンライン画像を追加</a:t>
            </a:r>
            <a:endParaRPr lang="en-US"/>
          </a:p>
        </p:txBody>
      </p:sp>
      <p:sp>
        <p:nvSpPr>
          <p:cNvPr id="5" name="Date Placeholder 4"/>
          <p:cNvSpPr>
            <a:spLocks noGrp="1"/>
          </p:cNvSpPr>
          <p:nvPr>
            <p:ph type="dt" sz="half" idx="10"/>
          </p:nvPr>
        </p:nvSpPr>
        <p:spPr>
          <a:xfrm>
            <a:off x="457200" y="6248400"/>
            <a:ext cx="2133600" cy="457200"/>
          </a:xfrm>
        </p:spPr>
        <p:txBody>
          <a:bodyPr/>
          <a:lstStyle>
            <a:lvl1pPr>
              <a:defRPr/>
            </a:lvl1pPr>
          </a:lstStyle>
          <a:p>
            <a:endParaRPr lang="en-US" altLang="ja-JP"/>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ltLang="ja-JP"/>
          </a:p>
        </p:txBody>
      </p:sp>
      <p:sp>
        <p:nvSpPr>
          <p:cNvPr id="7" name="Slide Number Placeholder 6"/>
          <p:cNvSpPr>
            <a:spLocks noGrp="1"/>
          </p:cNvSpPr>
          <p:nvPr>
            <p:ph type="sldNum" sz="quarter" idx="12"/>
          </p:nvPr>
        </p:nvSpPr>
        <p:spPr>
          <a:xfrm>
            <a:off x="6553200" y="6248400"/>
            <a:ext cx="2133600" cy="457200"/>
          </a:xfrm>
        </p:spPr>
        <p:txBody>
          <a:bodyPr/>
          <a:lstStyle>
            <a:lvl1pPr>
              <a:defRPr/>
            </a:lvl1pPr>
          </a:lstStyle>
          <a:p>
            <a:fld id="{86B36FFC-4A8E-4674-978A-3C43CA6CBFDB}" type="slidenum">
              <a:rPr lang="ja-JP" altLang="en-US"/>
              <a:pPr/>
              <a:t>‹#›</a:t>
            </a:fld>
            <a:endParaRPr lang="en-US" altLang="ja-JP"/>
          </a:p>
        </p:txBody>
      </p:sp>
    </p:spTree>
    <p:extLst>
      <p:ext uri="{BB962C8B-B14F-4D97-AF65-F5344CB8AC3E}">
        <p14:creationId xmlns:p14="http://schemas.microsoft.com/office/powerpoint/2010/main" val="398994642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638014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066" cy="639762"/>
          </a:xfrm>
        </p:spPr>
        <p:txBody>
          <a:bodyPr anchor="b"/>
          <a:lstStyle>
            <a:lvl1pPr marL="0" indent="0">
              <a:buNone/>
              <a:defRPr sz="2045" b="1"/>
            </a:lvl1pPr>
            <a:lvl2pPr marL="389541" indent="0">
              <a:buNone/>
              <a:defRPr sz="1704" b="1"/>
            </a:lvl2pPr>
            <a:lvl3pPr marL="779082" indent="0">
              <a:buNone/>
              <a:defRPr sz="1534" b="1"/>
            </a:lvl3pPr>
            <a:lvl4pPr marL="1168622" indent="0">
              <a:buNone/>
              <a:defRPr sz="1363" b="1"/>
            </a:lvl4pPr>
            <a:lvl5pPr marL="1558164" indent="0">
              <a:buNone/>
              <a:defRPr sz="1363" b="1"/>
            </a:lvl5pPr>
            <a:lvl6pPr marL="1947704" indent="0">
              <a:buNone/>
              <a:defRPr sz="1363" b="1"/>
            </a:lvl6pPr>
            <a:lvl7pPr marL="2337245" indent="0">
              <a:buNone/>
              <a:defRPr sz="1363" b="1"/>
            </a:lvl7pPr>
            <a:lvl8pPr marL="2726786" indent="0">
              <a:buNone/>
              <a:defRPr sz="1363" b="1"/>
            </a:lvl8pPr>
            <a:lvl9pPr marL="3116327" indent="0">
              <a:buNone/>
              <a:defRPr sz="1363"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066"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392" y="1535113"/>
            <a:ext cx="4041531" cy="639762"/>
          </a:xfrm>
        </p:spPr>
        <p:txBody>
          <a:bodyPr anchor="b"/>
          <a:lstStyle>
            <a:lvl1pPr marL="0" indent="0">
              <a:buNone/>
              <a:defRPr sz="2045" b="1"/>
            </a:lvl1pPr>
            <a:lvl2pPr marL="389541" indent="0">
              <a:buNone/>
              <a:defRPr sz="1704" b="1"/>
            </a:lvl2pPr>
            <a:lvl3pPr marL="779082" indent="0">
              <a:buNone/>
              <a:defRPr sz="1534" b="1"/>
            </a:lvl3pPr>
            <a:lvl4pPr marL="1168622" indent="0">
              <a:buNone/>
              <a:defRPr sz="1363" b="1"/>
            </a:lvl4pPr>
            <a:lvl5pPr marL="1558164" indent="0">
              <a:buNone/>
              <a:defRPr sz="1363" b="1"/>
            </a:lvl5pPr>
            <a:lvl6pPr marL="1947704" indent="0">
              <a:buNone/>
              <a:defRPr sz="1363" b="1"/>
            </a:lvl6pPr>
            <a:lvl7pPr marL="2337245" indent="0">
              <a:buNone/>
              <a:defRPr sz="1363" b="1"/>
            </a:lvl7pPr>
            <a:lvl8pPr marL="2726786" indent="0">
              <a:buNone/>
              <a:defRPr sz="1363" b="1"/>
            </a:lvl8pPr>
            <a:lvl9pPr marL="3116327" indent="0">
              <a:buNone/>
              <a:defRPr sz="1363"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392" y="2174875"/>
            <a:ext cx="4041531"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8"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9" name="スライド番号プレースホルダ 5"/>
          <p:cNvSpPr>
            <a:spLocks noGrp="1"/>
          </p:cNvSpPr>
          <p:nvPr>
            <p:ph type="sldNum" sz="quarter" idx="12"/>
          </p:nvPr>
        </p:nvSpPr>
        <p:spPr/>
        <p:txBody>
          <a:bodyPr/>
          <a:lstStyle>
            <a:lvl1pPr>
              <a:defRPr/>
            </a:lvl1pPr>
          </a:lstStyle>
          <a:p>
            <a:pPr>
              <a:defRPr/>
            </a:pPr>
            <a:fld id="{360A0FCE-CE8E-4B8A-813E-710D11AC2A80}" type="slidenum">
              <a:rPr lang="ja-JP" altLang="en-US"/>
              <a:pPr>
                <a:defRPr/>
              </a:pPr>
              <a:t>‹#›</a:t>
            </a:fld>
            <a:endParaRPr lang="ja-JP" altLang="en-US"/>
          </a:p>
        </p:txBody>
      </p:sp>
    </p:spTree>
    <p:extLst>
      <p:ext uri="{BB962C8B-B14F-4D97-AF65-F5344CB8AC3E}">
        <p14:creationId xmlns:p14="http://schemas.microsoft.com/office/powerpoint/2010/main" val="37678576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190444915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9"/>
            <a:ext cx="7886700" cy="2852737"/>
          </a:xfrm>
        </p:spPr>
        <p:txBody>
          <a:bodyPr anchor="b"/>
          <a:lstStyle>
            <a:lvl1pPr>
              <a:defRPr sz="45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341270338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357482362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6"/>
            <a:ext cx="78867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29150" y="2505075"/>
            <a:ext cx="3887391"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285824054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662059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39667420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コンテンツ プレースホルダー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173667121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図プレースホルダー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42614923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109960220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5" y="365125"/>
            <a:ext cx="1971675"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28650" y="365125"/>
            <a:ext cx="5800725"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3755258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4"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5" name="スライド番号プレースホルダ 5"/>
          <p:cNvSpPr>
            <a:spLocks noGrp="1"/>
          </p:cNvSpPr>
          <p:nvPr>
            <p:ph type="sldNum" sz="quarter" idx="12"/>
          </p:nvPr>
        </p:nvSpPr>
        <p:spPr/>
        <p:txBody>
          <a:bodyPr/>
          <a:lstStyle>
            <a:lvl1pPr>
              <a:defRPr/>
            </a:lvl1pPr>
          </a:lstStyle>
          <a:p>
            <a:pPr>
              <a:defRPr/>
            </a:pPr>
            <a:fld id="{375974E3-2667-4447-9052-DEBFAE8E76E5}" type="slidenum">
              <a:rPr lang="ja-JP" altLang="en-US"/>
              <a:pPr>
                <a:defRPr/>
              </a:pPr>
              <a:t>‹#›</a:t>
            </a:fld>
            <a:endParaRPr lang="ja-JP" altLang="en-US"/>
          </a:p>
        </p:txBody>
      </p:sp>
    </p:spTree>
    <p:extLst>
      <p:ext uri="{BB962C8B-B14F-4D97-AF65-F5344CB8AC3E}">
        <p14:creationId xmlns:p14="http://schemas.microsoft.com/office/powerpoint/2010/main" val="41506256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574719" y="304801"/>
            <a:ext cx="8000285" cy="1216025"/>
          </a:xfrm>
        </p:spPr>
        <p:txBody>
          <a:bodyPr/>
          <a:lstStyle/>
          <a:p>
            <a:r>
              <a:rPr lang="ja-JP" altLang="en-US"/>
              <a:t>マスタ タイトルの書式設定</a:t>
            </a:r>
          </a:p>
        </p:txBody>
      </p:sp>
      <p:sp>
        <p:nvSpPr>
          <p:cNvPr id="3" name="表プレースホルダ 2"/>
          <p:cNvSpPr>
            <a:spLocks noGrp="1"/>
          </p:cNvSpPr>
          <p:nvPr>
            <p:ph type="tbl" idx="1"/>
          </p:nvPr>
        </p:nvSpPr>
        <p:spPr>
          <a:xfrm>
            <a:off x="567574" y="1752600"/>
            <a:ext cx="8000285" cy="4267200"/>
          </a:xfrm>
        </p:spPr>
        <p:txBody>
          <a:bodyPr/>
          <a:lstStyle/>
          <a:p>
            <a:pPr lvl="0"/>
            <a:endParaRPr lang="ja-JP" altLang="en-US" noProof="0" dirty="0"/>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8"/>
          <p:cNvSpPr>
            <a:spLocks noGrp="1" noChangeArrowheads="1"/>
          </p:cNvSpPr>
          <p:nvPr>
            <p:ph type="sldNum" sz="quarter" idx="12"/>
          </p:nvPr>
        </p:nvSpPr>
        <p:spPr>
          <a:ln/>
        </p:spPr>
        <p:txBody>
          <a:bodyPr/>
          <a:lstStyle>
            <a:lvl1pPr>
              <a:defRPr/>
            </a:lvl1pPr>
          </a:lstStyle>
          <a:p>
            <a:pPr>
              <a:defRPr/>
            </a:pPr>
            <a:fld id="{9358213C-BAE5-4CB7-A7C0-44408145C25F}" type="slidenum">
              <a:rPr lang="en-US" altLang="ja-JP"/>
              <a:pPr>
                <a:defRPr/>
              </a:pPr>
              <a:t>‹#›</a:t>
            </a:fld>
            <a:endParaRPr lang="en-US" altLang="ja-JP" dirty="0"/>
          </a:p>
        </p:txBody>
      </p:sp>
    </p:spTree>
    <p:extLst>
      <p:ext uri="{BB962C8B-B14F-4D97-AF65-F5344CB8AC3E}">
        <p14:creationId xmlns:p14="http://schemas.microsoft.com/office/powerpoint/2010/main" val="13058638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14726" indent="0" algn="ctr">
              <a:buNone/>
              <a:defRPr>
                <a:solidFill>
                  <a:schemeClr val="tx1">
                    <a:tint val="75000"/>
                  </a:schemeClr>
                </a:solidFill>
              </a:defRPr>
            </a:lvl2pPr>
            <a:lvl3pPr marL="829452" indent="0" algn="ctr">
              <a:buNone/>
              <a:defRPr>
                <a:solidFill>
                  <a:schemeClr val="tx1">
                    <a:tint val="75000"/>
                  </a:schemeClr>
                </a:solidFill>
              </a:defRPr>
            </a:lvl3pPr>
            <a:lvl4pPr marL="1244178" indent="0" algn="ctr">
              <a:buNone/>
              <a:defRPr>
                <a:solidFill>
                  <a:schemeClr val="tx1">
                    <a:tint val="75000"/>
                  </a:schemeClr>
                </a:solidFill>
              </a:defRPr>
            </a:lvl4pPr>
            <a:lvl5pPr marL="1658904" indent="0" algn="ctr">
              <a:buNone/>
              <a:defRPr>
                <a:solidFill>
                  <a:schemeClr val="tx1">
                    <a:tint val="75000"/>
                  </a:schemeClr>
                </a:solidFill>
              </a:defRPr>
            </a:lvl5pPr>
            <a:lvl6pPr marL="2073631" indent="0" algn="ctr">
              <a:buNone/>
              <a:defRPr>
                <a:solidFill>
                  <a:schemeClr val="tx1">
                    <a:tint val="75000"/>
                  </a:schemeClr>
                </a:solidFill>
              </a:defRPr>
            </a:lvl6pPr>
            <a:lvl7pPr marL="2488357" indent="0" algn="ctr">
              <a:buNone/>
              <a:defRPr>
                <a:solidFill>
                  <a:schemeClr val="tx1">
                    <a:tint val="75000"/>
                  </a:schemeClr>
                </a:solidFill>
              </a:defRPr>
            </a:lvl7pPr>
            <a:lvl8pPr marL="2903083" indent="0" algn="ctr">
              <a:buNone/>
              <a:defRPr>
                <a:solidFill>
                  <a:schemeClr val="tx1">
                    <a:tint val="75000"/>
                  </a:schemeClr>
                </a:solidFill>
              </a:defRPr>
            </a:lvl8pPr>
            <a:lvl9pPr marL="3317809" indent="0" algn="ctr">
              <a:buNone/>
              <a:defRPr>
                <a:solidFill>
                  <a:schemeClr val="tx1">
                    <a:tint val="75000"/>
                  </a:schemeClr>
                </a:solidFill>
              </a:defRPr>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2C497A41-DA1B-4F71-BF0A-C2A55107E836}" type="datetime1">
              <a:rPr lang="en-US" altLang="ja-JP" smtClean="0">
                <a:solidFill>
                  <a:prstClr val="black">
                    <a:tint val="75000"/>
                  </a:prstClr>
                </a:solidFill>
              </a:rPr>
              <a:t>11/22/2018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93530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34C3502D-927D-49BF-A7C3-7B1650B01DE0}" type="datetime1">
              <a:rPr lang="en-US" altLang="ja-JP" smtClean="0">
                <a:solidFill>
                  <a:prstClr val="black">
                    <a:tint val="75000"/>
                  </a:prstClr>
                </a:solidFill>
              </a:rPr>
              <a:t>11/22/2018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4026265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628"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814">
                <a:solidFill>
                  <a:schemeClr val="tx1">
                    <a:tint val="75000"/>
                  </a:schemeClr>
                </a:solidFill>
              </a:defRPr>
            </a:lvl1pPr>
            <a:lvl2pPr marL="414726" indent="0">
              <a:buNone/>
              <a:defRPr sz="1633">
                <a:solidFill>
                  <a:schemeClr val="tx1">
                    <a:tint val="75000"/>
                  </a:schemeClr>
                </a:solidFill>
              </a:defRPr>
            </a:lvl2pPr>
            <a:lvl3pPr marL="829452" indent="0">
              <a:buNone/>
              <a:defRPr sz="1451">
                <a:solidFill>
                  <a:schemeClr val="tx1">
                    <a:tint val="75000"/>
                  </a:schemeClr>
                </a:solidFill>
              </a:defRPr>
            </a:lvl3pPr>
            <a:lvl4pPr marL="1244178" indent="0">
              <a:buNone/>
              <a:defRPr sz="1270">
                <a:solidFill>
                  <a:schemeClr val="tx1">
                    <a:tint val="75000"/>
                  </a:schemeClr>
                </a:solidFill>
              </a:defRPr>
            </a:lvl4pPr>
            <a:lvl5pPr marL="1658904" indent="0">
              <a:buNone/>
              <a:defRPr sz="1270">
                <a:solidFill>
                  <a:schemeClr val="tx1">
                    <a:tint val="75000"/>
                  </a:schemeClr>
                </a:solidFill>
              </a:defRPr>
            </a:lvl5pPr>
            <a:lvl6pPr marL="2073631" indent="0">
              <a:buNone/>
              <a:defRPr sz="1270">
                <a:solidFill>
                  <a:schemeClr val="tx1">
                    <a:tint val="75000"/>
                  </a:schemeClr>
                </a:solidFill>
              </a:defRPr>
            </a:lvl6pPr>
            <a:lvl7pPr marL="2488357" indent="0">
              <a:buNone/>
              <a:defRPr sz="1270">
                <a:solidFill>
                  <a:schemeClr val="tx1">
                    <a:tint val="75000"/>
                  </a:schemeClr>
                </a:solidFill>
              </a:defRPr>
            </a:lvl7pPr>
            <a:lvl8pPr marL="2903083" indent="0">
              <a:buNone/>
              <a:defRPr sz="1270">
                <a:solidFill>
                  <a:schemeClr val="tx1">
                    <a:tint val="75000"/>
                  </a:schemeClr>
                </a:solidFill>
              </a:defRPr>
            </a:lvl8pPr>
            <a:lvl9pPr marL="3317809" indent="0">
              <a:buNone/>
              <a:defRPr sz="127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8C3F256-DA81-4F1B-B2C9-50A97ED4E315}" type="datetime1">
              <a:rPr lang="en-US" altLang="ja-JP" smtClean="0">
                <a:solidFill>
                  <a:prstClr val="black">
                    <a:tint val="75000"/>
                  </a:prstClr>
                </a:solidFill>
              </a:rPr>
              <a:t>11/22/2018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1785514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2"/>
            <a:ext cx="4038600" cy="4525963"/>
          </a:xfrm>
        </p:spPr>
        <p:txBody>
          <a:bodyPr/>
          <a:lstStyle>
            <a:lvl1pPr>
              <a:defRPr sz="2540"/>
            </a:lvl1pPr>
            <a:lvl2pPr>
              <a:defRPr sz="2177"/>
            </a:lvl2pPr>
            <a:lvl3pPr>
              <a:defRPr sz="1814"/>
            </a:lvl3pPr>
            <a:lvl4pPr>
              <a:defRPr sz="1633"/>
            </a:lvl4pPr>
            <a:lvl5pPr>
              <a:defRPr sz="1633"/>
            </a:lvl5pPr>
            <a:lvl6pPr>
              <a:defRPr sz="1633"/>
            </a:lvl6pPr>
            <a:lvl7pPr>
              <a:defRPr sz="1633"/>
            </a:lvl7pPr>
            <a:lvl8pPr>
              <a:defRPr sz="1633"/>
            </a:lvl8pPr>
            <a:lvl9pPr>
              <a:defRPr sz="1633"/>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2"/>
            <a:ext cx="4038600" cy="4525963"/>
          </a:xfrm>
        </p:spPr>
        <p:txBody>
          <a:bodyPr/>
          <a:lstStyle>
            <a:lvl1pPr>
              <a:defRPr sz="2540"/>
            </a:lvl1pPr>
            <a:lvl2pPr>
              <a:defRPr sz="2177"/>
            </a:lvl2pPr>
            <a:lvl3pPr>
              <a:defRPr sz="1814"/>
            </a:lvl3pPr>
            <a:lvl4pPr>
              <a:defRPr sz="1633"/>
            </a:lvl4pPr>
            <a:lvl5pPr>
              <a:defRPr sz="1633"/>
            </a:lvl5pPr>
            <a:lvl6pPr>
              <a:defRPr sz="1633"/>
            </a:lvl6pPr>
            <a:lvl7pPr>
              <a:defRPr sz="1633"/>
            </a:lvl7pPr>
            <a:lvl8pPr>
              <a:defRPr sz="1633"/>
            </a:lvl8pPr>
            <a:lvl9pPr>
              <a:defRPr sz="1633"/>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1CD03DAA-8C7F-4545-B9BF-B193A5DF7CD4}" type="datetime1">
              <a:rPr lang="en-US" altLang="ja-JP" smtClean="0">
                <a:solidFill>
                  <a:prstClr val="black">
                    <a:tint val="75000"/>
                  </a:prstClr>
                </a:solidFill>
              </a:rPr>
              <a:t>11/22/2018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765168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177" b="1"/>
            </a:lvl1pPr>
            <a:lvl2pPr marL="414726" indent="0">
              <a:buNone/>
              <a:defRPr sz="1814" b="1"/>
            </a:lvl2pPr>
            <a:lvl3pPr marL="829452" indent="0">
              <a:buNone/>
              <a:defRPr sz="1633" b="1"/>
            </a:lvl3pPr>
            <a:lvl4pPr marL="1244178" indent="0">
              <a:buNone/>
              <a:defRPr sz="1451" b="1"/>
            </a:lvl4pPr>
            <a:lvl5pPr marL="1658904" indent="0">
              <a:buNone/>
              <a:defRPr sz="1451" b="1"/>
            </a:lvl5pPr>
            <a:lvl6pPr marL="2073631" indent="0">
              <a:buNone/>
              <a:defRPr sz="1451" b="1"/>
            </a:lvl6pPr>
            <a:lvl7pPr marL="2488357" indent="0">
              <a:buNone/>
              <a:defRPr sz="1451" b="1"/>
            </a:lvl7pPr>
            <a:lvl8pPr marL="2903083" indent="0">
              <a:buNone/>
              <a:defRPr sz="1451" b="1"/>
            </a:lvl8pPr>
            <a:lvl9pPr marL="3317809" indent="0">
              <a:buNone/>
              <a:defRPr sz="1451"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177"/>
            </a:lvl1pPr>
            <a:lvl2pPr>
              <a:defRPr sz="1814"/>
            </a:lvl2pPr>
            <a:lvl3pPr>
              <a:defRPr sz="1633"/>
            </a:lvl3pPr>
            <a:lvl4pPr>
              <a:defRPr sz="1451"/>
            </a:lvl4pPr>
            <a:lvl5pPr>
              <a:defRPr sz="1451"/>
            </a:lvl5pPr>
            <a:lvl6pPr>
              <a:defRPr sz="1451"/>
            </a:lvl6pPr>
            <a:lvl7pPr>
              <a:defRPr sz="1451"/>
            </a:lvl7pPr>
            <a:lvl8pPr>
              <a:defRPr sz="1451"/>
            </a:lvl8pPr>
            <a:lvl9pPr>
              <a:defRPr sz="1451"/>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177" b="1"/>
            </a:lvl1pPr>
            <a:lvl2pPr marL="414726" indent="0">
              <a:buNone/>
              <a:defRPr sz="1814" b="1"/>
            </a:lvl2pPr>
            <a:lvl3pPr marL="829452" indent="0">
              <a:buNone/>
              <a:defRPr sz="1633" b="1"/>
            </a:lvl3pPr>
            <a:lvl4pPr marL="1244178" indent="0">
              <a:buNone/>
              <a:defRPr sz="1451" b="1"/>
            </a:lvl4pPr>
            <a:lvl5pPr marL="1658904" indent="0">
              <a:buNone/>
              <a:defRPr sz="1451" b="1"/>
            </a:lvl5pPr>
            <a:lvl6pPr marL="2073631" indent="0">
              <a:buNone/>
              <a:defRPr sz="1451" b="1"/>
            </a:lvl6pPr>
            <a:lvl7pPr marL="2488357" indent="0">
              <a:buNone/>
              <a:defRPr sz="1451" b="1"/>
            </a:lvl7pPr>
            <a:lvl8pPr marL="2903083" indent="0">
              <a:buNone/>
              <a:defRPr sz="1451" b="1"/>
            </a:lvl8pPr>
            <a:lvl9pPr marL="3317809" indent="0">
              <a:buNone/>
              <a:defRPr sz="1451"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177"/>
            </a:lvl1pPr>
            <a:lvl2pPr>
              <a:defRPr sz="1814"/>
            </a:lvl2pPr>
            <a:lvl3pPr>
              <a:defRPr sz="1633"/>
            </a:lvl3pPr>
            <a:lvl4pPr>
              <a:defRPr sz="1451"/>
            </a:lvl4pPr>
            <a:lvl5pPr>
              <a:defRPr sz="1451"/>
            </a:lvl5pPr>
            <a:lvl6pPr>
              <a:defRPr sz="1451"/>
            </a:lvl6pPr>
            <a:lvl7pPr>
              <a:defRPr sz="1451"/>
            </a:lvl7pPr>
            <a:lvl8pPr>
              <a:defRPr sz="1451"/>
            </a:lvl8pPr>
            <a:lvl9pPr>
              <a:defRPr sz="1451"/>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23640F52-F361-46B2-BA44-FFFD7FE615FD}" type="datetime1">
              <a:rPr lang="en-US" altLang="ja-JP" smtClean="0">
                <a:solidFill>
                  <a:prstClr val="black">
                    <a:tint val="75000"/>
                  </a:prstClr>
                </a:solidFill>
              </a:rPr>
              <a:t>11/22/2018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161260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51F1FA10-3E3B-4D8B-A158-8F150C6E3412}" type="datetime1">
              <a:rPr lang="en-US" altLang="ja-JP" smtClean="0">
                <a:solidFill>
                  <a:prstClr val="black">
                    <a:tint val="75000"/>
                  </a:prstClr>
                </a:solidFill>
              </a:rPr>
              <a:t>11/22/2018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184576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A2FB3D-1432-4178-A7CD-BD35A76C130C}" type="datetime1">
              <a:rPr lang="en-US" altLang="ja-JP" smtClean="0">
                <a:solidFill>
                  <a:prstClr val="black">
                    <a:tint val="75000"/>
                  </a:prstClr>
                </a:solidFill>
              </a:rPr>
              <a:t>11/22/2018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5323104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814" b="1"/>
            </a:lvl1pPr>
          </a:lstStyle>
          <a:p>
            <a:r>
              <a:rPr lang="ja-JP" altLang="en-US"/>
              <a:t>マスター タイトルの書式設定</a:t>
            </a:r>
            <a:endParaRPr lang="en-US"/>
          </a:p>
        </p:txBody>
      </p:sp>
      <p:sp>
        <p:nvSpPr>
          <p:cNvPr id="3" name="Content Placeholder 2"/>
          <p:cNvSpPr>
            <a:spLocks noGrp="1"/>
          </p:cNvSpPr>
          <p:nvPr>
            <p:ph idx="1"/>
          </p:nvPr>
        </p:nvSpPr>
        <p:spPr>
          <a:xfrm>
            <a:off x="3575051" y="273052"/>
            <a:ext cx="5111750" cy="5853113"/>
          </a:xfrm>
        </p:spPr>
        <p:txBody>
          <a:bodyPr/>
          <a:lstStyle>
            <a:lvl1pPr>
              <a:defRPr sz="2903"/>
            </a:lvl1pPr>
            <a:lvl2pPr>
              <a:defRPr sz="2540"/>
            </a:lvl2pPr>
            <a:lvl3pPr>
              <a:defRPr sz="2177"/>
            </a:lvl3pPr>
            <a:lvl4pPr>
              <a:defRPr sz="1814"/>
            </a:lvl4pPr>
            <a:lvl5pPr>
              <a:defRPr sz="1814"/>
            </a:lvl5pPr>
            <a:lvl6pPr>
              <a:defRPr sz="1814"/>
            </a:lvl6pPr>
            <a:lvl7pPr>
              <a:defRPr sz="1814"/>
            </a:lvl7pPr>
            <a:lvl8pPr>
              <a:defRPr sz="1814"/>
            </a:lvl8pPr>
            <a:lvl9pPr>
              <a:defRPr sz="1814"/>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270"/>
            </a:lvl1pPr>
            <a:lvl2pPr marL="414726" indent="0">
              <a:buNone/>
              <a:defRPr sz="1089"/>
            </a:lvl2pPr>
            <a:lvl3pPr marL="829452" indent="0">
              <a:buNone/>
              <a:defRPr sz="907"/>
            </a:lvl3pPr>
            <a:lvl4pPr marL="1244178" indent="0">
              <a:buNone/>
              <a:defRPr sz="816"/>
            </a:lvl4pPr>
            <a:lvl5pPr marL="1658904" indent="0">
              <a:buNone/>
              <a:defRPr sz="816"/>
            </a:lvl5pPr>
            <a:lvl6pPr marL="2073631" indent="0">
              <a:buNone/>
              <a:defRPr sz="816"/>
            </a:lvl6pPr>
            <a:lvl7pPr marL="2488357" indent="0">
              <a:buNone/>
              <a:defRPr sz="816"/>
            </a:lvl7pPr>
            <a:lvl8pPr marL="2903083" indent="0">
              <a:buNone/>
              <a:defRPr sz="816"/>
            </a:lvl8pPr>
            <a:lvl9pPr marL="3317809" indent="0">
              <a:buNone/>
              <a:defRPr sz="816"/>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94B7C63-619E-42B4-8EA1-F1DFC5EBAA21}" type="datetime1">
              <a:rPr lang="en-US" altLang="ja-JP" smtClean="0">
                <a:solidFill>
                  <a:prstClr val="black">
                    <a:tint val="75000"/>
                  </a:prstClr>
                </a:solidFill>
              </a:rPr>
              <a:t>11/22/2018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314236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814"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903"/>
            </a:lvl1pPr>
            <a:lvl2pPr marL="414726" indent="0">
              <a:buNone/>
              <a:defRPr sz="2540"/>
            </a:lvl2pPr>
            <a:lvl3pPr marL="829452" indent="0">
              <a:buNone/>
              <a:defRPr sz="2177"/>
            </a:lvl3pPr>
            <a:lvl4pPr marL="1244178" indent="0">
              <a:buNone/>
              <a:defRPr sz="1814"/>
            </a:lvl4pPr>
            <a:lvl5pPr marL="1658904" indent="0">
              <a:buNone/>
              <a:defRPr sz="1814"/>
            </a:lvl5pPr>
            <a:lvl6pPr marL="2073631" indent="0">
              <a:buNone/>
              <a:defRPr sz="1814"/>
            </a:lvl6pPr>
            <a:lvl7pPr marL="2488357" indent="0">
              <a:buNone/>
              <a:defRPr sz="1814"/>
            </a:lvl7pPr>
            <a:lvl8pPr marL="2903083" indent="0">
              <a:buNone/>
              <a:defRPr sz="1814"/>
            </a:lvl8pPr>
            <a:lvl9pPr marL="3317809" indent="0">
              <a:buNone/>
              <a:defRPr sz="1814"/>
            </a:lvl9pPr>
          </a:lstStyle>
          <a:p>
            <a:r>
              <a:rPr lang="ja-JP" altLang="en-US"/>
              <a:t>図を追加</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270"/>
            </a:lvl1pPr>
            <a:lvl2pPr marL="414726" indent="0">
              <a:buNone/>
              <a:defRPr sz="1089"/>
            </a:lvl2pPr>
            <a:lvl3pPr marL="829452" indent="0">
              <a:buNone/>
              <a:defRPr sz="907"/>
            </a:lvl3pPr>
            <a:lvl4pPr marL="1244178" indent="0">
              <a:buNone/>
              <a:defRPr sz="816"/>
            </a:lvl4pPr>
            <a:lvl5pPr marL="1658904" indent="0">
              <a:buNone/>
              <a:defRPr sz="816"/>
            </a:lvl5pPr>
            <a:lvl6pPr marL="2073631" indent="0">
              <a:buNone/>
              <a:defRPr sz="816"/>
            </a:lvl6pPr>
            <a:lvl7pPr marL="2488357" indent="0">
              <a:buNone/>
              <a:defRPr sz="816"/>
            </a:lvl7pPr>
            <a:lvl8pPr marL="2903083" indent="0">
              <a:buNone/>
              <a:defRPr sz="816"/>
            </a:lvl8pPr>
            <a:lvl9pPr marL="3317809" indent="0">
              <a:buNone/>
              <a:defRPr sz="816"/>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937B3A3-E027-409C-9B42-A4F241815E20}" type="datetime1">
              <a:rPr lang="en-US" altLang="ja-JP" smtClean="0">
                <a:solidFill>
                  <a:prstClr val="black">
                    <a:tint val="75000"/>
                  </a:prstClr>
                </a:solidFill>
              </a:rPr>
              <a:t>11/22/2018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82539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3"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4" name="スライド番号プレースホルダ 5"/>
          <p:cNvSpPr>
            <a:spLocks noGrp="1"/>
          </p:cNvSpPr>
          <p:nvPr>
            <p:ph type="sldNum" sz="quarter" idx="12"/>
          </p:nvPr>
        </p:nvSpPr>
        <p:spPr/>
        <p:txBody>
          <a:bodyPr/>
          <a:lstStyle>
            <a:lvl1pPr>
              <a:defRPr/>
            </a:lvl1pPr>
          </a:lstStyle>
          <a:p>
            <a:pPr>
              <a:defRPr/>
            </a:pPr>
            <a:fld id="{5F007264-B7DA-4835-8084-5D84A0947675}" type="slidenum">
              <a:rPr lang="ja-JP" altLang="en-US"/>
              <a:pPr>
                <a:defRPr/>
              </a:pPr>
              <a:t>‹#›</a:t>
            </a:fld>
            <a:endParaRPr lang="ja-JP" altLang="en-US"/>
          </a:p>
        </p:txBody>
      </p:sp>
    </p:spTree>
    <p:extLst>
      <p:ext uri="{BB962C8B-B14F-4D97-AF65-F5344CB8AC3E}">
        <p14:creationId xmlns:p14="http://schemas.microsoft.com/office/powerpoint/2010/main" val="157583908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417313B8-0F53-4BEB-9B85-464D91C68DDE}" type="datetime1">
              <a:rPr lang="en-US" altLang="ja-JP" smtClean="0">
                <a:solidFill>
                  <a:prstClr val="black">
                    <a:tint val="75000"/>
                  </a:prstClr>
                </a:solidFill>
              </a:rPr>
              <a:t>11/22/2018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078471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74640"/>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1B966093-D9D2-4CE5-8A0A-40A094689544}" type="datetime1">
              <a:rPr lang="en-US" altLang="ja-JP" smtClean="0">
                <a:solidFill>
                  <a:prstClr val="black">
                    <a:tint val="75000"/>
                  </a:prstClr>
                </a:solidFill>
              </a:rPr>
              <a:t>11/22/2018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178374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aphicFrame>
        <p:nvGraphicFramePr>
          <p:cNvPr id="3087" name="Object 15"/>
          <p:cNvGraphicFramePr>
            <a:graphicFrameLocks noChangeAspect="1"/>
          </p:cNvGraphicFramePr>
          <p:nvPr/>
        </p:nvGraphicFramePr>
        <p:xfrm>
          <a:off x="44450" y="2393950"/>
          <a:ext cx="9077325" cy="1819275"/>
        </p:xfrm>
        <a:graphic>
          <a:graphicData uri="http://schemas.openxmlformats.org/presentationml/2006/ole">
            <mc:AlternateContent xmlns:mc="http://schemas.openxmlformats.org/markup-compatibility/2006">
              <mc:Choice xmlns:v="urn:schemas-microsoft-com:vml" Requires="v">
                <p:oleObj spid="_x0000_s1087" name="Image" r:id="rId3" imgW="10209524" imgH="1815873" progId="Photoshop.Image.6">
                  <p:embed/>
                </p:oleObj>
              </mc:Choice>
              <mc:Fallback>
                <p:oleObj name="Image" r:id="rId3" imgW="10209524" imgH="1815873" progId="Photoshop.Image.6">
                  <p:embed/>
                  <p:pic>
                    <p:nvPicPr>
                      <p:cNvPr id="3087"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50" y="2393950"/>
                        <a:ext cx="9077325" cy="181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3088" name="Group 16"/>
          <p:cNvGrpSpPr>
            <a:grpSpLocks/>
          </p:cNvGrpSpPr>
          <p:nvPr/>
        </p:nvGrpSpPr>
        <p:grpSpPr bwMode="auto">
          <a:xfrm>
            <a:off x="34925" y="4292600"/>
            <a:ext cx="9074150" cy="2520950"/>
            <a:chOff x="0" y="2640"/>
            <a:chExt cx="5760" cy="1680"/>
          </a:xfrm>
        </p:grpSpPr>
        <p:sp>
          <p:nvSpPr>
            <p:cNvPr id="3089" name="Rectangle 17"/>
            <p:cNvSpPr>
              <a:spLocks noChangeArrowheads="1"/>
            </p:cNvSpPr>
            <p:nvPr userDrawn="1"/>
          </p:nvSpPr>
          <p:spPr bwMode="gray">
            <a:xfrm>
              <a:off x="0" y="2640"/>
              <a:ext cx="5760" cy="1680"/>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1D528D"/>
                </a:solidFill>
              </a:endParaRPr>
            </a:p>
          </p:txBody>
        </p:sp>
        <p:sp>
          <p:nvSpPr>
            <p:cNvPr id="3090" name="Rectangle 18"/>
            <p:cNvSpPr>
              <a:spLocks noChangeArrowheads="1"/>
            </p:cNvSpPr>
            <p:nvPr userDrawn="1"/>
          </p:nvSpPr>
          <p:spPr bwMode="gray">
            <a:xfrm>
              <a:off x="0" y="2640"/>
              <a:ext cx="5760" cy="96"/>
            </a:xfrm>
            <a:prstGeom prst="rect">
              <a:avLst/>
            </a:prstGeom>
            <a:gradFill rotWithShape="0">
              <a:gsLst>
                <a:gs pos="0">
                  <a:schemeClr val="bg2">
                    <a:gamma/>
                    <a:shade val="46275"/>
                    <a:invGamma/>
                  </a:schemeClr>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1D528D"/>
                </a:solidFill>
              </a:endParaRPr>
            </a:p>
          </p:txBody>
        </p:sp>
      </p:grpSp>
      <p:sp>
        <p:nvSpPr>
          <p:cNvPr id="3091" name="Rectangle 19"/>
          <p:cNvSpPr>
            <a:spLocks noChangeArrowheads="1"/>
          </p:cNvSpPr>
          <p:nvPr/>
        </p:nvSpPr>
        <p:spPr bwMode="gray">
          <a:xfrm>
            <a:off x="34925" y="44450"/>
            <a:ext cx="9074150" cy="2282825"/>
          </a:xfrm>
          <a:prstGeom prst="rect">
            <a:avLst/>
          </a:prstGeom>
          <a:gradFill rotWithShape="0">
            <a:gsLst>
              <a:gs pos="0">
                <a:schemeClr val="tx1"/>
              </a:gs>
              <a:gs pos="100000">
                <a:schemeClr val="tx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1D528D"/>
              </a:solidFill>
            </a:endParaRPr>
          </a:p>
        </p:txBody>
      </p:sp>
      <p:grpSp>
        <p:nvGrpSpPr>
          <p:cNvPr id="3092" name="Group 20"/>
          <p:cNvGrpSpPr>
            <a:grpSpLocks/>
          </p:cNvGrpSpPr>
          <p:nvPr/>
        </p:nvGrpSpPr>
        <p:grpSpPr bwMode="auto">
          <a:xfrm>
            <a:off x="-4763" y="0"/>
            <a:ext cx="9148763" cy="6856413"/>
            <a:chOff x="-3" y="0"/>
            <a:chExt cx="5763" cy="4319"/>
          </a:xfrm>
        </p:grpSpPr>
        <p:sp>
          <p:nvSpPr>
            <p:cNvPr id="3093" name="AutoShape 21"/>
            <p:cNvSpPr>
              <a:spLocks noChangeArrowheads="1"/>
            </p:cNvSpPr>
            <p:nvPr userDrawn="1"/>
          </p:nvSpPr>
          <p:spPr bwMode="gray">
            <a:xfrm>
              <a:off x="24" y="24"/>
              <a:ext cx="5712" cy="4272"/>
            </a:xfrm>
            <a:prstGeom prst="roundRect">
              <a:avLst>
                <a:gd name="adj" fmla="val 6227"/>
              </a:avLst>
            </a:prstGeom>
            <a:noFill/>
            <a:ln w="76200">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1D528D"/>
                </a:solidFill>
              </a:endParaRPr>
            </a:p>
          </p:txBody>
        </p:sp>
        <p:sp>
          <p:nvSpPr>
            <p:cNvPr id="3094" name="Freeform 22"/>
            <p:cNvSpPr>
              <a:spLocks/>
            </p:cNvSpPr>
            <p:nvPr userDrawn="1"/>
          </p:nvSpPr>
          <p:spPr bwMode="gray">
            <a:xfrm>
              <a:off x="0" y="0"/>
              <a:ext cx="288" cy="288"/>
            </a:xfrm>
            <a:custGeom>
              <a:avLst/>
              <a:gdLst>
                <a:gd name="T0" fmla="*/ 0 w 336"/>
                <a:gd name="T1" fmla="*/ 48 h 384"/>
                <a:gd name="T2" fmla="*/ 0 w 336"/>
                <a:gd name="T3" fmla="*/ 384 h 384"/>
                <a:gd name="T4" fmla="*/ 96 w 336"/>
                <a:gd name="T5" fmla="*/ 192 h 384"/>
                <a:gd name="T6" fmla="*/ 192 w 336"/>
                <a:gd name="T7" fmla="*/ 48 h 384"/>
                <a:gd name="T8" fmla="*/ 336 w 336"/>
                <a:gd name="T9" fmla="*/ 0 h 384"/>
                <a:gd name="T10" fmla="*/ 0 w 336"/>
                <a:gd name="T11" fmla="*/ 0 h 384"/>
              </a:gdLst>
              <a:ahLst/>
              <a:cxnLst>
                <a:cxn ang="0">
                  <a:pos x="T0" y="T1"/>
                </a:cxn>
                <a:cxn ang="0">
                  <a:pos x="T2" y="T3"/>
                </a:cxn>
                <a:cxn ang="0">
                  <a:pos x="T4" y="T5"/>
                </a:cxn>
                <a:cxn ang="0">
                  <a:pos x="T6" y="T7"/>
                </a:cxn>
                <a:cxn ang="0">
                  <a:pos x="T8" y="T9"/>
                </a:cxn>
                <a:cxn ang="0">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0" lang="ja-JP" altLang="en-US">
                <a:solidFill>
                  <a:srgbClr val="1D528D"/>
                </a:solidFill>
              </a:endParaRPr>
            </a:p>
          </p:txBody>
        </p:sp>
        <p:sp>
          <p:nvSpPr>
            <p:cNvPr id="3095" name="Freeform 23"/>
            <p:cNvSpPr>
              <a:spLocks/>
            </p:cNvSpPr>
            <p:nvPr userDrawn="1"/>
          </p:nvSpPr>
          <p:spPr bwMode="gray">
            <a:xfrm rot="-5408600">
              <a:off x="-50" y="4030"/>
              <a:ext cx="336" cy="242"/>
            </a:xfrm>
            <a:custGeom>
              <a:avLst/>
              <a:gdLst>
                <a:gd name="T0" fmla="*/ 0 w 336"/>
                <a:gd name="T1" fmla="*/ 48 h 384"/>
                <a:gd name="T2" fmla="*/ 0 w 336"/>
                <a:gd name="T3" fmla="*/ 384 h 384"/>
                <a:gd name="T4" fmla="*/ 96 w 336"/>
                <a:gd name="T5" fmla="*/ 192 h 384"/>
                <a:gd name="T6" fmla="*/ 192 w 336"/>
                <a:gd name="T7" fmla="*/ 48 h 384"/>
                <a:gd name="T8" fmla="*/ 336 w 336"/>
                <a:gd name="T9" fmla="*/ 0 h 384"/>
                <a:gd name="T10" fmla="*/ 0 w 336"/>
                <a:gd name="T11" fmla="*/ 0 h 384"/>
              </a:gdLst>
              <a:ahLst/>
              <a:cxnLst>
                <a:cxn ang="0">
                  <a:pos x="T0" y="T1"/>
                </a:cxn>
                <a:cxn ang="0">
                  <a:pos x="T2" y="T3"/>
                </a:cxn>
                <a:cxn ang="0">
                  <a:pos x="T4" y="T5"/>
                </a:cxn>
                <a:cxn ang="0">
                  <a:pos x="T6" y="T7"/>
                </a:cxn>
                <a:cxn ang="0">
                  <a:pos x="T8" y="T9"/>
                </a:cxn>
                <a:cxn ang="0">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0" lang="ja-JP" altLang="en-US">
                <a:solidFill>
                  <a:srgbClr val="1D528D"/>
                </a:solidFill>
              </a:endParaRPr>
            </a:p>
          </p:txBody>
        </p:sp>
        <p:sp>
          <p:nvSpPr>
            <p:cNvPr id="3096" name="Freeform 24"/>
            <p:cNvSpPr>
              <a:spLocks/>
            </p:cNvSpPr>
            <p:nvPr userDrawn="1"/>
          </p:nvSpPr>
          <p:spPr bwMode="gray">
            <a:xfrm rot="10769190">
              <a:off x="5519" y="4031"/>
              <a:ext cx="232" cy="287"/>
            </a:xfrm>
            <a:custGeom>
              <a:avLst/>
              <a:gdLst>
                <a:gd name="T0" fmla="*/ 0 w 336"/>
                <a:gd name="T1" fmla="*/ 48 h 384"/>
                <a:gd name="T2" fmla="*/ 0 w 336"/>
                <a:gd name="T3" fmla="*/ 384 h 384"/>
                <a:gd name="T4" fmla="*/ 96 w 336"/>
                <a:gd name="T5" fmla="*/ 192 h 384"/>
                <a:gd name="T6" fmla="*/ 192 w 336"/>
                <a:gd name="T7" fmla="*/ 48 h 384"/>
                <a:gd name="T8" fmla="*/ 336 w 336"/>
                <a:gd name="T9" fmla="*/ 0 h 384"/>
                <a:gd name="T10" fmla="*/ 0 w 336"/>
                <a:gd name="T11" fmla="*/ 0 h 384"/>
              </a:gdLst>
              <a:ahLst/>
              <a:cxnLst>
                <a:cxn ang="0">
                  <a:pos x="T0" y="T1"/>
                </a:cxn>
                <a:cxn ang="0">
                  <a:pos x="T2" y="T3"/>
                </a:cxn>
                <a:cxn ang="0">
                  <a:pos x="T4" y="T5"/>
                </a:cxn>
                <a:cxn ang="0">
                  <a:pos x="T6" y="T7"/>
                </a:cxn>
                <a:cxn ang="0">
                  <a:pos x="T8" y="T9"/>
                </a:cxn>
                <a:cxn ang="0">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0" lang="ja-JP" altLang="en-US">
                <a:solidFill>
                  <a:srgbClr val="1D528D"/>
                </a:solidFill>
              </a:endParaRPr>
            </a:p>
          </p:txBody>
        </p:sp>
        <p:sp>
          <p:nvSpPr>
            <p:cNvPr id="3097" name="Freeform 25"/>
            <p:cNvSpPr>
              <a:spLocks/>
            </p:cNvSpPr>
            <p:nvPr userDrawn="1"/>
          </p:nvSpPr>
          <p:spPr bwMode="gray">
            <a:xfrm rot="5400000">
              <a:off x="5472" y="0"/>
              <a:ext cx="288" cy="288"/>
            </a:xfrm>
            <a:custGeom>
              <a:avLst/>
              <a:gdLst>
                <a:gd name="T0" fmla="*/ 0 w 336"/>
                <a:gd name="T1" fmla="*/ 48 h 384"/>
                <a:gd name="T2" fmla="*/ 0 w 336"/>
                <a:gd name="T3" fmla="*/ 384 h 384"/>
                <a:gd name="T4" fmla="*/ 96 w 336"/>
                <a:gd name="T5" fmla="*/ 192 h 384"/>
                <a:gd name="T6" fmla="*/ 192 w 336"/>
                <a:gd name="T7" fmla="*/ 48 h 384"/>
                <a:gd name="T8" fmla="*/ 336 w 336"/>
                <a:gd name="T9" fmla="*/ 0 h 384"/>
                <a:gd name="T10" fmla="*/ 0 w 336"/>
                <a:gd name="T11" fmla="*/ 0 h 384"/>
              </a:gdLst>
              <a:ahLst/>
              <a:cxnLst>
                <a:cxn ang="0">
                  <a:pos x="T0" y="T1"/>
                </a:cxn>
                <a:cxn ang="0">
                  <a:pos x="T2" y="T3"/>
                </a:cxn>
                <a:cxn ang="0">
                  <a:pos x="T4" y="T5"/>
                </a:cxn>
                <a:cxn ang="0">
                  <a:pos x="T6" y="T7"/>
                </a:cxn>
                <a:cxn ang="0">
                  <a:pos x="T8" y="T9"/>
                </a:cxn>
                <a:cxn ang="0">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0" lang="ja-JP" altLang="en-US">
                <a:solidFill>
                  <a:srgbClr val="1D528D"/>
                </a:solidFill>
              </a:endParaRPr>
            </a:p>
          </p:txBody>
        </p:sp>
      </p:grpSp>
      <p:sp>
        <p:nvSpPr>
          <p:cNvPr id="3074" name="Rectangle 2"/>
          <p:cNvSpPr>
            <a:spLocks noGrp="1" noChangeArrowheads="1"/>
          </p:cNvSpPr>
          <p:nvPr>
            <p:ph type="ctrTitle"/>
          </p:nvPr>
        </p:nvSpPr>
        <p:spPr bwMode="ltGray">
          <a:xfrm>
            <a:off x="762000" y="990600"/>
            <a:ext cx="7772400" cy="1066800"/>
          </a:xfrm>
          <a:extLst>
            <a:ext uri="{AF507438-7753-43E0-B8FC-AC1667EBCBE1}">
              <a14:hiddenEffects xmlns:a14="http://schemas.microsoft.com/office/drawing/2010/main">
                <a:effectLst>
                  <a:outerShdw dist="53882" dir="2700000" algn="ctr" rotWithShape="0">
                    <a:srgbClr val="000000"/>
                  </a:outerShdw>
                </a:effectLst>
              </a14:hiddenEffects>
            </a:ext>
          </a:extLst>
        </p:spPr>
        <p:txBody>
          <a:bodyPr/>
          <a:lstStyle>
            <a:lvl1pPr algn="ctr">
              <a:defRPr sz="4400"/>
            </a:lvl1pPr>
          </a:lstStyle>
          <a:p>
            <a:pPr lvl="0"/>
            <a:r>
              <a:rPr lang="ja-JP" altLang="en-US" noProof="0"/>
              <a:t>マスター タイトルの書式設定</a:t>
            </a:r>
          </a:p>
        </p:txBody>
      </p:sp>
      <p:sp>
        <p:nvSpPr>
          <p:cNvPr id="3075" name="Rectangle 3"/>
          <p:cNvSpPr>
            <a:spLocks noGrp="1" noChangeArrowheads="1"/>
          </p:cNvSpPr>
          <p:nvPr>
            <p:ph type="subTitle" idx="1"/>
          </p:nvPr>
        </p:nvSpPr>
        <p:spPr>
          <a:xfrm>
            <a:off x="1371600" y="4953000"/>
            <a:ext cx="6400800" cy="533400"/>
          </a:xfrm>
        </p:spPr>
        <p:txBody>
          <a:bodyPr/>
          <a:lstStyle>
            <a:lvl1pPr marL="0" indent="0" algn="ctr">
              <a:buFontTx/>
              <a:buNone/>
              <a:defRPr sz="2800">
                <a:solidFill>
                  <a:schemeClr val="tx2"/>
                </a:solidFill>
              </a:defRPr>
            </a:lvl1pPr>
          </a:lstStyle>
          <a:p>
            <a:pPr lvl="0"/>
            <a:r>
              <a:rPr lang="ja-JP" altLang="en-US" noProof="0"/>
              <a:t>マスター サブタイトルの書式設定</a:t>
            </a:r>
          </a:p>
        </p:txBody>
      </p:sp>
      <p:sp>
        <p:nvSpPr>
          <p:cNvPr id="3076" name="Rectangle 4"/>
          <p:cNvSpPr>
            <a:spLocks noGrp="1" noChangeArrowheads="1"/>
          </p:cNvSpPr>
          <p:nvPr>
            <p:ph type="dt" sz="half" idx="2"/>
          </p:nvPr>
        </p:nvSpPr>
        <p:spPr>
          <a:xfrm>
            <a:off x="457200" y="6245225"/>
            <a:ext cx="2133600" cy="476250"/>
          </a:xfrm>
        </p:spPr>
        <p:txBody>
          <a:bodyPr/>
          <a:lstStyle>
            <a:lvl1pPr>
              <a:defRPr/>
            </a:lvl1pPr>
          </a:lstStyle>
          <a:p>
            <a:fld id="{3FBA90E1-26E4-4935-BB0A-90DD53D0CDED}" type="datetime1">
              <a:rPr lang="en-US" altLang="ja-JP" smtClean="0">
                <a:solidFill>
                  <a:srgbClr val="1D528D"/>
                </a:solidFill>
              </a:rPr>
              <a:t>11/22/2018</a:t>
            </a:fld>
            <a:endParaRPr lang="en-US" altLang="ja-JP">
              <a:solidFill>
                <a:srgbClr val="1D528D"/>
              </a:solidFill>
            </a:endParaRPr>
          </a:p>
        </p:txBody>
      </p:sp>
      <p:sp>
        <p:nvSpPr>
          <p:cNvPr id="3077" name="Rectangle 5"/>
          <p:cNvSpPr>
            <a:spLocks noGrp="1" noChangeArrowheads="1"/>
          </p:cNvSpPr>
          <p:nvPr>
            <p:ph type="ftr" sz="quarter" idx="3"/>
          </p:nvPr>
        </p:nvSpPr>
        <p:spPr>
          <a:xfrm>
            <a:off x="3124200" y="6245225"/>
            <a:ext cx="2895600" cy="476250"/>
          </a:xfrm>
        </p:spPr>
        <p:txBody>
          <a:bodyPr/>
          <a:lstStyle>
            <a:lvl1pPr>
              <a:defRPr/>
            </a:lvl1pPr>
          </a:lstStyle>
          <a:p>
            <a:endParaRPr lang="en-US" altLang="ja-JP">
              <a:solidFill>
                <a:srgbClr val="1D528D"/>
              </a:solidFill>
            </a:endParaRPr>
          </a:p>
        </p:txBody>
      </p:sp>
      <p:sp>
        <p:nvSpPr>
          <p:cNvPr id="3078" name="Rectangle 6"/>
          <p:cNvSpPr>
            <a:spLocks noGrp="1" noChangeArrowheads="1"/>
          </p:cNvSpPr>
          <p:nvPr>
            <p:ph type="sldNum" sz="quarter" idx="4"/>
          </p:nvPr>
        </p:nvSpPr>
        <p:spPr>
          <a:xfrm>
            <a:off x="6553200" y="6245225"/>
            <a:ext cx="2133600" cy="476250"/>
          </a:xfrm>
        </p:spPr>
        <p:txBody>
          <a:bodyPr/>
          <a:lstStyle>
            <a:lvl1pPr>
              <a:defRPr/>
            </a:lvl1pPr>
          </a:lstStyle>
          <a:p>
            <a:fld id="{C32F9560-A91B-4696-8D0A-E19C89EBEAAB}" type="slidenum">
              <a:rPr lang="ja-JP" altLang="en-US">
                <a:solidFill>
                  <a:srgbClr val="1D528D"/>
                </a:solidFill>
              </a:rPr>
              <a:pPr/>
              <a:t>‹#›</a:t>
            </a:fld>
            <a:endParaRPr lang="en-US" altLang="ja-JP">
              <a:solidFill>
                <a:srgbClr val="1D528D"/>
              </a:solidFill>
            </a:endParaRPr>
          </a:p>
        </p:txBody>
      </p:sp>
      <p:grpSp>
        <p:nvGrpSpPr>
          <p:cNvPr id="3098" name="Group 26"/>
          <p:cNvGrpSpPr>
            <a:grpSpLocks/>
          </p:cNvGrpSpPr>
          <p:nvPr/>
        </p:nvGrpSpPr>
        <p:grpSpPr bwMode="auto">
          <a:xfrm>
            <a:off x="2482850" y="2895600"/>
            <a:ext cx="2698750" cy="1041400"/>
            <a:chOff x="1610" y="1965"/>
            <a:chExt cx="1700" cy="656"/>
          </a:xfrm>
        </p:grpSpPr>
        <p:pic>
          <p:nvPicPr>
            <p:cNvPr id="3099" name="Picture 27" descr="Untitled-1 copy"/>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gray">
            <a:xfrm>
              <a:off x="2426" y="1965"/>
              <a:ext cx="590" cy="590"/>
            </a:xfrm>
            <a:prstGeom prst="rect">
              <a:avLst/>
            </a:prstGeom>
            <a:noFill/>
            <a:extLst>
              <a:ext uri="{909E8E84-426E-40DD-AFC4-6F175D3DCCD1}">
                <a14:hiddenFill xmlns:a14="http://schemas.microsoft.com/office/drawing/2010/main">
                  <a:solidFill>
                    <a:srgbClr val="FFFFFF"/>
                  </a:solidFill>
                </a14:hiddenFill>
              </a:ext>
            </a:extLst>
          </p:spPr>
        </p:pic>
        <p:pic>
          <p:nvPicPr>
            <p:cNvPr id="3100" name="Picture 28" descr="Untitled-1 copy"/>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gray">
            <a:xfrm>
              <a:off x="3061" y="2372"/>
              <a:ext cx="249" cy="249"/>
            </a:xfrm>
            <a:prstGeom prst="rect">
              <a:avLst/>
            </a:prstGeom>
            <a:noFill/>
            <a:extLst>
              <a:ext uri="{909E8E84-426E-40DD-AFC4-6F175D3DCCD1}">
                <a14:hiddenFill xmlns:a14="http://schemas.microsoft.com/office/drawing/2010/main">
                  <a:solidFill>
                    <a:srgbClr val="FFFFFF"/>
                  </a:solidFill>
                </a14:hiddenFill>
              </a:ext>
            </a:extLst>
          </p:spPr>
        </p:pic>
        <p:pic>
          <p:nvPicPr>
            <p:cNvPr id="3101" name="Picture 29" descr="Untitled-1 copy"/>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gray">
            <a:xfrm>
              <a:off x="1610" y="2237"/>
              <a:ext cx="363" cy="3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796060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fld id="{1C83225A-5C7A-40E1-9E50-41EB44662026}" type="datetime1">
              <a:rPr lang="en-US" altLang="ja-JP" smtClean="0">
                <a:solidFill>
                  <a:srgbClr val="1D528D"/>
                </a:solidFill>
              </a:rPr>
              <a:t>11/22/2018</a:t>
            </a:fld>
            <a:endParaRPr lang="en-US" altLang="ja-JP">
              <a:solidFill>
                <a:srgbClr val="1D528D"/>
              </a:solidFill>
            </a:endParaRPr>
          </a:p>
        </p:txBody>
      </p:sp>
      <p:sp>
        <p:nvSpPr>
          <p:cNvPr id="5" name="フッター プレースホルダー 4"/>
          <p:cNvSpPr>
            <a:spLocks noGrp="1"/>
          </p:cNvSpPr>
          <p:nvPr>
            <p:ph type="ftr" sz="quarter" idx="11"/>
          </p:nvPr>
        </p:nvSpPr>
        <p:spPr/>
        <p:txBody>
          <a:bodyPr/>
          <a:lstStyle>
            <a:lvl1pPr>
              <a:defRPr/>
            </a:lvl1pPr>
          </a:lstStyle>
          <a:p>
            <a:endParaRPr lang="en-US" altLang="ja-JP">
              <a:solidFill>
                <a:srgbClr val="1D528D"/>
              </a:solidFill>
            </a:endParaRPr>
          </a:p>
        </p:txBody>
      </p:sp>
      <p:sp>
        <p:nvSpPr>
          <p:cNvPr id="6" name="スライド番号プレースホルダー 5"/>
          <p:cNvSpPr>
            <a:spLocks noGrp="1"/>
          </p:cNvSpPr>
          <p:nvPr>
            <p:ph type="sldNum" sz="quarter" idx="12"/>
          </p:nvPr>
        </p:nvSpPr>
        <p:spPr/>
        <p:txBody>
          <a:bodyPr/>
          <a:lstStyle>
            <a:lvl1pPr>
              <a:defRPr/>
            </a:lvl1pPr>
          </a:lstStyle>
          <a:p>
            <a:fld id="{30D2CEA2-9CF5-46EB-A751-1D838364204A}"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76581145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日付プレースホルダー 3"/>
          <p:cNvSpPr>
            <a:spLocks noGrp="1"/>
          </p:cNvSpPr>
          <p:nvPr>
            <p:ph type="dt" sz="half" idx="10"/>
          </p:nvPr>
        </p:nvSpPr>
        <p:spPr/>
        <p:txBody>
          <a:bodyPr/>
          <a:lstStyle>
            <a:lvl1pPr>
              <a:defRPr/>
            </a:lvl1pPr>
          </a:lstStyle>
          <a:p>
            <a:fld id="{A453B2BA-3935-40A0-BDEA-1350125C8F0E}" type="datetime1">
              <a:rPr lang="en-US" altLang="ja-JP" smtClean="0">
                <a:solidFill>
                  <a:srgbClr val="1D528D"/>
                </a:solidFill>
              </a:rPr>
              <a:t>11/22/2018</a:t>
            </a:fld>
            <a:endParaRPr lang="en-US" altLang="ja-JP">
              <a:solidFill>
                <a:srgbClr val="1D528D"/>
              </a:solidFill>
            </a:endParaRPr>
          </a:p>
        </p:txBody>
      </p:sp>
      <p:sp>
        <p:nvSpPr>
          <p:cNvPr id="5" name="フッター プレースホルダー 4"/>
          <p:cNvSpPr>
            <a:spLocks noGrp="1"/>
          </p:cNvSpPr>
          <p:nvPr>
            <p:ph type="ftr" sz="quarter" idx="11"/>
          </p:nvPr>
        </p:nvSpPr>
        <p:spPr/>
        <p:txBody>
          <a:bodyPr/>
          <a:lstStyle>
            <a:lvl1pPr>
              <a:defRPr/>
            </a:lvl1pPr>
          </a:lstStyle>
          <a:p>
            <a:endParaRPr lang="en-US" altLang="ja-JP">
              <a:solidFill>
                <a:srgbClr val="1D528D"/>
              </a:solidFill>
            </a:endParaRPr>
          </a:p>
        </p:txBody>
      </p:sp>
      <p:sp>
        <p:nvSpPr>
          <p:cNvPr id="6" name="スライド番号プレースホルダー 5"/>
          <p:cNvSpPr>
            <a:spLocks noGrp="1"/>
          </p:cNvSpPr>
          <p:nvPr>
            <p:ph type="sldNum" sz="quarter" idx="12"/>
          </p:nvPr>
        </p:nvSpPr>
        <p:spPr/>
        <p:txBody>
          <a:bodyPr/>
          <a:lstStyle>
            <a:lvl1pPr>
              <a:defRPr/>
            </a:lvl1pPr>
          </a:lstStyle>
          <a:p>
            <a:fld id="{49BD5A0D-65A6-493C-A5CF-63FF691D27B7}"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239901691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57200" y="1447800"/>
            <a:ext cx="4038600" cy="4949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447800"/>
            <a:ext cx="4038600" cy="4949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4"/>
          <p:cNvSpPr>
            <a:spLocks noGrp="1"/>
          </p:cNvSpPr>
          <p:nvPr>
            <p:ph type="dt" sz="half" idx="10"/>
          </p:nvPr>
        </p:nvSpPr>
        <p:spPr/>
        <p:txBody>
          <a:bodyPr/>
          <a:lstStyle>
            <a:lvl1pPr>
              <a:defRPr/>
            </a:lvl1pPr>
          </a:lstStyle>
          <a:p>
            <a:fld id="{886E324F-8A0C-4471-B836-9CAA6B58D0FB}" type="datetime1">
              <a:rPr lang="en-US" altLang="ja-JP" smtClean="0">
                <a:solidFill>
                  <a:srgbClr val="1D528D"/>
                </a:solidFill>
              </a:rPr>
              <a:t>11/22/2018</a:t>
            </a:fld>
            <a:endParaRPr lang="en-US" altLang="ja-JP">
              <a:solidFill>
                <a:srgbClr val="1D528D"/>
              </a:solidFill>
            </a:endParaRPr>
          </a:p>
        </p:txBody>
      </p:sp>
      <p:sp>
        <p:nvSpPr>
          <p:cNvPr id="6" name="フッター プレースホルダー 5"/>
          <p:cNvSpPr>
            <a:spLocks noGrp="1"/>
          </p:cNvSpPr>
          <p:nvPr>
            <p:ph type="ftr" sz="quarter" idx="11"/>
          </p:nvPr>
        </p:nvSpPr>
        <p:spPr/>
        <p:txBody>
          <a:bodyPr/>
          <a:lstStyle>
            <a:lvl1pPr>
              <a:defRPr/>
            </a:lvl1pPr>
          </a:lstStyle>
          <a:p>
            <a:endParaRPr lang="en-US" altLang="ja-JP">
              <a:solidFill>
                <a:srgbClr val="1D528D"/>
              </a:solidFill>
            </a:endParaRPr>
          </a:p>
        </p:txBody>
      </p:sp>
      <p:sp>
        <p:nvSpPr>
          <p:cNvPr id="7" name="スライド番号プレースホルダー 6"/>
          <p:cNvSpPr>
            <a:spLocks noGrp="1"/>
          </p:cNvSpPr>
          <p:nvPr>
            <p:ph type="sldNum" sz="quarter" idx="12"/>
          </p:nvPr>
        </p:nvSpPr>
        <p:spPr/>
        <p:txBody>
          <a:bodyPr/>
          <a:lstStyle>
            <a:lvl1pPr>
              <a:defRPr/>
            </a:lvl1pPr>
          </a:lstStyle>
          <a:p>
            <a:fld id="{3893C037-FBCA-4DE6-8015-B163AF18DED2}"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219624293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6"/>
          <p:cNvSpPr>
            <a:spLocks noGrp="1"/>
          </p:cNvSpPr>
          <p:nvPr>
            <p:ph type="dt" sz="half" idx="10"/>
          </p:nvPr>
        </p:nvSpPr>
        <p:spPr/>
        <p:txBody>
          <a:bodyPr/>
          <a:lstStyle>
            <a:lvl1pPr>
              <a:defRPr/>
            </a:lvl1pPr>
          </a:lstStyle>
          <a:p>
            <a:fld id="{09FAC288-CB2E-465F-B697-5B43C86417E4}" type="datetime1">
              <a:rPr lang="en-US" altLang="ja-JP" smtClean="0">
                <a:solidFill>
                  <a:srgbClr val="1D528D"/>
                </a:solidFill>
              </a:rPr>
              <a:t>11/22/2018</a:t>
            </a:fld>
            <a:endParaRPr lang="en-US" altLang="ja-JP">
              <a:solidFill>
                <a:srgbClr val="1D528D"/>
              </a:solidFill>
            </a:endParaRPr>
          </a:p>
        </p:txBody>
      </p:sp>
      <p:sp>
        <p:nvSpPr>
          <p:cNvPr id="8" name="フッター プレースホルダー 7"/>
          <p:cNvSpPr>
            <a:spLocks noGrp="1"/>
          </p:cNvSpPr>
          <p:nvPr>
            <p:ph type="ftr" sz="quarter" idx="11"/>
          </p:nvPr>
        </p:nvSpPr>
        <p:spPr/>
        <p:txBody>
          <a:bodyPr/>
          <a:lstStyle>
            <a:lvl1pPr>
              <a:defRPr/>
            </a:lvl1pPr>
          </a:lstStyle>
          <a:p>
            <a:endParaRPr lang="en-US" altLang="ja-JP">
              <a:solidFill>
                <a:srgbClr val="1D528D"/>
              </a:solidFill>
            </a:endParaRPr>
          </a:p>
        </p:txBody>
      </p:sp>
      <p:sp>
        <p:nvSpPr>
          <p:cNvPr id="9" name="スライド番号プレースホルダー 8"/>
          <p:cNvSpPr>
            <a:spLocks noGrp="1"/>
          </p:cNvSpPr>
          <p:nvPr>
            <p:ph type="sldNum" sz="quarter" idx="12"/>
          </p:nvPr>
        </p:nvSpPr>
        <p:spPr/>
        <p:txBody>
          <a:bodyPr/>
          <a:lstStyle>
            <a:lvl1pPr>
              <a:defRPr/>
            </a:lvl1pPr>
          </a:lstStyle>
          <a:p>
            <a:fld id="{2D72D48A-2860-4507-B341-D5325F31B22F}"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287659252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2"/>
          <p:cNvSpPr>
            <a:spLocks noGrp="1"/>
          </p:cNvSpPr>
          <p:nvPr>
            <p:ph type="dt" sz="half" idx="10"/>
          </p:nvPr>
        </p:nvSpPr>
        <p:spPr/>
        <p:txBody>
          <a:bodyPr/>
          <a:lstStyle>
            <a:lvl1pPr>
              <a:defRPr/>
            </a:lvl1pPr>
          </a:lstStyle>
          <a:p>
            <a:fld id="{8354853B-9683-4D12-BD97-70BCF547251F}" type="datetime1">
              <a:rPr lang="en-US" altLang="ja-JP" smtClean="0">
                <a:solidFill>
                  <a:srgbClr val="1D528D"/>
                </a:solidFill>
              </a:rPr>
              <a:t>11/22/2018</a:t>
            </a:fld>
            <a:endParaRPr lang="en-US" altLang="ja-JP">
              <a:solidFill>
                <a:srgbClr val="1D528D"/>
              </a:solidFill>
            </a:endParaRPr>
          </a:p>
        </p:txBody>
      </p:sp>
      <p:sp>
        <p:nvSpPr>
          <p:cNvPr id="4" name="フッター プレースホルダー 3"/>
          <p:cNvSpPr>
            <a:spLocks noGrp="1"/>
          </p:cNvSpPr>
          <p:nvPr>
            <p:ph type="ftr" sz="quarter" idx="11"/>
          </p:nvPr>
        </p:nvSpPr>
        <p:spPr/>
        <p:txBody>
          <a:bodyPr/>
          <a:lstStyle>
            <a:lvl1pPr>
              <a:defRPr/>
            </a:lvl1pPr>
          </a:lstStyle>
          <a:p>
            <a:endParaRPr lang="en-US" altLang="ja-JP">
              <a:solidFill>
                <a:srgbClr val="1D528D"/>
              </a:solidFill>
            </a:endParaRPr>
          </a:p>
        </p:txBody>
      </p:sp>
      <p:sp>
        <p:nvSpPr>
          <p:cNvPr id="5" name="スライド番号プレースホルダー 4"/>
          <p:cNvSpPr>
            <a:spLocks noGrp="1"/>
          </p:cNvSpPr>
          <p:nvPr>
            <p:ph type="sldNum" sz="quarter" idx="12"/>
          </p:nvPr>
        </p:nvSpPr>
        <p:spPr/>
        <p:txBody>
          <a:bodyPr/>
          <a:lstStyle>
            <a:lvl1pPr>
              <a:defRPr/>
            </a:lvl1pPr>
          </a:lstStyle>
          <a:p>
            <a:fld id="{61F8437A-3C45-4DAF-A3F3-93724F8399DB}"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217871930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a:lvl1pPr>
          </a:lstStyle>
          <a:p>
            <a:fld id="{36B7FC78-FBE8-4E17-AF04-88FD5316095C}" type="datetime1">
              <a:rPr lang="en-US" altLang="ja-JP" smtClean="0">
                <a:solidFill>
                  <a:srgbClr val="1D528D"/>
                </a:solidFill>
              </a:rPr>
              <a:t>11/22/2018</a:t>
            </a:fld>
            <a:endParaRPr lang="en-US" altLang="ja-JP">
              <a:solidFill>
                <a:srgbClr val="1D528D"/>
              </a:solidFill>
            </a:endParaRPr>
          </a:p>
        </p:txBody>
      </p:sp>
      <p:sp>
        <p:nvSpPr>
          <p:cNvPr id="3" name="フッター プレースホルダー 2"/>
          <p:cNvSpPr>
            <a:spLocks noGrp="1"/>
          </p:cNvSpPr>
          <p:nvPr>
            <p:ph type="ftr" sz="quarter" idx="11"/>
          </p:nvPr>
        </p:nvSpPr>
        <p:spPr/>
        <p:txBody>
          <a:bodyPr/>
          <a:lstStyle>
            <a:lvl1pPr>
              <a:defRPr/>
            </a:lvl1pPr>
          </a:lstStyle>
          <a:p>
            <a:endParaRPr lang="en-US" altLang="ja-JP">
              <a:solidFill>
                <a:srgbClr val="1D528D"/>
              </a:solidFill>
            </a:endParaRPr>
          </a:p>
        </p:txBody>
      </p:sp>
      <p:sp>
        <p:nvSpPr>
          <p:cNvPr id="4" name="スライド番号プレースホルダー 3"/>
          <p:cNvSpPr>
            <a:spLocks noGrp="1"/>
          </p:cNvSpPr>
          <p:nvPr>
            <p:ph type="sldNum" sz="quarter" idx="12"/>
          </p:nvPr>
        </p:nvSpPr>
        <p:spPr/>
        <p:txBody>
          <a:bodyPr/>
          <a:lstStyle>
            <a:lvl1pPr>
              <a:defRPr/>
            </a:lvl1pPr>
          </a:lstStyle>
          <a:p>
            <a:fld id="{B717D5F7-33F7-482B-94B5-143E37B97421}"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283277759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4"/>
          <p:cNvSpPr>
            <a:spLocks noGrp="1"/>
          </p:cNvSpPr>
          <p:nvPr>
            <p:ph type="dt" sz="half" idx="10"/>
          </p:nvPr>
        </p:nvSpPr>
        <p:spPr/>
        <p:txBody>
          <a:bodyPr/>
          <a:lstStyle>
            <a:lvl1pPr>
              <a:defRPr/>
            </a:lvl1pPr>
          </a:lstStyle>
          <a:p>
            <a:fld id="{BDA1A26B-D968-430D-A5ED-BD3FCBBB4BDA}" type="datetime1">
              <a:rPr lang="en-US" altLang="ja-JP" smtClean="0">
                <a:solidFill>
                  <a:srgbClr val="1D528D"/>
                </a:solidFill>
              </a:rPr>
              <a:t>11/22/2018</a:t>
            </a:fld>
            <a:endParaRPr lang="en-US" altLang="ja-JP">
              <a:solidFill>
                <a:srgbClr val="1D528D"/>
              </a:solidFill>
            </a:endParaRPr>
          </a:p>
        </p:txBody>
      </p:sp>
      <p:sp>
        <p:nvSpPr>
          <p:cNvPr id="6" name="フッター プレースホルダー 5"/>
          <p:cNvSpPr>
            <a:spLocks noGrp="1"/>
          </p:cNvSpPr>
          <p:nvPr>
            <p:ph type="ftr" sz="quarter" idx="11"/>
          </p:nvPr>
        </p:nvSpPr>
        <p:spPr/>
        <p:txBody>
          <a:bodyPr/>
          <a:lstStyle>
            <a:lvl1pPr>
              <a:defRPr/>
            </a:lvl1pPr>
          </a:lstStyle>
          <a:p>
            <a:endParaRPr lang="en-US" altLang="ja-JP">
              <a:solidFill>
                <a:srgbClr val="1D528D"/>
              </a:solidFill>
            </a:endParaRPr>
          </a:p>
        </p:txBody>
      </p:sp>
      <p:sp>
        <p:nvSpPr>
          <p:cNvPr id="7" name="スライド番号プレースホルダー 6"/>
          <p:cNvSpPr>
            <a:spLocks noGrp="1"/>
          </p:cNvSpPr>
          <p:nvPr>
            <p:ph type="sldNum" sz="quarter" idx="12"/>
          </p:nvPr>
        </p:nvSpPr>
        <p:spPr/>
        <p:txBody>
          <a:bodyPr/>
          <a:lstStyle>
            <a:lvl1pPr>
              <a:defRPr/>
            </a:lvl1pPr>
          </a:lstStyle>
          <a:p>
            <a:fld id="{1F155C2E-618A-48BE-8EF4-4AB2E3BED961}"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2154208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31" y="273051"/>
            <a:ext cx="3008435" cy="1162050"/>
          </a:xfrm>
        </p:spPr>
        <p:txBody>
          <a:bodyPr anchor="b"/>
          <a:lstStyle>
            <a:lvl1pPr algn="l">
              <a:defRPr sz="1704" b="1"/>
            </a:lvl1pPr>
          </a:lstStyle>
          <a:p>
            <a:r>
              <a:rPr lang="ja-JP" altLang="en-US"/>
              <a:t>マスタ タイトルの書式設定</a:t>
            </a:r>
          </a:p>
        </p:txBody>
      </p:sp>
      <p:sp>
        <p:nvSpPr>
          <p:cNvPr id="3" name="コンテンツ プレースホルダ 2"/>
          <p:cNvSpPr>
            <a:spLocks noGrp="1"/>
          </p:cNvSpPr>
          <p:nvPr>
            <p:ph idx="1"/>
          </p:nvPr>
        </p:nvSpPr>
        <p:spPr>
          <a:xfrm>
            <a:off x="3575553" y="273091"/>
            <a:ext cx="5111263"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31" y="1435113"/>
            <a:ext cx="3008435" cy="4691063"/>
          </a:xfrm>
        </p:spPr>
        <p:txBody>
          <a:bodyPr/>
          <a:lstStyle>
            <a:lvl1pPr marL="0" indent="0">
              <a:buNone/>
              <a:defRPr sz="1193"/>
            </a:lvl1pPr>
            <a:lvl2pPr marL="389541" indent="0">
              <a:buNone/>
              <a:defRPr sz="1023"/>
            </a:lvl2pPr>
            <a:lvl3pPr marL="779082" indent="0">
              <a:buNone/>
              <a:defRPr sz="852"/>
            </a:lvl3pPr>
            <a:lvl4pPr marL="1168622" indent="0">
              <a:buNone/>
              <a:defRPr sz="767"/>
            </a:lvl4pPr>
            <a:lvl5pPr marL="1558164" indent="0">
              <a:buNone/>
              <a:defRPr sz="767"/>
            </a:lvl5pPr>
            <a:lvl6pPr marL="1947704" indent="0">
              <a:buNone/>
              <a:defRPr sz="767"/>
            </a:lvl6pPr>
            <a:lvl7pPr marL="2337245" indent="0">
              <a:buNone/>
              <a:defRPr sz="767"/>
            </a:lvl7pPr>
            <a:lvl8pPr marL="2726786" indent="0">
              <a:buNone/>
              <a:defRPr sz="767"/>
            </a:lvl8pPr>
            <a:lvl9pPr marL="3116327" indent="0">
              <a:buNone/>
              <a:defRPr sz="767"/>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 5"/>
          <p:cNvSpPr>
            <a:spLocks noGrp="1"/>
          </p:cNvSpPr>
          <p:nvPr>
            <p:ph type="sldNum" sz="quarter" idx="12"/>
          </p:nvPr>
        </p:nvSpPr>
        <p:spPr/>
        <p:txBody>
          <a:bodyPr/>
          <a:lstStyle>
            <a:lvl1pPr>
              <a:defRPr/>
            </a:lvl1pPr>
          </a:lstStyle>
          <a:p>
            <a:pPr>
              <a:defRPr/>
            </a:pPr>
            <a:fld id="{CA4D3B69-162D-4DF0-A522-DF7C5CA68F38}" type="slidenum">
              <a:rPr lang="ja-JP" altLang="en-US"/>
              <a:pPr>
                <a:defRPr/>
              </a:pPr>
              <a:t>‹#›</a:t>
            </a:fld>
            <a:endParaRPr lang="ja-JP" altLang="en-US"/>
          </a:p>
        </p:txBody>
      </p:sp>
    </p:spTree>
    <p:extLst>
      <p:ext uri="{BB962C8B-B14F-4D97-AF65-F5344CB8AC3E}">
        <p14:creationId xmlns:p14="http://schemas.microsoft.com/office/powerpoint/2010/main" val="274542887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4"/>
          <p:cNvSpPr>
            <a:spLocks noGrp="1"/>
          </p:cNvSpPr>
          <p:nvPr>
            <p:ph type="dt" sz="half" idx="10"/>
          </p:nvPr>
        </p:nvSpPr>
        <p:spPr/>
        <p:txBody>
          <a:bodyPr/>
          <a:lstStyle>
            <a:lvl1pPr>
              <a:defRPr/>
            </a:lvl1pPr>
          </a:lstStyle>
          <a:p>
            <a:fld id="{FEB2A12F-B2D5-45A9-9BCD-5B07062A85A2}" type="datetime1">
              <a:rPr lang="en-US" altLang="ja-JP" smtClean="0">
                <a:solidFill>
                  <a:srgbClr val="1D528D"/>
                </a:solidFill>
              </a:rPr>
              <a:t>11/22/2018</a:t>
            </a:fld>
            <a:endParaRPr lang="en-US" altLang="ja-JP">
              <a:solidFill>
                <a:srgbClr val="1D528D"/>
              </a:solidFill>
            </a:endParaRPr>
          </a:p>
        </p:txBody>
      </p:sp>
      <p:sp>
        <p:nvSpPr>
          <p:cNvPr id="6" name="フッター プレースホルダー 5"/>
          <p:cNvSpPr>
            <a:spLocks noGrp="1"/>
          </p:cNvSpPr>
          <p:nvPr>
            <p:ph type="ftr" sz="quarter" idx="11"/>
          </p:nvPr>
        </p:nvSpPr>
        <p:spPr/>
        <p:txBody>
          <a:bodyPr/>
          <a:lstStyle>
            <a:lvl1pPr>
              <a:defRPr/>
            </a:lvl1pPr>
          </a:lstStyle>
          <a:p>
            <a:endParaRPr lang="en-US" altLang="ja-JP">
              <a:solidFill>
                <a:srgbClr val="1D528D"/>
              </a:solidFill>
            </a:endParaRPr>
          </a:p>
        </p:txBody>
      </p:sp>
      <p:sp>
        <p:nvSpPr>
          <p:cNvPr id="7" name="スライド番号プレースホルダー 6"/>
          <p:cNvSpPr>
            <a:spLocks noGrp="1"/>
          </p:cNvSpPr>
          <p:nvPr>
            <p:ph type="sldNum" sz="quarter" idx="12"/>
          </p:nvPr>
        </p:nvSpPr>
        <p:spPr/>
        <p:txBody>
          <a:bodyPr/>
          <a:lstStyle>
            <a:lvl1pPr>
              <a:defRPr/>
            </a:lvl1pPr>
          </a:lstStyle>
          <a:p>
            <a:fld id="{5F37E562-879E-4E32-85F2-392EF673D6C8}"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192554882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fld id="{1FFB53C4-0461-4975-87E7-6CB7745C72E4}" type="datetime1">
              <a:rPr lang="en-US" altLang="ja-JP" smtClean="0">
                <a:solidFill>
                  <a:srgbClr val="1D528D"/>
                </a:solidFill>
              </a:rPr>
              <a:t>11/22/2018</a:t>
            </a:fld>
            <a:endParaRPr lang="en-US" altLang="ja-JP">
              <a:solidFill>
                <a:srgbClr val="1D528D"/>
              </a:solidFill>
            </a:endParaRPr>
          </a:p>
        </p:txBody>
      </p:sp>
      <p:sp>
        <p:nvSpPr>
          <p:cNvPr id="5" name="フッター プレースホルダー 4"/>
          <p:cNvSpPr>
            <a:spLocks noGrp="1"/>
          </p:cNvSpPr>
          <p:nvPr>
            <p:ph type="ftr" sz="quarter" idx="11"/>
          </p:nvPr>
        </p:nvSpPr>
        <p:spPr/>
        <p:txBody>
          <a:bodyPr/>
          <a:lstStyle>
            <a:lvl1pPr>
              <a:defRPr/>
            </a:lvl1pPr>
          </a:lstStyle>
          <a:p>
            <a:endParaRPr lang="en-US" altLang="ja-JP">
              <a:solidFill>
                <a:srgbClr val="1D528D"/>
              </a:solidFill>
            </a:endParaRPr>
          </a:p>
        </p:txBody>
      </p:sp>
      <p:sp>
        <p:nvSpPr>
          <p:cNvPr id="6" name="スライド番号プレースホルダー 5"/>
          <p:cNvSpPr>
            <a:spLocks noGrp="1"/>
          </p:cNvSpPr>
          <p:nvPr>
            <p:ph type="sldNum" sz="quarter" idx="12"/>
          </p:nvPr>
        </p:nvSpPr>
        <p:spPr/>
        <p:txBody>
          <a:bodyPr/>
          <a:lstStyle>
            <a:lvl1pPr>
              <a:defRPr/>
            </a:lvl1pPr>
          </a:lstStyle>
          <a:p>
            <a:fld id="{95E90E16-C0A4-4187-916E-0A85B48438BB}"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416508038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6122987"/>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612298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fld id="{C0B03CBA-B33C-4649-A093-084B6B970783}" type="datetime1">
              <a:rPr lang="en-US" altLang="ja-JP" smtClean="0">
                <a:solidFill>
                  <a:srgbClr val="1D528D"/>
                </a:solidFill>
              </a:rPr>
              <a:t>11/22/2018</a:t>
            </a:fld>
            <a:endParaRPr lang="en-US" altLang="ja-JP">
              <a:solidFill>
                <a:srgbClr val="1D528D"/>
              </a:solidFill>
            </a:endParaRPr>
          </a:p>
        </p:txBody>
      </p:sp>
      <p:sp>
        <p:nvSpPr>
          <p:cNvPr id="5" name="フッター プレースホルダー 4"/>
          <p:cNvSpPr>
            <a:spLocks noGrp="1"/>
          </p:cNvSpPr>
          <p:nvPr>
            <p:ph type="ftr" sz="quarter" idx="11"/>
          </p:nvPr>
        </p:nvSpPr>
        <p:spPr/>
        <p:txBody>
          <a:bodyPr/>
          <a:lstStyle>
            <a:lvl1pPr>
              <a:defRPr/>
            </a:lvl1pPr>
          </a:lstStyle>
          <a:p>
            <a:endParaRPr lang="en-US" altLang="ja-JP">
              <a:solidFill>
                <a:srgbClr val="1D528D"/>
              </a:solidFill>
            </a:endParaRPr>
          </a:p>
        </p:txBody>
      </p:sp>
      <p:sp>
        <p:nvSpPr>
          <p:cNvPr id="6" name="スライド番号プレースホルダー 5"/>
          <p:cNvSpPr>
            <a:spLocks noGrp="1"/>
          </p:cNvSpPr>
          <p:nvPr>
            <p:ph type="sldNum" sz="quarter" idx="12"/>
          </p:nvPr>
        </p:nvSpPr>
        <p:spPr/>
        <p:txBody>
          <a:bodyPr/>
          <a:lstStyle>
            <a:lvl1pPr>
              <a:defRPr/>
            </a:lvl1pPr>
          </a:lstStyle>
          <a:p>
            <a:fld id="{EEA6263A-3C72-44D2-8D2E-8E10BB61E39A}"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88969815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1676400" y="274638"/>
            <a:ext cx="6629400" cy="868362"/>
          </a:xfrm>
        </p:spPr>
        <p:txBody>
          <a:bodyPr/>
          <a:lstStyle/>
          <a:p>
            <a:r>
              <a:rPr lang="ja-JP" altLang="en-US"/>
              <a:t>マスター タイトルの書式設定</a:t>
            </a:r>
          </a:p>
        </p:txBody>
      </p:sp>
      <p:sp>
        <p:nvSpPr>
          <p:cNvPr id="3" name="表プレースホルダー 2"/>
          <p:cNvSpPr>
            <a:spLocks noGrp="1"/>
          </p:cNvSpPr>
          <p:nvPr>
            <p:ph type="tbl" idx="1"/>
          </p:nvPr>
        </p:nvSpPr>
        <p:spPr>
          <a:xfrm>
            <a:off x="457200" y="1447800"/>
            <a:ext cx="8229600" cy="4949825"/>
          </a:xfrm>
        </p:spPr>
        <p:txBody>
          <a:bodyPr/>
          <a:lstStyle/>
          <a:p>
            <a:r>
              <a:rPr lang="ja-JP" altLang="en-US"/>
              <a:t>アイコンをクリックして表を追加</a:t>
            </a:r>
          </a:p>
        </p:txBody>
      </p:sp>
      <p:sp>
        <p:nvSpPr>
          <p:cNvPr id="4" name="日付プレースホルダー 3"/>
          <p:cNvSpPr>
            <a:spLocks noGrp="1"/>
          </p:cNvSpPr>
          <p:nvPr>
            <p:ph type="dt" sz="half" idx="10"/>
          </p:nvPr>
        </p:nvSpPr>
        <p:spPr>
          <a:xfrm>
            <a:off x="457200" y="6477000"/>
            <a:ext cx="2133600" cy="244475"/>
          </a:xfrm>
        </p:spPr>
        <p:txBody>
          <a:bodyPr/>
          <a:lstStyle>
            <a:lvl1pPr>
              <a:defRPr/>
            </a:lvl1pPr>
          </a:lstStyle>
          <a:p>
            <a:fld id="{111156EF-137D-4D1A-9555-12C845DE0E84}" type="datetime1">
              <a:rPr lang="en-US" altLang="ja-JP" smtClean="0">
                <a:solidFill>
                  <a:srgbClr val="1D528D"/>
                </a:solidFill>
              </a:rPr>
              <a:t>11/22/2018</a:t>
            </a:fld>
            <a:endParaRPr lang="en-US" altLang="ja-JP">
              <a:solidFill>
                <a:srgbClr val="1D528D"/>
              </a:solidFill>
            </a:endParaRPr>
          </a:p>
        </p:txBody>
      </p:sp>
      <p:sp>
        <p:nvSpPr>
          <p:cNvPr id="5" name="フッター プレースホルダー 4"/>
          <p:cNvSpPr>
            <a:spLocks noGrp="1"/>
          </p:cNvSpPr>
          <p:nvPr>
            <p:ph type="ftr" sz="quarter" idx="11"/>
          </p:nvPr>
        </p:nvSpPr>
        <p:spPr>
          <a:xfrm>
            <a:off x="3124200" y="6477000"/>
            <a:ext cx="2895600" cy="244475"/>
          </a:xfrm>
        </p:spPr>
        <p:txBody>
          <a:bodyPr/>
          <a:lstStyle>
            <a:lvl1pPr>
              <a:defRPr/>
            </a:lvl1pPr>
          </a:lstStyle>
          <a:p>
            <a:endParaRPr lang="en-US" altLang="ja-JP">
              <a:solidFill>
                <a:srgbClr val="1D528D"/>
              </a:solidFill>
            </a:endParaRPr>
          </a:p>
        </p:txBody>
      </p:sp>
      <p:sp>
        <p:nvSpPr>
          <p:cNvPr id="6" name="スライド番号プレースホルダー 5"/>
          <p:cNvSpPr>
            <a:spLocks noGrp="1"/>
          </p:cNvSpPr>
          <p:nvPr>
            <p:ph type="sldNum" sz="quarter" idx="12"/>
          </p:nvPr>
        </p:nvSpPr>
        <p:spPr>
          <a:xfrm>
            <a:off x="6553200" y="6477000"/>
            <a:ext cx="2133600" cy="244475"/>
          </a:xfrm>
        </p:spPr>
        <p:txBody>
          <a:bodyPr/>
          <a:lstStyle>
            <a:lvl1pPr>
              <a:defRPr/>
            </a:lvl1pPr>
          </a:lstStyle>
          <a:p>
            <a:fld id="{5B050C3E-BE7C-47EC-A59F-2DAEC9408F95}"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252724060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657"/>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21992" indent="0" algn="ctr">
              <a:buNone/>
              <a:defRPr/>
            </a:lvl2pPr>
            <a:lvl3pPr marL="843984" indent="0" algn="ctr">
              <a:buNone/>
              <a:defRPr/>
            </a:lvl3pPr>
            <a:lvl4pPr marL="1265976" indent="0" algn="ctr">
              <a:buNone/>
              <a:defRPr/>
            </a:lvl4pPr>
            <a:lvl5pPr marL="1687969" indent="0" algn="ctr">
              <a:buNone/>
              <a:defRPr/>
            </a:lvl5pPr>
            <a:lvl6pPr marL="2109960" indent="0" algn="ctr">
              <a:buNone/>
              <a:defRPr/>
            </a:lvl6pPr>
            <a:lvl7pPr marL="2531952" indent="0" algn="ctr">
              <a:buNone/>
              <a:defRPr/>
            </a:lvl7pPr>
            <a:lvl8pPr marL="2953944" indent="0" algn="ctr">
              <a:buNone/>
              <a:defRPr/>
            </a:lvl8pPr>
            <a:lvl9pPr marL="3375936"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DF97BEEC-F7AD-4BC7-9EF9-F1E4D0DA4EB7}" type="datetime1">
              <a:rPr lang="en-US" altLang="ja-JP" smtClean="0">
                <a:solidFill>
                  <a:srgbClr val="000000"/>
                </a:solidFill>
              </a:rPr>
              <a:t>11/22/2018</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90383E8-C7BB-4AD7-9E52-D64A9EDED09B}"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95134790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A6AF6EB7-897C-46CE-BAE3-B9A766AD9B83}" type="datetime1">
              <a:rPr lang="en-US" altLang="ja-JP" smtClean="0">
                <a:solidFill>
                  <a:srgbClr val="000000"/>
                </a:solidFill>
              </a:rPr>
              <a:t>11/22/2018</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A1C1E8-9361-4557-9EFC-000E05CD7A2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8933221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7132"/>
            <a:ext cx="7772400" cy="1362075"/>
          </a:xfrm>
        </p:spPr>
        <p:txBody>
          <a:bodyPr anchor="t"/>
          <a:lstStyle>
            <a:lvl1pPr algn="l">
              <a:defRPr sz="3692"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22"/>
            <a:ext cx="7772400" cy="1500187"/>
          </a:xfrm>
        </p:spPr>
        <p:txBody>
          <a:bodyPr anchor="b"/>
          <a:lstStyle>
            <a:lvl1pPr marL="0" indent="0">
              <a:buNone/>
              <a:defRPr sz="1846"/>
            </a:lvl1pPr>
            <a:lvl2pPr marL="421992" indent="0">
              <a:buNone/>
              <a:defRPr sz="1662"/>
            </a:lvl2pPr>
            <a:lvl3pPr marL="843984" indent="0">
              <a:buNone/>
              <a:defRPr sz="1477"/>
            </a:lvl3pPr>
            <a:lvl4pPr marL="1265976" indent="0">
              <a:buNone/>
              <a:defRPr sz="1292"/>
            </a:lvl4pPr>
            <a:lvl5pPr marL="1687969" indent="0">
              <a:buNone/>
              <a:defRPr sz="1292"/>
            </a:lvl5pPr>
            <a:lvl6pPr marL="2109960" indent="0">
              <a:buNone/>
              <a:defRPr sz="1292"/>
            </a:lvl6pPr>
            <a:lvl7pPr marL="2531952" indent="0">
              <a:buNone/>
              <a:defRPr sz="1292"/>
            </a:lvl7pPr>
            <a:lvl8pPr marL="2953944" indent="0">
              <a:buNone/>
              <a:defRPr sz="1292"/>
            </a:lvl8pPr>
            <a:lvl9pPr marL="3375936" indent="0">
              <a:buNone/>
              <a:defRPr sz="1292"/>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BDB3639F-8A34-4ADB-90E8-4E42F7A24CD2}" type="datetime1">
              <a:rPr lang="en-US" altLang="ja-JP" smtClean="0">
                <a:solidFill>
                  <a:srgbClr val="000000"/>
                </a:solidFill>
              </a:rPr>
              <a:t>11/22/2018</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311B4C6-247B-40A4-A1BD-C17C64AF5ECC}"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49583628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6"/>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6"/>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45ABABDB-5568-48A5-A6F9-3F7B5CF6C249}" type="datetime1">
              <a:rPr lang="en-US" altLang="ja-JP" smtClean="0">
                <a:solidFill>
                  <a:srgbClr val="000000"/>
                </a:solidFill>
              </a:rPr>
              <a:t>11/22/2018</a:t>
            </a:fld>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5DE2203-D913-4B97-822F-683F108E3F71}"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37720947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87" y="1535113"/>
            <a:ext cx="4040189" cy="639762"/>
          </a:xfrm>
        </p:spPr>
        <p:txBody>
          <a:bodyPr anchor="b"/>
          <a:lstStyle>
            <a:lvl1pPr marL="0" indent="0">
              <a:buNone/>
              <a:defRPr sz="2215" b="1"/>
            </a:lvl1pPr>
            <a:lvl2pPr marL="421992" indent="0">
              <a:buNone/>
              <a:defRPr sz="1846" b="1"/>
            </a:lvl2pPr>
            <a:lvl3pPr marL="843984" indent="0">
              <a:buNone/>
              <a:defRPr sz="1662" b="1"/>
            </a:lvl3pPr>
            <a:lvl4pPr marL="1265976" indent="0">
              <a:buNone/>
              <a:defRPr sz="1477" b="1"/>
            </a:lvl4pPr>
            <a:lvl5pPr marL="1687969" indent="0">
              <a:buNone/>
              <a:defRPr sz="1477" b="1"/>
            </a:lvl5pPr>
            <a:lvl6pPr marL="2109960" indent="0">
              <a:buNone/>
              <a:defRPr sz="1477" b="1"/>
            </a:lvl6pPr>
            <a:lvl7pPr marL="2531952" indent="0">
              <a:buNone/>
              <a:defRPr sz="1477" b="1"/>
            </a:lvl7pPr>
            <a:lvl8pPr marL="2953944" indent="0">
              <a:buNone/>
              <a:defRPr sz="1477" b="1"/>
            </a:lvl8pPr>
            <a:lvl9pPr marL="3375936" indent="0">
              <a:buNone/>
              <a:defRPr sz="1477"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87" y="2174875"/>
            <a:ext cx="4040189"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6" y="1535113"/>
            <a:ext cx="4041774" cy="639762"/>
          </a:xfrm>
        </p:spPr>
        <p:txBody>
          <a:bodyPr anchor="b"/>
          <a:lstStyle>
            <a:lvl1pPr marL="0" indent="0">
              <a:buNone/>
              <a:defRPr sz="2215" b="1"/>
            </a:lvl1pPr>
            <a:lvl2pPr marL="421992" indent="0">
              <a:buNone/>
              <a:defRPr sz="1846" b="1"/>
            </a:lvl2pPr>
            <a:lvl3pPr marL="843984" indent="0">
              <a:buNone/>
              <a:defRPr sz="1662" b="1"/>
            </a:lvl3pPr>
            <a:lvl4pPr marL="1265976" indent="0">
              <a:buNone/>
              <a:defRPr sz="1477" b="1"/>
            </a:lvl4pPr>
            <a:lvl5pPr marL="1687969" indent="0">
              <a:buNone/>
              <a:defRPr sz="1477" b="1"/>
            </a:lvl5pPr>
            <a:lvl6pPr marL="2109960" indent="0">
              <a:buNone/>
              <a:defRPr sz="1477" b="1"/>
            </a:lvl6pPr>
            <a:lvl7pPr marL="2531952" indent="0">
              <a:buNone/>
              <a:defRPr sz="1477" b="1"/>
            </a:lvl7pPr>
            <a:lvl8pPr marL="2953944" indent="0">
              <a:buNone/>
              <a:defRPr sz="1477" b="1"/>
            </a:lvl8pPr>
            <a:lvl9pPr marL="3375936" indent="0">
              <a:buNone/>
              <a:defRPr sz="1477"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6" y="2174875"/>
            <a:ext cx="4041774"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FC1F49D0-B6CB-4653-A9A9-6C60E3578AE0}" type="datetime1">
              <a:rPr lang="en-US" altLang="ja-JP" smtClean="0">
                <a:solidFill>
                  <a:srgbClr val="000000"/>
                </a:solidFill>
              </a:rPr>
              <a:t>11/22/2018</a:t>
            </a:fld>
            <a:endParaRPr lang="en-US" altLang="ja-JP">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1CA86D85-8398-47F1-953D-4FC0F0C62A74}"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72861726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5A5BAFA6-49F9-4975-AC54-2DB4A7978ADA}" type="datetime1">
              <a:rPr lang="en-US" altLang="ja-JP" smtClean="0">
                <a:solidFill>
                  <a:srgbClr val="000000"/>
                </a:solidFill>
              </a:rPr>
              <a:t>11/22/2018</a:t>
            </a:fld>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0329B7E6-8142-4C2C-8486-ACA79D5FD086}"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058613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170" y="4800601"/>
            <a:ext cx="5486400" cy="566738"/>
          </a:xfrm>
        </p:spPr>
        <p:txBody>
          <a:bodyPr anchor="b"/>
          <a:lstStyle>
            <a:lvl1pPr algn="l">
              <a:defRPr sz="1704" b="1"/>
            </a:lvl1pPr>
          </a:lstStyle>
          <a:p>
            <a:r>
              <a:rPr lang="ja-JP" altLang="en-US"/>
              <a:t>マスタ タイトルの書式設定</a:t>
            </a:r>
          </a:p>
        </p:txBody>
      </p:sp>
      <p:sp>
        <p:nvSpPr>
          <p:cNvPr id="3" name="図プレースホルダ 2"/>
          <p:cNvSpPr>
            <a:spLocks noGrp="1"/>
          </p:cNvSpPr>
          <p:nvPr>
            <p:ph type="pic" idx="1"/>
          </p:nvPr>
        </p:nvSpPr>
        <p:spPr>
          <a:xfrm>
            <a:off x="1792170" y="612775"/>
            <a:ext cx="5486400" cy="4114800"/>
          </a:xfrm>
        </p:spPr>
        <p:txBody>
          <a:bodyPr rtlCol="0">
            <a:normAutofit/>
          </a:bodyPr>
          <a:lstStyle>
            <a:lvl1pPr marL="0" indent="0">
              <a:buNone/>
              <a:defRPr sz="2727"/>
            </a:lvl1pPr>
            <a:lvl2pPr marL="389541" indent="0">
              <a:buNone/>
              <a:defRPr sz="2386"/>
            </a:lvl2pPr>
            <a:lvl3pPr marL="779082" indent="0">
              <a:buNone/>
              <a:defRPr sz="2045"/>
            </a:lvl3pPr>
            <a:lvl4pPr marL="1168622" indent="0">
              <a:buNone/>
              <a:defRPr sz="1704"/>
            </a:lvl4pPr>
            <a:lvl5pPr marL="1558164" indent="0">
              <a:buNone/>
              <a:defRPr sz="1704"/>
            </a:lvl5pPr>
            <a:lvl6pPr marL="1947704" indent="0">
              <a:buNone/>
              <a:defRPr sz="1704"/>
            </a:lvl6pPr>
            <a:lvl7pPr marL="2337245" indent="0">
              <a:buNone/>
              <a:defRPr sz="1704"/>
            </a:lvl7pPr>
            <a:lvl8pPr marL="2726786" indent="0">
              <a:buNone/>
              <a:defRPr sz="1704"/>
            </a:lvl8pPr>
            <a:lvl9pPr marL="3116327" indent="0">
              <a:buNone/>
              <a:defRPr sz="1704"/>
            </a:lvl9pPr>
          </a:lstStyle>
          <a:p>
            <a:pPr lvl="0"/>
            <a:endParaRPr lang="ja-JP" altLang="en-US" noProof="0"/>
          </a:p>
        </p:txBody>
      </p:sp>
      <p:sp>
        <p:nvSpPr>
          <p:cNvPr id="4" name="テキスト プレースホルダ 3"/>
          <p:cNvSpPr>
            <a:spLocks noGrp="1"/>
          </p:cNvSpPr>
          <p:nvPr>
            <p:ph type="body" sz="half" idx="2"/>
          </p:nvPr>
        </p:nvSpPr>
        <p:spPr>
          <a:xfrm>
            <a:off x="1792170" y="5367339"/>
            <a:ext cx="5486400" cy="804862"/>
          </a:xfrm>
        </p:spPr>
        <p:txBody>
          <a:bodyPr/>
          <a:lstStyle>
            <a:lvl1pPr marL="0" indent="0">
              <a:buNone/>
              <a:defRPr sz="1193"/>
            </a:lvl1pPr>
            <a:lvl2pPr marL="389541" indent="0">
              <a:buNone/>
              <a:defRPr sz="1023"/>
            </a:lvl2pPr>
            <a:lvl3pPr marL="779082" indent="0">
              <a:buNone/>
              <a:defRPr sz="852"/>
            </a:lvl3pPr>
            <a:lvl4pPr marL="1168622" indent="0">
              <a:buNone/>
              <a:defRPr sz="767"/>
            </a:lvl4pPr>
            <a:lvl5pPr marL="1558164" indent="0">
              <a:buNone/>
              <a:defRPr sz="767"/>
            </a:lvl5pPr>
            <a:lvl6pPr marL="1947704" indent="0">
              <a:buNone/>
              <a:defRPr sz="767"/>
            </a:lvl6pPr>
            <a:lvl7pPr marL="2337245" indent="0">
              <a:buNone/>
              <a:defRPr sz="767"/>
            </a:lvl7pPr>
            <a:lvl8pPr marL="2726786" indent="0">
              <a:buNone/>
              <a:defRPr sz="767"/>
            </a:lvl8pPr>
            <a:lvl9pPr marL="3116327" indent="0">
              <a:buNone/>
              <a:defRPr sz="767"/>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 5"/>
          <p:cNvSpPr>
            <a:spLocks noGrp="1"/>
          </p:cNvSpPr>
          <p:nvPr>
            <p:ph type="sldNum" sz="quarter" idx="12"/>
          </p:nvPr>
        </p:nvSpPr>
        <p:spPr/>
        <p:txBody>
          <a:bodyPr/>
          <a:lstStyle>
            <a:lvl1pPr>
              <a:defRPr/>
            </a:lvl1pPr>
          </a:lstStyle>
          <a:p>
            <a:pPr>
              <a:defRPr/>
            </a:pPr>
            <a:fld id="{F9D69836-D63D-457E-83DA-315FB2B7C3EC}" type="slidenum">
              <a:rPr lang="ja-JP" altLang="en-US"/>
              <a:pPr>
                <a:defRPr/>
              </a:pPr>
              <a:t>‹#›</a:t>
            </a:fld>
            <a:endParaRPr lang="ja-JP" altLang="en-US"/>
          </a:p>
        </p:txBody>
      </p:sp>
    </p:spTree>
    <p:extLst>
      <p:ext uri="{BB962C8B-B14F-4D97-AF65-F5344CB8AC3E}">
        <p14:creationId xmlns:p14="http://schemas.microsoft.com/office/powerpoint/2010/main" val="300708958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FC8A8844-8744-4621-91E8-F1950C928846}" type="datetime1">
              <a:rPr lang="en-US" altLang="ja-JP" smtClean="0">
                <a:solidFill>
                  <a:srgbClr val="000000"/>
                </a:solidFill>
              </a:rPr>
              <a:t>11/22/2018</a:t>
            </a:fld>
            <a:endParaRPr lang="en-US" altLang="ja-JP">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28E30FF-6DFA-4E32-896A-0181B2B83A32}"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72118035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8" y="273051"/>
            <a:ext cx="3008313" cy="1162050"/>
          </a:xfrm>
        </p:spPr>
        <p:txBody>
          <a:bodyPr anchor="b"/>
          <a:lstStyle>
            <a:lvl1pPr algn="l">
              <a:defRPr sz="1846" b="1"/>
            </a:lvl1pPr>
          </a:lstStyle>
          <a:p>
            <a:r>
              <a:rPr lang="ja-JP" altLang="en-US"/>
              <a:t>マスタ タイトルの書式設定</a:t>
            </a:r>
          </a:p>
        </p:txBody>
      </p:sp>
      <p:sp>
        <p:nvSpPr>
          <p:cNvPr id="3" name="コンテンツ プレースホルダ 2"/>
          <p:cNvSpPr>
            <a:spLocks noGrp="1"/>
          </p:cNvSpPr>
          <p:nvPr>
            <p:ph idx="1"/>
          </p:nvPr>
        </p:nvSpPr>
        <p:spPr>
          <a:xfrm>
            <a:off x="3575075" y="273079"/>
            <a:ext cx="5111750"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8" y="1435103"/>
            <a:ext cx="3008313" cy="4691063"/>
          </a:xfrm>
        </p:spPr>
        <p:txBody>
          <a:bodyPr/>
          <a:lstStyle>
            <a:lvl1pPr marL="0" indent="0">
              <a:buNone/>
              <a:defRPr sz="1292"/>
            </a:lvl1pPr>
            <a:lvl2pPr marL="421992" indent="0">
              <a:buNone/>
              <a:defRPr sz="1108"/>
            </a:lvl2pPr>
            <a:lvl3pPr marL="843984" indent="0">
              <a:buNone/>
              <a:defRPr sz="923"/>
            </a:lvl3pPr>
            <a:lvl4pPr marL="1265976" indent="0">
              <a:buNone/>
              <a:defRPr sz="831"/>
            </a:lvl4pPr>
            <a:lvl5pPr marL="1687969" indent="0">
              <a:buNone/>
              <a:defRPr sz="831"/>
            </a:lvl5pPr>
            <a:lvl6pPr marL="2109960" indent="0">
              <a:buNone/>
              <a:defRPr sz="831"/>
            </a:lvl6pPr>
            <a:lvl7pPr marL="2531952" indent="0">
              <a:buNone/>
              <a:defRPr sz="831"/>
            </a:lvl7pPr>
            <a:lvl8pPr marL="2953944" indent="0">
              <a:buNone/>
              <a:defRPr sz="831"/>
            </a:lvl8pPr>
            <a:lvl9pPr marL="3375936" indent="0">
              <a:buNone/>
              <a:defRPr sz="83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ED3BAFA3-561D-477C-9DA3-BBD85B67EDB1}" type="datetime1">
              <a:rPr lang="en-US" altLang="ja-JP" smtClean="0">
                <a:solidFill>
                  <a:srgbClr val="000000"/>
                </a:solidFill>
              </a:rPr>
              <a:t>11/22/2018</a:t>
            </a:fld>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D8773D8-F53B-4DF4-909F-7F3FCD327EBD}"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69435115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302" y="4800600"/>
            <a:ext cx="5486400" cy="566738"/>
          </a:xfrm>
        </p:spPr>
        <p:txBody>
          <a:bodyPr anchor="b"/>
          <a:lstStyle>
            <a:lvl1pPr algn="l">
              <a:defRPr sz="1846" b="1"/>
            </a:lvl1pPr>
          </a:lstStyle>
          <a:p>
            <a:r>
              <a:rPr lang="ja-JP" altLang="en-US"/>
              <a:t>マスタ タイトルの書式設定</a:t>
            </a:r>
          </a:p>
        </p:txBody>
      </p:sp>
      <p:sp>
        <p:nvSpPr>
          <p:cNvPr id="3" name="図プレースホルダ 2"/>
          <p:cNvSpPr>
            <a:spLocks noGrp="1"/>
          </p:cNvSpPr>
          <p:nvPr>
            <p:ph type="pic" idx="1"/>
          </p:nvPr>
        </p:nvSpPr>
        <p:spPr>
          <a:xfrm>
            <a:off x="1792302" y="612775"/>
            <a:ext cx="5486400" cy="4114800"/>
          </a:xfrm>
        </p:spPr>
        <p:txBody>
          <a:bodyPr/>
          <a:lstStyle>
            <a:lvl1pPr marL="0" indent="0">
              <a:buNone/>
              <a:defRPr sz="2954"/>
            </a:lvl1pPr>
            <a:lvl2pPr marL="421992" indent="0">
              <a:buNone/>
              <a:defRPr sz="2585"/>
            </a:lvl2pPr>
            <a:lvl3pPr marL="843984" indent="0">
              <a:buNone/>
              <a:defRPr sz="2215"/>
            </a:lvl3pPr>
            <a:lvl4pPr marL="1265976" indent="0">
              <a:buNone/>
              <a:defRPr sz="1846"/>
            </a:lvl4pPr>
            <a:lvl5pPr marL="1687969" indent="0">
              <a:buNone/>
              <a:defRPr sz="1846"/>
            </a:lvl5pPr>
            <a:lvl6pPr marL="2109960" indent="0">
              <a:buNone/>
              <a:defRPr sz="1846"/>
            </a:lvl6pPr>
            <a:lvl7pPr marL="2531952" indent="0">
              <a:buNone/>
              <a:defRPr sz="1846"/>
            </a:lvl7pPr>
            <a:lvl8pPr marL="2953944" indent="0">
              <a:buNone/>
              <a:defRPr sz="1846"/>
            </a:lvl8pPr>
            <a:lvl9pPr marL="3375936" indent="0">
              <a:buNone/>
              <a:defRPr sz="1846"/>
            </a:lvl9pPr>
          </a:lstStyle>
          <a:p>
            <a:pPr lvl="0"/>
            <a:endParaRPr lang="ja-JP" altLang="en-US" noProof="0"/>
          </a:p>
        </p:txBody>
      </p:sp>
      <p:sp>
        <p:nvSpPr>
          <p:cNvPr id="4" name="テキスト プレースホルダ 3"/>
          <p:cNvSpPr>
            <a:spLocks noGrp="1"/>
          </p:cNvSpPr>
          <p:nvPr>
            <p:ph type="body" sz="half" idx="2"/>
          </p:nvPr>
        </p:nvSpPr>
        <p:spPr>
          <a:xfrm>
            <a:off x="1792302" y="5367338"/>
            <a:ext cx="5486400" cy="804862"/>
          </a:xfrm>
        </p:spPr>
        <p:txBody>
          <a:bodyPr/>
          <a:lstStyle>
            <a:lvl1pPr marL="0" indent="0">
              <a:buNone/>
              <a:defRPr sz="1292"/>
            </a:lvl1pPr>
            <a:lvl2pPr marL="421992" indent="0">
              <a:buNone/>
              <a:defRPr sz="1108"/>
            </a:lvl2pPr>
            <a:lvl3pPr marL="843984" indent="0">
              <a:buNone/>
              <a:defRPr sz="923"/>
            </a:lvl3pPr>
            <a:lvl4pPr marL="1265976" indent="0">
              <a:buNone/>
              <a:defRPr sz="831"/>
            </a:lvl4pPr>
            <a:lvl5pPr marL="1687969" indent="0">
              <a:buNone/>
              <a:defRPr sz="831"/>
            </a:lvl5pPr>
            <a:lvl6pPr marL="2109960" indent="0">
              <a:buNone/>
              <a:defRPr sz="831"/>
            </a:lvl6pPr>
            <a:lvl7pPr marL="2531952" indent="0">
              <a:buNone/>
              <a:defRPr sz="831"/>
            </a:lvl7pPr>
            <a:lvl8pPr marL="2953944" indent="0">
              <a:buNone/>
              <a:defRPr sz="831"/>
            </a:lvl8pPr>
            <a:lvl9pPr marL="3375936" indent="0">
              <a:buNone/>
              <a:defRPr sz="83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6E202A37-4709-49DD-A8AA-69E5F77CBCF5}" type="datetime1">
              <a:rPr lang="en-US" altLang="ja-JP" smtClean="0">
                <a:solidFill>
                  <a:srgbClr val="000000"/>
                </a:solidFill>
              </a:rPr>
              <a:t>11/22/2018</a:t>
            </a:fld>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5B62182-9D0F-4D1C-942A-64824596B5EB}"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00824204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9DD14745-C3CB-4095-A0B4-380CF05E26FC}" type="datetime1">
              <a:rPr lang="en-US" altLang="ja-JP" smtClean="0">
                <a:solidFill>
                  <a:srgbClr val="000000"/>
                </a:solidFill>
              </a:rPr>
              <a:t>11/22/2018</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D7CF38C-9696-4760-B901-EB571A1537C1}"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08256162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4" y="274665"/>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65"/>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FE180586-25E7-4F84-8984-DDBCC44B7FE4}" type="datetime1">
              <a:rPr lang="en-US" altLang="ja-JP" smtClean="0">
                <a:solidFill>
                  <a:srgbClr val="000000"/>
                </a:solidFill>
              </a:rPr>
              <a:t>11/22/2018</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DEC48A7-9EEE-40C8-9186-A6368B3A736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7806897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567"/>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342892" indent="0" algn="ctr">
              <a:buNone/>
              <a:defRPr/>
            </a:lvl2pPr>
            <a:lvl3pPr marL="685783" indent="0" algn="ctr">
              <a:buNone/>
              <a:defRPr/>
            </a:lvl3pPr>
            <a:lvl4pPr marL="1028675" indent="0" algn="ctr">
              <a:buNone/>
              <a:defRPr/>
            </a:lvl4pPr>
            <a:lvl5pPr marL="1371566" indent="0" algn="ctr">
              <a:buNone/>
              <a:defRPr/>
            </a:lvl5pPr>
            <a:lvl6pPr marL="1714457" indent="0" algn="ctr">
              <a:buNone/>
              <a:defRPr/>
            </a:lvl6pPr>
            <a:lvl7pPr marL="2057348" indent="0" algn="ctr">
              <a:buNone/>
              <a:defRPr/>
            </a:lvl7pPr>
            <a:lvl8pPr marL="2400240" indent="0" algn="ctr">
              <a:buNone/>
              <a:defRPr/>
            </a:lvl8pPr>
            <a:lvl9pPr marL="2743132"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70045E87-3D73-4B85-B2AB-D529FF791DF9}" type="slidenum">
              <a:rPr lang="en-US" altLang="ja-JP"/>
              <a:pPr>
                <a:defRPr/>
              </a:pPr>
              <a:t>‹#›</a:t>
            </a:fld>
            <a:endParaRPr lang="en-US" altLang="ja-JP"/>
          </a:p>
        </p:txBody>
      </p:sp>
    </p:spTree>
    <p:extLst>
      <p:ext uri="{BB962C8B-B14F-4D97-AF65-F5344CB8AC3E}">
        <p14:creationId xmlns:p14="http://schemas.microsoft.com/office/powerpoint/2010/main" val="354850040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xfrm>
            <a:off x="7034213" y="6570673"/>
            <a:ext cx="2133600" cy="287337"/>
          </a:xfrm>
        </p:spPr>
        <p:txBody>
          <a:bodyPr/>
          <a:lstStyle>
            <a:lvl1pPr>
              <a:defRPr/>
            </a:lvl1pPr>
          </a:lstStyle>
          <a:p>
            <a:pPr>
              <a:defRPr/>
            </a:pPr>
            <a:fld id="{59AC8D88-6B9E-431F-A9C5-11DD14C0AC29}" type="slidenum">
              <a:rPr lang="en-US" altLang="ja-JP"/>
              <a:pPr>
                <a:defRPr/>
              </a:pPr>
              <a:t>‹#›</a:t>
            </a:fld>
            <a:endParaRPr lang="en-US" altLang="ja-JP"/>
          </a:p>
        </p:txBody>
      </p:sp>
    </p:spTree>
    <p:extLst>
      <p:ext uri="{BB962C8B-B14F-4D97-AF65-F5344CB8AC3E}">
        <p14:creationId xmlns:p14="http://schemas.microsoft.com/office/powerpoint/2010/main" val="207313609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7042"/>
            <a:ext cx="7772400" cy="1362075"/>
          </a:xfrm>
        </p:spPr>
        <p:txBody>
          <a:bodyPr anchor="t"/>
          <a:lstStyle>
            <a:lvl1pPr algn="l">
              <a:defRPr sz="3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1500"/>
            </a:lvl1pPr>
            <a:lvl2pPr marL="342892" indent="0">
              <a:buNone/>
              <a:defRPr sz="1350"/>
            </a:lvl2pPr>
            <a:lvl3pPr marL="685783" indent="0">
              <a:buNone/>
              <a:defRPr sz="1200"/>
            </a:lvl3pPr>
            <a:lvl4pPr marL="1028675" indent="0">
              <a:buNone/>
              <a:defRPr sz="1050"/>
            </a:lvl4pPr>
            <a:lvl5pPr marL="1371566" indent="0">
              <a:buNone/>
              <a:defRPr sz="1050"/>
            </a:lvl5pPr>
            <a:lvl6pPr marL="1714457" indent="0">
              <a:buNone/>
              <a:defRPr sz="1050"/>
            </a:lvl6pPr>
            <a:lvl7pPr marL="2057348" indent="0">
              <a:buNone/>
              <a:defRPr sz="1050"/>
            </a:lvl7pPr>
            <a:lvl8pPr marL="2400240" indent="0">
              <a:buNone/>
              <a:defRPr sz="1050"/>
            </a:lvl8pPr>
            <a:lvl9pPr marL="2743132" indent="0">
              <a:buNone/>
              <a:defRPr sz="105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251CE48D-E74F-4DF5-8E61-F089D705C95B}" type="slidenum">
              <a:rPr lang="en-US" altLang="ja-JP"/>
              <a:pPr>
                <a:defRPr/>
              </a:pPr>
              <a:t>‹#›</a:t>
            </a:fld>
            <a:endParaRPr lang="en-US" altLang="ja-JP"/>
          </a:p>
        </p:txBody>
      </p:sp>
    </p:spTree>
    <p:extLst>
      <p:ext uri="{BB962C8B-B14F-4D97-AF65-F5344CB8AC3E}">
        <p14:creationId xmlns:p14="http://schemas.microsoft.com/office/powerpoint/2010/main" val="30930855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BE8E0AFB-8F3E-493F-88BE-DAE05119C8B6}" type="slidenum">
              <a:rPr lang="en-US" altLang="ja-JP"/>
              <a:pPr>
                <a:defRPr/>
              </a:pPr>
              <a:t>‹#›</a:t>
            </a:fld>
            <a:endParaRPr lang="en-US" altLang="ja-JP"/>
          </a:p>
        </p:txBody>
      </p:sp>
    </p:spTree>
    <p:extLst>
      <p:ext uri="{BB962C8B-B14F-4D97-AF65-F5344CB8AC3E}">
        <p14:creationId xmlns:p14="http://schemas.microsoft.com/office/powerpoint/2010/main" val="72336119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34" y="1535113"/>
            <a:ext cx="4041775" cy="639762"/>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34"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EC48E3EA-41A8-4928-98F6-75070A799A52}" type="slidenum">
              <a:rPr lang="en-US" altLang="ja-JP"/>
              <a:pPr>
                <a:defRPr/>
              </a:pPr>
              <a:t>‹#›</a:t>
            </a:fld>
            <a:endParaRPr lang="en-US" altLang="ja-JP"/>
          </a:p>
        </p:txBody>
      </p:sp>
    </p:spTree>
    <p:extLst>
      <p:ext uri="{BB962C8B-B14F-4D97-AF65-F5344CB8AC3E}">
        <p14:creationId xmlns:p14="http://schemas.microsoft.com/office/powerpoint/2010/main" val="1659960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3.xml"/><Relationship Id="rId13" Type="http://schemas.openxmlformats.org/officeDocument/2006/relationships/theme" Target="../theme/theme10.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slideLayout" Target="../slideLayouts/slideLayout117.xml"/><Relationship Id="rId2" Type="http://schemas.openxmlformats.org/officeDocument/2006/relationships/slideLayout" Target="../slideLayouts/slideLayout107.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0" Type="http://schemas.openxmlformats.org/officeDocument/2006/relationships/slideLayout" Target="../slideLayouts/slideLayout115.xml"/><Relationship Id="rId4" Type="http://schemas.openxmlformats.org/officeDocument/2006/relationships/slideLayout" Target="../slideLayouts/slideLayout109.xml"/><Relationship Id="rId9" Type="http://schemas.openxmlformats.org/officeDocument/2006/relationships/slideLayout" Target="../slideLayouts/slideLayout1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theme" Target="../theme/theme6.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7.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image" Target="../media/image2.png"/><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theme" Target="../theme/theme8.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2.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theme" Target="../theme/theme9.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338" name="タイトル プレースホルダ 1"/>
          <p:cNvSpPr>
            <a:spLocks noGrp="1"/>
          </p:cNvSpPr>
          <p:nvPr>
            <p:ph type="title"/>
          </p:nvPr>
        </p:nvSpPr>
        <p:spPr bwMode="auto">
          <a:xfrm>
            <a:off x="457203" y="274639"/>
            <a:ext cx="8229600" cy="1143000"/>
          </a:xfrm>
          <a:prstGeom prst="rect">
            <a:avLst/>
          </a:prstGeom>
          <a:noFill/>
          <a:ln w="9525">
            <a:noFill/>
            <a:miter lim="800000"/>
            <a:headEnd/>
            <a:tailEnd/>
          </a:ln>
        </p:spPr>
        <p:txBody>
          <a:bodyPr vert="horz" wrap="square" lIns="91430" tIns="45714" rIns="91430" bIns="45714" numCol="1" anchor="ctr" anchorCtr="0" compatLnSpc="1">
            <a:prstTxWarp prst="textNoShape">
              <a:avLst/>
            </a:prstTxWarp>
          </a:bodyPr>
          <a:lstStyle/>
          <a:p>
            <a:pPr lvl="0"/>
            <a:r>
              <a:rPr lang="ja-JP" altLang="en-US"/>
              <a:t>マスタ タイトルの書式設定</a:t>
            </a:r>
          </a:p>
        </p:txBody>
      </p:sp>
      <p:sp>
        <p:nvSpPr>
          <p:cNvPr id="14339" name="テキスト プレースホルダ 2"/>
          <p:cNvSpPr>
            <a:spLocks noGrp="1"/>
          </p:cNvSpPr>
          <p:nvPr>
            <p:ph type="body" idx="1"/>
          </p:nvPr>
        </p:nvSpPr>
        <p:spPr bwMode="auto">
          <a:xfrm>
            <a:off x="457203" y="1600216"/>
            <a:ext cx="8229600" cy="4525963"/>
          </a:xfrm>
          <a:prstGeom prst="rect">
            <a:avLst/>
          </a:prstGeom>
          <a:noFill/>
          <a:ln w="9525">
            <a:noFill/>
            <a:miter lim="800000"/>
            <a:headEnd/>
            <a:tailEnd/>
          </a:ln>
        </p:spPr>
        <p:txBody>
          <a:bodyPr vert="horz" wrap="square" lIns="91430" tIns="45714" rIns="91430" bIns="45714"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457200" y="6356599"/>
            <a:ext cx="2133600" cy="365125"/>
          </a:xfrm>
          <a:prstGeom prst="rect">
            <a:avLst/>
          </a:prstGeom>
        </p:spPr>
        <p:txBody>
          <a:bodyPr vert="horz" lIns="91430" tIns="45714" rIns="91430" bIns="45714" rtlCol="0" anchor="ctr"/>
          <a:lstStyle>
            <a:lvl1pPr algn="l">
              <a:defRPr sz="1023">
                <a:solidFill>
                  <a:schemeClr val="tx1">
                    <a:tint val="75000"/>
                  </a:schemeClr>
                </a:solidFill>
              </a:defRPr>
            </a:lvl1pPr>
          </a:lstStyle>
          <a:p>
            <a:pPr>
              <a:defRPr/>
            </a:pPr>
            <a:endParaRPr lang="ja-JP" altLang="en-US">
              <a:solidFill>
                <a:prstClr val="black">
                  <a:tint val="75000"/>
                </a:prstClr>
              </a:solidFill>
              <a:ea typeface="ＭＳ Ｐゴシック"/>
            </a:endParaRPr>
          </a:p>
        </p:txBody>
      </p:sp>
      <p:sp>
        <p:nvSpPr>
          <p:cNvPr id="5" name="フッター プレースホルダ 4"/>
          <p:cNvSpPr>
            <a:spLocks noGrp="1"/>
          </p:cNvSpPr>
          <p:nvPr>
            <p:ph type="ftr" sz="quarter" idx="3"/>
          </p:nvPr>
        </p:nvSpPr>
        <p:spPr>
          <a:xfrm>
            <a:off x="3124203" y="6356599"/>
            <a:ext cx="2895600" cy="365125"/>
          </a:xfrm>
          <a:prstGeom prst="rect">
            <a:avLst/>
          </a:prstGeom>
        </p:spPr>
        <p:txBody>
          <a:bodyPr vert="horz" lIns="91430" tIns="45714" rIns="91430" bIns="45714" rtlCol="0" anchor="ctr"/>
          <a:lstStyle>
            <a:lvl1pPr algn="ctr">
              <a:defRPr sz="1023">
                <a:solidFill>
                  <a:schemeClr val="tx1">
                    <a:tint val="75000"/>
                  </a:schemeClr>
                </a:solidFill>
              </a:defRPr>
            </a:lvl1pPr>
          </a:lstStyle>
          <a:p>
            <a:pPr>
              <a:defRPr/>
            </a:pPr>
            <a:endParaRPr lang="ja-JP" altLang="en-US">
              <a:solidFill>
                <a:prstClr val="black">
                  <a:tint val="75000"/>
                </a:prstClr>
              </a:solidFill>
              <a:ea typeface="ＭＳ Ｐゴシック"/>
            </a:endParaRPr>
          </a:p>
        </p:txBody>
      </p:sp>
      <p:sp>
        <p:nvSpPr>
          <p:cNvPr id="6" name="スライド番号プレースホルダ 5"/>
          <p:cNvSpPr>
            <a:spLocks noGrp="1"/>
          </p:cNvSpPr>
          <p:nvPr>
            <p:ph type="sldNum" sz="quarter" idx="4"/>
          </p:nvPr>
        </p:nvSpPr>
        <p:spPr>
          <a:xfrm>
            <a:off x="7031350" y="6525530"/>
            <a:ext cx="2133600" cy="365125"/>
          </a:xfrm>
          <a:prstGeom prst="rect">
            <a:avLst/>
          </a:prstGeom>
        </p:spPr>
        <p:txBody>
          <a:bodyPr vert="horz" lIns="91430" tIns="45714" rIns="91430" bIns="45714" rtlCol="0" anchor="ctr"/>
          <a:lstStyle>
            <a:lvl1pPr algn="r">
              <a:defRPr sz="1023">
                <a:solidFill>
                  <a:srgbClr val="002060"/>
                </a:solidFill>
              </a:defRPr>
            </a:lvl1pPr>
          </a:lstStyle>
          <a:p>
            <a:pPr>
              <a:defRPr/>
            </a:pPr>
            <a:fld id="{1E457E58-6B06-4798-8352-5D5C8AE39DA2}" type="slidenum">
              <a:rPr lang="ja-JP" altLang="en-US" smtClean="0">
                <a:ea typeface="ＭＳ Ｐゴシック"/>
              </a:rPr>
              <a:pPr>
                <a:defRPr/>
              </a:pPr>
              <a:t>‹#›</a:t>
            </a:fld>
            <a:endParaRPr lang="ja-JP" altLang="en-US">
              <a:ea typeface="ＭＳ Ｐゴシック"/>
            </a:endParaRPr>
          </a:p>
        </p:txBody>
      </p:sp>
    </p:spTree>
    <p:extLst>
      <p:ext uri="{BB962C8B-B14F-4D97-AF65-F5344CB8AC3E}">
        <p14:creationId xmlns:p14="http://schemas.microsoft.com/office/powerpoint/2010/main" val="1218556937"/>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Lst>
  <p:hf hdr="0" ftr="0" dt="0"/>
  <p:txStyles>
    <p:titleStyle>
      <a:lvl1pPr algn="ctr" rtl="0" eaLnBrk="0" fontAlgn="base" hangingPunct="0">
        <a:spcBef>
          <a:spcPct val="0"/>
        </a:spcBef>
        <a:spcAft>
          <a:spcPct val="0"/>
        </a:spcAft>
        <a:defRPr kumimoji="1" sz="3750" kern="1200">
          <a:solidFill>
            <a:schemeClr val="tx1"/>
          </a:solidFill>
          <a:latin typeface="+mj-lt"/>
          <a:ea typeface="+mj-ea"/>
          <a:cs typeface="+mj-cs"/>
        </a:defRPr>
      </a:lvl1pPr>
      <a:lvl2pPr algn="ctr" rtl="0" eaLnBrk="0" fontAlgn="base" hangingPunct="0">
        <a:spcBef>
          <a:spcPct val="0"/>
        </a:spcBef>
        <a:spcAft>
          <a:spcPct val="0"/>
        </a:spcAft>
        <a:defRPr kumimoji="1" sz="3750">
          <a:solidFill>
            <a:schemeClr val="tx1"/>
          </a:solidFill>
          <a:latin typeface="Calibri" pitchFamily="34" charset="0"/>
          <a:ea typeface="ＭＳ Ｐゴシック" charset="-128"/>
        </a:defRPr>
      </a:lvl2pPr>
      <a:lvl3pPr algn="ctr" rtl="0" eaLnBrk="0" fontAlgn="base" hangingPunct="0">
        <a:spcBef>
          <a:spcPct val="0"/>
        </a:spcBef>
        <a:spcAft>
          <a:spcPct val="0"/>
        </a:spcAft>
        <a:defRPr kumimoji="1" sz="3750">
          <a:solidFill>
            <a:schemeClr val="tx1"/>
          </a:solidFill>
          <a:latin typeface="Calibri" pitchFamily="34" charset="0"/>
          <a:ea typeface="ＭＳ Ｐゴシック" charset="-128"/>
        </a:defRPr>
      </a:lvl3pPr>
      <a:lvl4pPr algn="ctr" rtl="0" eaLnBrk="0" fontAlgn="base" hangingPunct="0">
        <a:spcBef>
          <a:spcPct val="0"/>
        </a:spcBef>
        <a:spcAft>
          <a:spcPct val="0"/>
        </a:spcAft>
        <a:defRPr kumimoji="1" sz="3750">
          <a:solidFill>
            <a:schemeClr val="tx1"/>
          </a:solidFill>
          <a:latin typeface="Calibri" pitchFamily="34" charset="0"/>
          <a:ea typeface="ＭＳ Ｐゴシック" charset="-128"/>
        </a:defRPr>
      </a:lvl4pPr>
      <a:lvl5pPr algn="ctr" rtl="0" eaLnBrk="0" fontAlgn="base" hangingPunct="0">
        <a:spcBef>
          <a:spcPct val="0"/>
        </a:spcBef>
        <a:spcAft>
          <a:spcPct val="0"/>
        </a:spcAft>
        <a:defRPr kumimoji="1" sz="3750">
          <a:solidFill>
            <a:schemeClr val="tx1"/>
          </a:solidFill>
          <a:latin typeface="Calibri" pitchFamily="34" charset="0"/>
          <a:ea typeface="ＭＳ Ｐゴシック" charset="-128"/>
        </a:defRPr>
      </a:lvl5pPr>
      <a:lvl6pPr marL="389541" algn="ctr" rtl="0" fontAlgn="base">
        <a:spcBef>
          <a:spcPct val="0"/>
        </a:spcBef>
        <a:spcAft>
          <a:spcPct val="0"/>
        </a:spcAft>
        <a:defRPr kumimoji="1" sz="3750">
          <a:solidFill>
            <a:schemeClr val="tx1"/>
          </a:solidFill>
          <a:latin typeface="Calibri" pitchFamily="34" charset="0"/>
          <a:ea typeface="ＭＳ Ｐゴシック" charset="-128"/>
        </a:defRPr>
      </a:lvl6pPr>
      <a:lvl7pPr marL="779082" algn="ctr" rtl="0" fontAlgn="base">
        <a:spcBef>
          <a:spcPct val="0"/>
        </a:spcBef>
        <a:spcAft>
          <a:spcPct val="0"/>
        </a:spcAft>
        <a:defRPr kumimoji="1" sz="3750">
          <a:solidFill>
            <a:schemeClr val="tx1"/>
          </a:solidFill>
          <a:latin typeface="Calibri" pitchFamily="34" charset="0"/>
          <a:ea typeface="ＭＳ Ｐゴシック" charset="-128"/>
        </a:defRPr>
      </a:lvl7pPr>
      <a:lvl8pPr marL="1168622" algn="ctr" rtl="0" fontAlgn="base">
        <a:spcBef>
          <a:spcPct val="0"/>
        </a:spcBef>
        <a:spcAft>
          <a:spcPct val="0"/>
        </a:spcAft>
        <a:defRPr kumimoji="1" sz="3750">
          <a:solidFill>
            <a:schemeClr val="tx1"/>
          </a:solidFill>
          <a:latin typeface="Calibri" pitchFamily="34" charset="0"/>
          <a:ea typeface="ＭＳ Ｐゴシック" charset="-128"/>
        </a:defRPr>
      </a:lvl8pPr>
      <a:lvl9pPr marL="1558164" algn="ctr" rtl="0" fontAlgn="base">
        <a:spcBef>
          <a:spcPct val="0"/>
        </a:spcBef>
        <a:spcAft>
          <a:spcPct val="0"/>
        </a:spcAft>
        <a:defRPr kumimoji="1" sz="3750">
          <a:solidFill>
            <a:schemeClr val="tx1"/>
          </a:solidFill>
          <a:latin typeface="Calibri" pitchFamily="34" charset="0"/>
          <a:ea typeface="ＭＳ Ｐゴシック" charset="-128"/>
        </a:defRPr>
      </a:lvl9pPr>
    </p:titleStyle>
    <p:bodyStyle>
      <a:lvl1pPr marL="292156" indent="-292156" algn="l" rtl="0" eaLnBrk="0" fontAlgn="base" hangingPunct="0">
        <a:spcBef>
          <a:spcPct val="20000"/>
        </a:spcBef>
        <a:spcAft>
          <a:spcPct val="0"/>
        </a:spcAft>
        <a:buFont typeface="Arial" charset="0"/>
        <a:buChar char="•"/>
        <a:defRPr kumimoji="1" sz="2727" kern="1200">
          <a:solidFill>
            <a:schemeClr val="tx1"/>
          </a:solidFill>
          <a:latin typeface="+mn-lt"/>
          <a:ea typeface="+mn-ea"/>
          <a:cs typeface="+mn-cs"/>
        </a:defRPr>
      </a:lvl1pPr>
      <a:lvl2pPr marL="633004" indent="-243463" algn="l" rtl="0" eaLnBrk="0" fontAlgn="base" hangingPunct="0">
        <a:spcBef>
          <a:spcPct val="20000"/>
        </a:spcBef>
        <a:spcAft>
          <a:spcPct val="0"/>
        </a:spcAft>
        <a:buFont typeface="Arial" charset="0"/>
        <a:buChar char="–"/>
        <a:defRPr kumimoji="1" sz="2386" kern="1200">
          <a:solidFill>
            <a:schemeClr val="tx1"/>
          </a:solidFill>
          <a:latin typeface="+mn-lt"/>
          <a:ea typeface="+mn-ea"/>
          <a:cs typeface="+mn-cs"/>
        </a:defRPr>
      </a:lvl2pPr>
      <a:lvl3pPr marL="973853" indent="-194770" algn="l" rtl="0" eaLnBrk="0" fontAlgn="base" hangingPunct="0">
        <a:spcBef>
          <a:spcPct val="20000"/>
        </a:spcBef>
        <a:spcAft>
          <a:spcPct val="0"/>
        </a:spcAft>
        <a:buFont typeface="Arial" charset="0"/>
        <a:buChar char="•"/>
        <a:defRPr kumimoji="1" sz="2045" kern="1200">
          <a:solidFill>
            <a:schemeClr val="tx1"/>
          </a:solidFill>
          <a:latin typeface="+mn-lt"/>
          <a:ea typeface="+mn-ea"/>
          <a:cs typeface="+mn-cs"/>
        </a:defRPr>
      </a:lvl3pPr>
      <a:lvl4pPr marL="1363393" indent="-194770" algn="l" rtl="0" eaLnBrk="0" fontAlgn="base" hangingPunct="0">
        <a:spcBef>
          <a:spcPct val="20000"/>
        </a:spcBef>
        <a:spcAft>
          <a:spcPct val="0"/>
        </a:spcAft>
        <a:buFont typeface="Arial" charset="0"/>
        <a:buChar char="–"/>
        <a:defRPr kumimoji="1" sz="1704" kern="1200">
          <a:solidFill>
            <a:schemeClr val="tx1"/>
          </a:solidFill>
          <a:latin typeface="+mn-lt"/>
          <a:ea typeface="+mn-ea"/>
          <a:cs typeface="+mn-cs"/>
        </a:defRPr>
      </a:lvl4pPr>
      <a:lvl5pPr marL="1752933" indent="-194770" algn="l" rtl="0" eaLnBrk="0" fontAlgn="base" hangingPunct="0">
        <a:spcBef>
          <a:spcPct val="20000"/>
        </a:spcBef>
        <a:spcAft>
          <a:spcPct val="0"/>
        </a:spcAft>
        <a:buFont typeface="Arial" charset="0"/>
        <a:buChar char="»"/>
        <a:defRPr kumimoji="1" sz="1704" kern="1200">
          <a:solidFill>
            <a:schemeClr val="tx1"/>
          </a:solidFill>
          <a:latin typeface="+mn-lt"/>
          <a:ea typeface="+mn-ea"/>
          <a:cs typeface="+mn-cs"/>
        </a:defRPr>
      </a:lvl5pPr>
      <a:lvl6pPr marL="2142474" indent="-194770" algn="l" defTabSz="779082" rtl="0" eaLnBrk="1" latinLnBrk="0" hangingPunct="1">
        <a:spcBef>
          <a:spcPct val="20000"/>
        </a:spcBef>
        <a:buFont typeface="Arial" pitchFamily="34" charset="0"/>
        <a:buChar char="•"/>
        <a:defRPr kumimoji="1" sz="1704" kern="1200">
          <a:solidFill>
            <a:schemeClr val="tx1"/>
          </a:solidFill>
          <a:latin typeface="+mn-lt"/>
          <a:ea typeface="+mn-ea"/>
          <a:cs typeface="+mn-cs"/>
        </a:defRPr>
      </a:lvl6pPr>
      <a:lvl7pPr marL="2532015" indent="-194770" algn="l" defTabSz="779082" rtl="0" eaLnBrk="1" latinLnBrk="0" hangingPunct="1">
        <a:spcBef>
          <a:spcPct val="20000"/>
        </a:spcBef>
        <a:buFont typeface="Arial" pitchFamily="34" charset="0"/>
        <a:buChar char="•"/>
        <a:defRPr kumimoji="1" sz="1704" kern="1200">
          <a:solidFill>
            <a:schemeClr val="tx1"/>
          </a:solidFill>
          <a:latin typeface="+mn-lt"/>
          <a:ea typeface="+mn-ea"/>
          <a:cs typeface="+mn-cs"/>
        </a:defRPr>
      </a:lvl7pPr>
      <a:lvl8pPr marL="2921556" indent="-194770" algn="l" defTabSz="779082" rtl="0" eaLnBrk="1" latinLnBrk="0" hangingPunct="1">
        <a:spcBef>
          <a:spcPct val="20000"/>
        </a:spcBef>
        <a:buFont typeface="Arial" pitchFamily="34" charset="0"/>
        <a:buChar char="•"/>
        <a:defRPr kumimoji="1" sz="1704" kern="1200">
          <a:solidFill>
            <a:schemeClr val="tx1"/>
          </a:solidFill>
          <a:latin typeface="+mn-lt"/>
          <a:ea typeface="+mn-ea"/>
          <a:cs typeface="+mn-cs"/>
        </a:defRPr>
      </a:lvl8pPr>
      <a:lvl9pPr marL="3311097" indent="-194770" algn="l" defTabSz="779082" rtl="0" eaLnBrk="1" latinLnBrk="0" hangingPunct="1">
        <a:spcBef>
          <a:spcPct val="20000"/>
        </a:spcBef>
        <a:buFont typeface="Arial" pitchFamily="34" charset="0"/>
        <a:buChar char="•"/>
        <a:defRPr kumimoji="1" sz="1704" kern="1200">
          <a:solidFill>
            <a:schemeClr val="tx1"/>
          </a:solidFill>
          <a:latin typeface="+mn-lt"/>
          <a:ea typeface="+mn-ea"/>
          <a:cs typeface="+mn-cs"/>
        </a:defRPr>
      </a:lvl9pPr>
    </p:bodyStyle>
    <p:otherStyle>
      <a:defPPr>
        <a:defRPr lang="ja-JP"/>
      </a:defPPr>
      <a:lvl1pPr marL="0" algn="l" defTabSz="779082" rtl="0" eaLnBrk="1" latinLnBrk="0" hangingPunct="1">
        <a:defRPr kumimoji="1" sz="1534" kern="1200">
          <a:solidFill>
            <a:schemeClr val="tx1"/>
          </a:solidFill>
          <a:latin typeface="+mn-lt"/>
          <a:ea typeface="+mn-ea"/>
          <a:cs typeface="+mn-cs"/>
        </a:defRPr>
      </a:lvl1pPr>
      <a:lvl2pPr marL="389541" algn="l" defTabSz="779082" rtl="0" eaLnBrk="1" latinLnBrk="0" hangingPunct="1">
        <a:defRPr kumimoji="1" sz="1534" kern="1200">
          <a:solidFill>
            <a:schemeClr val="tx1"/>
          </a:solidFill>
          <a:latin typeface="+mn-lt"/>
          <a:ea typeface="+mn-ea"/>
          <a:cs typeface="+mn-cs"/>
        </a:defRPr>
      </a:lvl2pPr>
      <a:lvl3pPr marL="779082" algn="l" defTabSz="779082" rtl="0" eaLnBrk="1" latinLnBrk="0" hangingPunct="1">
        <a:defRPr kumimoji="1" sz="1534" kern="1200">
          <a:solidFill>
            <a:schemeClr val="tx1"/>
          </a:solidFill>
          <a:latin typeface="+mn-lt"/>
          <a:ea typeface="+mn-ea"/>
          <a:cs typeface="+mn-cs"/>
        </a:defRPr>
      </a:lvl3pPr>
      <a:lvl4pPr marL="1168622" algn="l" defTabSz="779082" rtl="0" eaLnBrk="1" latinLnBrk="0" hangingPunct="1">
        <a:defRPr kumimoji="1" sz="1534" kern="1200">
          <a:solidFill>
            <a:schemeClr val="tx1"/>
          </a:solidFill>
          <a:latin typeface="+mn-lt"/>
          <a:ea typeface="+mn-ea"/>
          <a:cs typeface="+mn-cs"/>
        </a:defRPr>
      </a:lvl4pPr>
      <a:lvl5pPr marL="1558164" algn="l" defTabSz="779082" rtl="0" eaLnBrk="1" latinLnBrk="0" hangingPunct="1">
        <a:defRPr kumimoji="1" sz="1534" kern="1200">
          <a:solidFill>
            <a:schemeClr val="tx1"/>
          </a:solidFill>
          <a:latin typeface="+mn-lt"/>
          <a:ea typeface="+mn-ea"/>
          <a:cs typeface="+mn-cs"/>
        </a:defRPr>
      </a:lvl5pPr>
      <a:lvl6pPr marL="1947704" algn="l" defTabSz="779082" rtl="0" eaLnBrk="1" latinLnBrk="0" hangingPunct="1">
        <a:defRPr kumimoji="1" sz="1534" kern="1200">
          <a:solidFill>
            <a:schemeClr val="tx1"/>
          </a:solidFill>
          <a:latin typeface="+mn-lt"/>
          <a:ea typeface="+mn-ea"/>
          <a:cs typeface="+mn-cs"/>
        </a:defRPr>
      </a:lvl6pPr>
      <a:lvl7pPr marL="2337245" algn="l" defTabSz="779082" rtl="0" eaLnBrk="1" latinLnBrk="0" hangingPunct="1">
        <a:defRPr kumimoji="1" sz="1534" kern="1200">
          <a:solidFill>
            <a:schemeClr val="tx1"/>
          </a:solidFill>
          <a:latin typeface="+mn-lt"/>
          <a:ea typeface="+mn-ea"/>
          <a:cs typeface="+mn-cs"/>
        </a:defRPr>
      </a:lvl7pPr>
      <a:lvl8pPr marL="2726786" algn="l" defTabSz="779082" rtl="0" eaLnBrk="1" latinLnBrk="0" hangingPunct="1">
        <a:defRPr kumimoji="1" sz="1534" kern="1200">
          <a:solidFill>
            <a:schemeClr val="tx1"/>
          </a:solidFill>
          <a:latin typeface="+mn-lt"/>
          <a:ea typeface="+mn-ea"/>
          <a:cs typeface="+mn-cs"/>
        </a:defRPr>
      </a:lvl8pPr>
      <a:lvl9pPr marL="3116327" algn="l" defTabSz="779082" rtl="0" eaLnBrk="1" latinLnBrk="0" hangingPunct="1">
        <a:defRPr kumimoji="1" sz="1534"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486" y="274638"/>
            <a:ext cx="823045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4" rIns="91430" bIns="45714"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486" y="1600201"/>
            <a:ext cx="823045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4" rIns="91430" bIns="45714"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486" y="6245225"/>
            <a:ext cx="2133028" cy="476250"/>
          </a:xfrm>
          <a:prstGeom prst="rect">
            <a:avLst/>
          </a:prstGeom>
          <a:noFill/>
          <a:ln w="9525">
            <a:noFill/>
            <a:miter lim="800000"/>
            <a:headEnd/>
            <a:tailEnd/>
          </a:ln>
          <a:effectLst/>
        </p:spPr>
        <p:txBody>
          <a:bodyPr vert="horz" wrap="square" lIns="91430" tIns="45714" rIns="91430" bIns="45714" numCol="1" anchor="t" anchorCtr="0" compatLnSpc="1">
            <a:prstTxWarp prst="textNoShape">
              <a:avLst/>
            </a:prstTxWarp>
          </a:bodyPr>
          <a:lstStyle>
            <a:lvl1pPr algn="l" eaLnBrk="1" hangingPunct="1">
              <a:defRPr sz="1261" b="0">
                <a:latin typeface="Arial" charset="0"/>
                <a:ea typeface="ＭＳ Ｐゴシック" pitchFamily="50" charset="-128"/>
              </a:defRPr>
            </a:lvl1pPr>
          </a:lstStyle>
          <a:p>
            <a:pPr>
              <a:defRPr/>
            </a:pPr>
            <a:endParaRPr lang="en-US" altLang="ja-JP"/>
          </a:p>
        </p:txBody>
      </p:sp>
      <p:sp>
        <p:nvSpPr>
          <p:cNvPr id="1029" name="Rectangle 5"/>
          <p:cNvSpPr>
            <a:spLocks noGrp="1" noChangeArrowheads="1"/>
          </p:cNvSpPr>
          <p:nvPr>
            <p:ph type="ftr" sz="quarter" idx="3"/>
          </p:nvPr>
        </p:nvSpPr>
        <p:spPr bwMode="auto">
          <a:xfrm>
            <a:off x="3122342" y="6245225"/>
            <a:ext cx="2899317" cy="476250"/>
          </a:xfrm>
          <a:prstGeom prst="rect">
            <a:avLst/>
          </a:prstGeom>
          <a:noFill/>
          <a:ln w="9525">
            <a:noFill/>
            <a:miter lim="800000"/>
            <a:headEnd/>
            <a:tailEnd/>
          </a:ln>
          <a:effectLst/>
        </p:spPr>
        <p:txBody>
          <a:bodyPr vert="horz" wrap="square" lIns="91430" tIns="45714" rIns="91430" bIns="45714" numCol="1" anchor="t" anchorCtr="0" compatLnSpc="1">
            <a:prstTxWarp prst="textNoShape">
              <a:avLst/>
            </a:prstTxWarp>
          </a:bodyPr>
          <a:lstStyle>
            <a:lvl1pPr algn="ctr" eaLnBrk="1" hangingPunct="1">
              <a:defRPr sz="1261" b="0">
                <a:latin typeface="Arial" charset="0"/>
                <a:ea typeface="ＭＳ Ｐゴシック" pitchFamily="50" charset="-128"/>
              </a:defRPr>
            </a:lvl1pPr>
          </a:lstStyle>
          <a:p>
            <a:pPr>
              <a:defRPr/>
            </a:pPr>
            <a:endParaRPr lang="en-US" altLang="ja-JP"/>
          </a:p>
        </p:txBody>
      </p:sp>
      <p:sp>
        <p:nvSpPr>
          <p:cNvPr id="1030" name="Rectangle 6"/>
          <p:cNvSpPr>
            <a:spLocks noGrp="1" noChangeArrowheads="1"/>
          </p:cNvSpPr>
          <p:nvPr>
            <p:ph type="sldNum" sz="quarter" idx="4"/>
          </p:nvPr>
        </p:nvSpPr>
        <p:spPr bwMode="auto">
          <a:xfrm>
            <a:off x="6939490" y="6457950"/>
            <a:ext cx="2134458" cy="476250"/>
          </a:xfrm>
          <a:prstGeom prst="rect">
            <a:avLst/>
          </a:prstGeom>
          <a:noFill/>
          <a:ln w="9525">
            <a:noFill/>
            <a:miter lim="800000"/>
            <a:headEnd/>
            <a:tailEnd/>
          </a:ln>
          <a:effectLst/>
        </p:spPr>
        <p:txBody>
          <a:bodyPr vert="horz" wrap="square" lIns="91430" tIns="45714" rIns="91430" bIns="45714" numCol="1" anchor="t" anchorCtr="0" compatLnSpc="1">
            <a:prstTxWarp prst="textNoShape">
              <a:avLst/>
            </a:prstTxWarp>
          </a:bodyPr>
          <a:lstStyle>
            <a:lvl1pPr algn="r" eaLnBrk="1" hangingPunct="1">
              <a:defRPr sz="1261" b="0">
                <a:latin typeface="Arial" charset="0"/>
                <a:ea typeface="ＭＳ Ｐゴシック" pitchFamily="50" charset="-128"/>
              </a:defRPr>
            </a:lvl1pPr>
          </a:lstStyle>
          <a:p>
            <a:pPr>
              <a:defRPr/>
            </a:pPr>
            <a:fld id="{3C61F2C7-B9C3-46BA-9632-F13410365640}" type="slidenum">
              <a:rPr lang="en-US" altLang="ja-JP"/>
              <a:pPr>
                <a:defRPr/>
              </a:pPr>
              <a:t>‹#›</a:t>
            </a:fld>
            <a:endParaRPr lang="en-US" altLang="ja-JP" dirty="0"/>
          </a:p>
        </p:txBody>
      </p:sp>
    </p:spTree>
    <p:extLst>
      <p:ext uri="{BB962C8B-B14F-4D97-AF65-F5344CB8AC3E}">
        <p14:creationId xmlns:p14="http://schemas.microsoft.com/office/powerpoint/2010/main" val="3385169777"/>
      </p:ext>
    </p:extLst>
  </p:cSld>
  <p:clrMap bg1="lt1" tx1="dk1" bg2="lt2" tx2="dk2" accent1="accent1" accent2="accent2" accent3="accent3" accent4="accent4" accent5="accent5" accent6="accent6" hlink="hlink" folHlink="folHlink"/>
  <p:sldLayoutIdLst>
    <p:sldLayoutId id="2147484288" r:id="rId1"/>
    <p:sldLayoutId id="2147484289" r:id="rId2"/>
    <p:sldLayoutId id="2147484290" r:id="rId3"/>
    <p:sldLayoutId id="2147484291" r:id="rId4"/>
    <p:sldLayoutId id="2147484292" r:id="rId5"/>
    <p:sldLayoutId id="2147484293" r:id="rId6"/>
    <p:sldLayoutId id="2147484294" r:id="rId7"/>
    <p:sldLayoutId id="2147484295" r:id="rId8"/>
    <p:sldLayoutId id="2147484296" r:id="rId9"/>
    <p:sldLayoutId id="2147484297" r:id="rId10"/>
    <p:sldLayoutId id="2147484298" r:id="rId11"/>
    <p:sldLayoutId id="2147484299" r:id="rId12"/>
  </p:sldLayoutIdLst>
  <p:hf hdr="0" ftr="0" dt="0"/>
  <p:txStyles>
    <p:titleStyle>
      <a:lvl1pPr algn="ctr" rtl="0" eaLnBrk="0" fontAlgn="base" hangingPunct="0">
        <a:spcBef>
          <a:spcPct val="0"/>
        </a:spcBef>
        <a:spcAft>
          <a:spcPct val="0"/>
        </a:spcAft>
        <a:defRPr kumimoji="1" sz="3963">
          <a:solidFill>
            <a:schemeClr val="tx2"/>
          </a:solidFill>
          <a:latin typeface="+mj-lt"/>
          <a:ea typeface="+mj-ea"/>
          <a:cs typeface="+mj-cs"/>
        </a:defRPr>
      </a:lvl1pPr>
      <a:lvl2pPr algn="ctr" rtl="0" eaLnBrk="0" fontAlgn="base" hangingPunct="0">
        <a:spcBef>
          <a:spcPct val="0"/>
        </a:spcBef>
        <a:spcAft>
          <a:spcPct val="0"/>
        </a:spcAft>
        <a:defRPr kumimoji="1" sz="3963">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3963">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3963">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3963">
          <a:solidFill>
            <a:schemeClr val="tx2"/>
          </a:solidFill>
          <a:latin typeface="Arial" charset="0"/>
          <a:ea typeface="ＭＳ Ｐゴシック" pitchFamily="50" charset="-128"/>
        </a:defRPr>
      </a:lvl5pPr>
      <a:lvl6pPr marL="411754" algn="ctr" rtl="0" fontAlgn="base">
        <a:spcBef>
          <a:spcPct val="0"/>
        </a:spcBef>
        <a:spcAft>
          <a:spcPct val="0"/>
        </a:spcAft>
        <a:defRPr kumimoji="1" sz="3963">
          <a:solidFill>
            <a:schemeClr val="tx2"/>
          </a:solidFill>
          <a:latin typeface="Arial" charset="0"/>
          <a:ea typeface="ＭＳ Ｐゴシック" pitchFamily="50" charset="-128"/>
        </a:defRPr>
      </a:lvl6pPr>
      <a:lvl7pPr marL="823509" algn="ctr" rtl="0" fontAlgn="base">
        <a:spcBef>
          <a:spcPct val="0"/>
        </a:spcBef>
        <a:spcAft>
          <a:spcPct val="0"/>
        </a:spcAft>
        <a:defRPr kumimoji="1" sz="3963">
          <a:solidFill>
            <a:schemeClr val="tx2"/>
          </a:solidFill>
          <a:latin typeface="Arial" charset="0"/>
          <a:ea typeface="ＭＳ Ｐゴシック" pitchFamily="50" charset="-128"/>
        </a:defRPr>
      </a:lvl7pPr>
      <a:lvl8pPr marL="1235263" algn="ctr" rtl="0" fontAlgn="base">
        <a:spcBef>
          <a:spcPct val="0"/>
        </a:spcBef>
        <a:spcAft>
          <a:spcPct val="0"/>
        </a:spcAft>
        <a:defRPr kumimoji="1" sz="3963">
          <a:solidFill>
            <a:schemeClr val="tx2"/>
          </a:solidFill>
          <a:latin typeface="Arial" charset="0"/>
          <a:ea typeface="ＭＳ Ｐゴシック" pitchFamily="50" charset="-128"/>
        </a:defRPr>
      </a:lvl8pPr>
      <a:lvl9pPr marL="1647017" algn="ctr" rtl="0" fontAlgn="base">
        <a:spcBef>
          <a:spcPct val="0"/>
        </a:spcBef>
        <a:spcAft>
          <a:spcPct val="0"/>
        </a:spcAft>
        <a:defRPr kumimoji="1" sz="3963">
          <a:solidFill>
            <a:schemeClr val="tx2"/>
          </a:solidFill>
          <a:latin typeface="Arial" charset="0"/>
          <a:ea typeface="ＭＳ Ｐゴシック" pitchFamily="50" charset="-128"/>
        </a:defRPr>
      </a:lvl9pPr>
    </p:titleStyle>
    <p:bodyStyle>
      <a:lvl1pPr marL="308816" indent="-308816" algn="l" rtl="0" eaLnBrk="0" fontAlgn="base" hangingPunct="0">
        <a:spcBef>
          <a:spcPct val="20000"/>
        </a:spcBef>
        <a:spcAft>
          <a:spcPct val="0"/>
        </a:spcAft>
        <a:buChar char="•"/>
        <a:defRPr kumimoji="1" sz="2882">
          <a:solidFill>
            <a:schemeClr val="tx1"/>
          </a:solidFill>
          <a:latin typeface="+mn-lt"/>
          <a:ea typeface="+mn-ea"/>
          <a:cs typeface="+mn-cs"/>
        </a:defRPr>
      </a:lvl1pPr>
      <a:lvl2pPr marL="669101" indent="-257346" algn="l" rtl="0" eaLnBrk="0" fontAlgn="base" hangingPunct="0">
        <a:spcBef>
          <a:spcPct val="20000"/>
        </a:spcBef>
        <a:spcAft>
          <a:spcPct val="0"/>
        </a:spcAft>
        <a:buChar char="–"/>
        <a:defRPr kumimoji="1" sz="2522">
          <a:solidFill>
            <a:schemeClr val="tx1"/>
          </a:solidFill>
          <a:latin typeface="+mn-lt"/>
          <a:ea typeface="+mn-ea"/>
        </a:defRPr>
      </a:lvl2pPr>
      <a:lvl3pPr marL="1029386" indent="-205877" algn="l" rtl="0" eaLnBrk="0" fontAlgn="base" hangingPunct="0">
        <a:spcBef>
          <a:spcPct val="20000"/>
        </a:spcBef>
        <a:spcAft>
          <a:spcPct val="0"/>
        </a:spcAft>
        <a:buChar char="•"/>
        <a:defRPr kumimoji="1" sz="2161">
          <a:solidFill>
            <a:schemeClr val="tx1"/>
          </a:solidFill>
          <a:latin typeface="+mn-lt"/>
          <a:ea typeface="+mn-ea"/>
        </a:defRPr>
      </a:lvl3pPr>
      <a:lvl4pPr marL="1441140" indent="-207307" algn="l" rtl="0" eaLnBrk="0" fontAlgn="base" hangingPunct="0">
        <a:spcBef>
          <a:spcPct val="20000"/>
        </a:spcBef>
        <a:spcAft>
          <a:spcPct val="0"/>
        </a:spcAft>
        <a:buChar char="–"/>
        <a:defRPr kumimoji="1" sz="1801">
          <a:solidFill>
            <a:schemeClr val="tx1"/>
          </a:solidFill>
          <a:latin typeface="+mn-lt"/>
          <a:ea typeface="+mn-ea"/>
        </a:defRPr>
      </a:lvl4pPr>
      <a:lvl5pPr marL="1852894" indent="-205877" algn="l" rtl="0" eaLnBrk="0" fontAlgn="base" hangingPunct="0">
        <a:spcBef>
          <a:spcPct val="20000"/>
        </a:spcBef>
        <a:spcAft>
          <a:spcPct val="0"/>
        </a:spcAft>
        <a:buChar char="»"/>
        <a:defRPr kumimoji="1" sz="1801">
          <a:solidFill>
            <a:schemeClr val="tx1"/>
          </a:solidFill>
          <a:latin typeface="+mn-lt"/>
          <a:ea typeface="+mn-ea"/>
        </a:defRPr>
      </a:lvl5pPr>
      <a:lvl6pPr marL="2264649" indent="-205877" algn="l" rtl="0" fontAlgn="base">
        <a:spcBef>
          <a:spcPct val="20000"/>
        </a:spcBef>
        <a:spcAft>
          <a:spcPct val="0"/>
        </a:spcAft>
        <a:buChar char="»"/>
        <a:defRPr kumimoji="1" sz="1801">
          <a:solidFill>
            <a:schemeClr val="tx1"/>
          </a:solidFill>
          <a:latin typeface="+mn-lt"/>
          <a:ea typeface="+mn-ea"/>
        </a:defRPr>
      </a:lvl6pPr>
      <a:lvl7pPr marL="2676403" indent="-205877" algn="l" rtl="0" fontAlgn="base">
        <a:spcBef>
          <a:spcPct val="20000"/>
        </a:spcBef>
        <a:spcAft>
          <a:spcPct val="0"/>
        </a:spcAft>
        <a:buChar char="»"/>
        <a:defRPr kumimoji="1" sz="1801">
          <a:solidFill>
            <a:schemeClr val="tx1"/>
          </a:solidFill>
          <a:latin typeface="+mn-lt"/>
          <a:ea typeface="+mn-ea"/>
        </a:defRPr>
      </a:lvl7pPr>
      <a:lvl8pPr marL="3088157" indent="-205877" algn="l" rtl="0" fontAlgn="base">
        <a:spcBef>
          <a:spcPct val="20000"/>
        </a:spcBef>
        <a:spcAft>
          <a:spcPct val="0"/>
        </a:spcAft>
        <a:buChar char="»"/>
        <a:defRPr kumimoji="1" sz="1801">
          <a:solidFill>
            <a:schemeClr val="tx1"/>
          </a:solidFill>
          <a:latin typeface="+mn-lt"/>
          <a:ea typeface="+mn-ea"/>
        </a:defRPr>
      </a:lvl8pPr>
      <a:lvl9pPr marL="3499912" indent="-205877" algn="l" rtl="0" fontAlgn="base">
        <a:spcBef>
          <a:spcPct val="20000"/>
        </a:spcBef>
        <a:spcAft>
          <a:spcPct val="0"/>
        </a:spcAft>
        <a:buChar char="»"/>
        <a:defRPr kumimoji="1" sz="1801">
          <a:solidFill>
            <a:schemeClr val="tx1"/>
          </a:solidFill>
          <a:latin typeface="+mn-lt"/>
          <a:ea typeface="+mn-ea"/>
        </a:defRPr>
      </a:lvl9pPr>
    </p:bodyStyle>
    <p:otherStyle>
      <a:defPPr>
        <a:defRPr lang="ja-JP"/>
      </a:defPPr>
      <a:lvl1pPr marL="0" algn="l" defTabSz="823509" rtl="0" eaLnBrk="1" latinLnBrk="0" hangingPunct="1">
        <a:defRPr kumimoji="1" sz="1621" kern="1200">
          <a:solidFill>
            <a:schemeClr val="tx1"/>
          </a:solidFill>
          <a:latin typeface="+mn-lt"/>
          <a:ea typeface="+mn-ea"/>
          <a:cs typeface="+mn-cs"/>
        </a:defRPr>
      </a:lvl1pPr>
      <a:lvl2pPr marL="411754" algn="l" defTabSz="823509" rtl="0" eaLnBrk="1" latinLnBrk="0" hangingPunct="1">
        <a:defRPr kumimoji="1" sz="1621" kern="1200">
          <a:solidFill>
            <a:schemeClr val="tx1"/>
          </a:solidFill>
          <a:latin typeface="+mn-lt"/>
          <a:ea typeface="+mn-ea"/>
          <a:cs typeface="+mn-cs"/>
        </a:defRPr>
      </a:lvl2pPr>
      <a:lvl3pPr marL="823509" algn="l" defTabSz="823509" rtl="0" eaLnBrk="1" latinLnBrk="0" hangingPunct="1">
        <a:defRPr kumimoji="1" sz="1621" kern="1200">
          <a:solidFill>
            <a:schemeClr val="tx1"/>
          </a:solidFill>
          <a:latin typeface="+mn-lt"/>
          <a:ea typeface="+mn-ea"/>
          <a:cs typeface="+mn-cs"/>
        </a:defRPr>
      </a:lvl3pPr>
      <a:lvl4pPr marL="1235263" algn="l" defTabSz="823509" rtl="0" eaLnBrk="1" latinLnBrk="0" hangingPunct="1">
        <a:defRPr kumimoji="1" sz="1621" kern="1200">
          <a:solidFill>
            <a:schemeClr val="tx1"/>
          </a:solidFill>
          <a:latin typeface="+mn-lt"/>
          <a:ea typeface="+mn-ea"/>
          <a:cs typeface="+mn-cs"/>
        </a:defRPr>
      </a:lvl4pPr>
      <a:lvl5pPr marL="1647017" algn="l" defTabSz="823509" rtl="0" eaLnBrk="1" latinLnBrk="0" hangingPunct="1">
        <a:defRPr kumimoji="1" sz="1621" kern="1200">
          <a:solidFill>
            <a:schemeClr val="tx1"/>
          </a:solidFill>
          <a:latin typeface="+mn-lt"/>
          <a:ea typeface="+mn-ea"/>
          <a:cs typeface="+mn-cs"/>
        </a:defRPr>
      </a:lvl5pPr>
      <a:lvl6pPr marL="2058772" algn="l" defTabSz="823509" rtl="0" eaLnBrk="1" latinLnBrk="0" hangingPunct="1">
        <a:defRPr kumimoji="1" sz="1621" kern="1200">
          <a:solidFill>
            <a:schemeClr val="tx1"/>
          </a:solidFill>
          <a:latin typeface="+mn-lt"/>
          <a:ea typeface="+mn-ea"/>
          <a:cs typeface="+mn-cs"/>
        </a:defRPr>
      </a:lvl6pPr>
      <a:lvl7pPr marL="2470526" algn="l" defTabSz="823509" rtl="0" eaLnBrk="1" latinLnBrk="0" hangingPunct="1">
        <a:defRPr kumimoji="1" sz="1621" kern="1200">
          <a:solidFill>
            <a:schemeClr val="tx1"/>
          </a:solidFill>
          <a:latin typeface="+mn-lt"/>
          <a:ea typeface="+mn-ea"/>
          <a:cs typeface="+mn-cs"/>
        </a:defRPr>
      </a:lvl7pPr>
      <a:lvl8pPr marL="2882280" algn="l" defTabSz="823509" rtl="0" eaLnBrk="1" latinLnBrk="0" hangingPunct="1">
        <a:defRPr kumimoji="1" sz="1621" kern="1200">
          <a:solidFill>
            <a:schemeClr val="tx1"/>
          </a:solidFill>
          <a:latin typeface="+mn-lt"/>
          <a:ea typeface="+mn-ea"/>
          <a:cs typeface="+mn-cs"/>
        </a:defRPr>
      </a:lvl8pPr>
      <a:lvl9pPr marL="3294035" algn="l" defTabSz="823509" rtl="0" eaLnBrk="1" latinLnBrk="0" hangingPunct="1">
        <a:defRPr kumimoji="1" sz="162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endParaRPr kumimoji="1"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kumimoji="1"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A26392D8-F49A-4FE7-851A-94BA89A681FA}" type="slidenum">
              <a:rPr kumimoji="1" lang="ja-JP" altLang="en-US" smtClean="0">
                <a:solidFill>
                  <a:prstClr val="black">
                    <a:tint val="75000"/>
                  </a:prstClr>
                </a:solidFill>
              </a:rPr>
              <a:pPr defTabSz="457200"/>
              <a:t>‹#›</a:t>
            </a:fld>
            <a:endParaRPr kumimoji="1" lang="ja-JP" altLang="en-US">
              <a:solidFill>
                <a:prstClr val="black">
                  <a:tint val="75000"/>
                </a:prstClr>
              </a:solidFill>
            </a:endParaRPr>
          </a:p>
        </p:txBody>
      </p:sp>
    </p:spTree>
    <p:extLst>
      <p:ext uri="{BB962C8B-B14F-4D97-AF65-F5344CB8AC3E}">
        <p14:creationId xmlns:p14="http://schemas.microsoft.com/office/powerpoint/2010/main" val="3967717300"/>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3902275050"/>
      </p:ext>
    </p:extLst>
  </p:cSld>
  <p:clrMap bg1="lt1" tx1="dk1" bg2="lt2" tx2="dk2" accent1="accent1" accent2="accent2" accent3="accent3" accent4="accent4" accent5="accent5" accent6="accent6" hlink="hlink" folHlink="folHlink"/>
  <p:sldLayoutIdLst>
    <p:sldLayoutId id="2147484138" r:id="rId1"/>
    <p:sldLayoutId id="2147484139" r:id="rId2"/>
    <p:sldLayoutId id="2147484140" r:id="rId3"/>
    <p:sldLayoutId id="2147484141" r:id="rId4"/>
    <p:sldLayoutId id="2147484142" r:id="rId5"/>
    <p:sldLayoutId id="2147484143" r:id="rId6"/>
    <p:sldLayoutId id="2147484144" r:id="rId7"/>
    <p:sldLayoutId id="2147484145" r:id="rId8"/>
    <p:sldLayoutId id="2147484146" r:id="rId9"/>
    <p:sldLayoutId id="2147484147" r:id="rId10"/>
    <p:sldLayoutId id="2147484148" r:id="rId11"/>
    <p:sldLayoutId id="2147484149" r:id="rId12"/>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77814"/>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ja-JP" altLang="en-US"/>
              <a:t>マスタ タイトルの書式設定</a:t>
            </a:r>
          </a:p>
        </p:txBody>
      </p:sp>
      <p:sp>
        <p:nvSpPr>
          <p:cNvPr id="15363" name="Rectangle 3"/>
          <p:cNvSpPr>
            <a:spLocks noGrp="1" noChangeArrowheads="1"/>
          </p:cNvSpPr>
          <p:nvPr>
            <p:ph type="body" idx="1"/>
          </p:nvPr>
        </p:nvSpPr>
        <p:spPr bwMode="auto">
          <a:xfrm>
            <a:off x="457200" y="1600201"/>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5364" name="Rectangle 4"/>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923"/>
            </a:lvl1pPr>
          </a:lstStyle>
          <a:p>
            <a:endParaRPr lang="en-US" altLang="ja-JP"/>
          </a:p>
        </p:txBody>
      </p:sp>
      <p:sp>
        <p:nvSpPr>
          <p:cNvPr id="15365"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923"/>
            </a:lvl1pPr>
          </a:lstStyle>
          <a:p>
            <a:endParaRPr lang="en-US" altLang="ja-JP"/>
          </a:p>
        </p:txBody>
      </p:sp>
      <p:sp>
        <p:nvSpPr>
          <p:cNvPr id="15366" name="Rectangle 6"/>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923"/>
            </a:lvl1pPr>
          </a:lstStyle>
          <a:p>
            <a:fld id="{85D7B525-7C53-4912-B66C-648EE8FC9EC5}" type="slidenum">
              <a:rPr lang="ja-JP" altLang="en-US"/>
              <a:pPr/>
              <a:t>‹#›</a:t>
            </a:fld>
            <a:endParaRPr lang="en-US" altLang="ja-JP"/>
          </a:p>
        </p:txBody>
      </p:sp>
      <p:sp>
        <p:nvSpPr>
          <p:cNvPr id="15367" name="Rectangle 7" descr="Gold bar"/>
          <p:cNvSpPr>
            <a:spLocks noChangeArrowheads="1"/>
          </p:cNvSpPr>
          <p:nvPr/>
        </p:nvSpPr>
        <p:spPr bwMode="auto">
          <a:xfrm>
            <a:off x="0" y="0"/>
            <a:ext cx="228600" cy="2286000"/>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ja-JP" altLang="en-US" sz="2215">
              <a:latin typeface="Times New Roman" pitchFamily="18" charset="0"/>
            </a:endParaRPr>
          </a:p>
        </p:txBody>
      </p:sp>
      <p:sp>
        <p:nvSpPr>
          <p:cNvPr id="15368" name="Line 8"/>
          <p:cNvSpPr>
            <a:spLocks noChangeShapeType="1"/>
          </p:cNvSpPr>
          <p:nvPr/>
        </p:nvSpPr>
        <p:spPr bwMode="auto">
          <a:xfrm>
            <a:off x="457200" y="1447800"/>
            <a:ext cx="8077200"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62"/>
          </a:p>
        </p:txBody>
      </p:sp>
      <p:sp>
        <p:nvSpPr>
          <p:cNvPr id="15369" name="Rectangle 9" descr="Orange bar"/>
          <p:cNvSpPr>
            <a:spLocks noChangeArrowheads="1"/>
          </p:cNvSpPr>
          <p:nvPr/>
        </p:nvSpPr>
        <p:spPr bwMode="auto">
          <a:xfrm>
            <a:off x="0" y="2286000"/>
            <a:ext cx="228600" cy="22860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ja-JP" altLang="en-US" sz="2215">
              <a:latin typeface="Times New Roman" pitchFamily="18" charset="0"/>
            </a:endParaRPr>
          </a:p>
        </p:txBody>
      </p:sp>
      <p:sp>
        <p:nvSpPr>
          <p:cNvPr id="15370" name="Rectangle 10" descr="Slate bar"/>
          <p:cNvSpPr>
            <a:spLocks noChangeArrowheads="1"/>
          </p:cNvSpPr>
          <p:nvPr/>
        </p:nvSpPr>
        <p:spPr bwMode="auto">
          <a:xfrm>
            <a:off x="0" y="4572000"/>
            <a:ext cx="228600" cy="2286000"/>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ja-JP" altLang="en-US" sz="2215">
              <a:latin typeface="Times New Roman" pitchFamily="18" charset="0"/>
            </a:endParaRPr>
          </a:p>
        </p:txBody>
      </p:sp>
    </p:spTree>
    <p:extLst>
      <p:ext uri="{BB962C8B-B14F-4D97-AF65-F5344CB8AC3E}">
        <p14:creationId xmlns:p14="http://schemas.microsoft.com/office/powerpoint/2010/main" val="2539584239"/>
      </p:ext>
    </p:extLst>
  </p:cSld>
  <p:clrMap bg1="lt1" tx1="dk1" bg2="lt2" tx2="dk2" accent1="accent1" accent2="accent2" accent3="accent3" accent4="accent4" accent5="accent5" accent6="accent6" hlink="hlink" folHlink="folHlink"/>
  <p:sldLayoutIdLst>
    <p:sldLayoutId id="2147484151" r:id="rId1"/>
    <p:sldLayoutId id="2147484152" r:id="rId2"/>
    <p:sldLayoutId id="2147484153" r:id="rId3"/>
    <p:sldLayoutId id="2147484154" r:id="rId4"/>
    <p:sldLayoutId id="2147484155" r:id="rId5"/>
    <p:sldLayoutId id="2147484156" r:id="rId6"/>
    <p:sldLayoutId id="2147484157" r:id="rId7"/>
    <p:sldLayoutId id="2147484158" r:id="rId8"/>
    <p:sldLayoutId id="2147484159" r:id="rId9"/>
    <p:sldLayoutId id="2147484160" r:id="rId10"/>
    <p:sldLayoutId id="2147484161" r:id="rId11"/>
    <p:sldLayoutId id="2147484162" r:id="rId12"/>
    <p:sldLayoutId id="2147484163" r:id="rId13"/>
  </p:sldLayoutIdLst>
  <p:hf hdr="0" ftr="0" dt="0"/>
  <p:txStyles>
    <p:titleStyle>
      <a:lvl1pPr algn="l" rtl="0" eaLnBrk="1" fontAlgn="base" hangingPunct="1">
        <a:spcBef>
          <a:spcPct val="0"/>
        </a:spcBef>
        <a:spcAft>
          <a:spcPct val="0"/>
        </a:spcAft>
        <a:defRPr kumimoji="1" sz="4062">
          <a:solidFill>
            <a:schemeClr val="tx2"/>
          </a:solidFill>
          <a:latin typeface="+mj-lt"/>
          <a:ea typeface="+mj-ea"/>
          <a:cs typeface="+mj-cs"/>
        </a:defRPr>
      </a:lvl1pPr>
      <a:lvl2pPr algn="l" rtl="0" eaLnBrk="1" fontAlgn="base" hangingPunct="1">
        <a:spcBef>
          <a:spcPct val="0"/>
        </a:spcBef>
        <a:spcAft>
          <a:spcPct val="0"/>
        </a:spcAft>
        <a:defRPr kumimoji="1" sz="4062">
          <a:solidFill>
            <a:schemeClr val="tx2"/>
          </a:solidFill>
          <a:latin typeface="Times New Roman" pitchFamily="18" charset="0"/>
        </a:defRPr>
      </a:lvl2pPr>
      <a:lvl3pPr algn="l" rtl="0" eaLnBrk="1" fontAlgn="base" hangingPunct="1">
        <a:spcBef>
          <a:spcPct val="0"/>
        </a:spcBef>
        <a:spcAft>
          <a:spcPct val="0"/>
        </a:spcAft>
        <a:defRPr kumimoji="1" sz="4062">
          <a:solidFill>
            <a:schemeClr val="tx2"/>
          </a:solidFill>
          <a:latin typeface="Times New Roman" pitchFamily="18" charset="0"/>
        </a:defRPr>
      </a:lvl3pPr>
      <a:lvl4pPr algn="l" rtl="0" eaLnBrk="1" fontAlgn="base" hangingPunct="1">
        <a:spcBef>
          <a:spcPct val="0"/>
        </a:spcBef>
        <a:spcAft>
          <a:spcPct val="0"/>
        </a:spcAft>
        <a:defRPr kumimoji="1" sz="4062">
          <a:solidFill>
            <a:schemeClr val="tx2"/>
          </a:solidFill>
          <a:latin typeface="Times New Roman" pitchFamily="18" charset="0"/>
        </a:defRPr>
      </a:lvl4pPr>
      <a:lvl5pPr algn="l" rtl="0" eaLnBrk="1" fontAlgn="base" hangingPunct="1">
        <a:spcBef>
          <a:spcPct val="0"/>
        </a:spcBef>
        <a:spcAft>
          <a:spcPct val="0"/>
        </a:spcAft>
        <a:defRPr kumimoji="1" sz="4062">
          <a:solidFill>
            <a:schemeClr val="tx2"/>
          </a:solidFill>
          <a:latin typeface="Times New Roman" pitchFamily="18" charset="0"/>
        </a:defRPr>
      </a:lvl5pPr>
      <a:lvl6pPr marL="422041" algn="l" rtl="0" eaLnBrk="1" fontAlgn="base" hangingPunct="1">
        <a:spcBef>
          <a:spcPct val="0"/>
        </a:spcBef>
        <a:spcAft>
          <a:spcPct val="0"/>
        </a:spcAft>
        <a:defRPr kumimoji="1" sz="4062">
          <a:solidFill>
            <a:schemeClr val="tx2"/>
          </a:solidFill>
          <a:latin typeface="Times New Roman" pitchFamily="18" charset="0"/>
        </a:defRPr>
      </a:lvl6pPr>
      <a:lvl7pPr marL="844083" algn="l" rtl="0" eaLnBrk="1" fontAlgn="base" hangingPunct="1">
        <a:spcBef>
          <a:spcPct val="0"/>
        </a:spcBef>
        <a:spcAft>
          <a:spcPct val="0"/>
        </a:spcAft>
        <a:defRPr kumimoji="1" sz="4062">
          <a:solidFill>
            <a:schemeClr val="tx2"/>
          </a:solidFill>
          <a:latin typeface="Times New Roman" pitchFamily="18" charset="0"/>
        </a:defRPr>
      </a:lvl7pPr>
      <a:lvl8pPr marL="1266124" algn="l" rtl="0" eaLnBrk="1" fontAlgn="base" hangingPunct="1">
        <a:spcBef>
          <a:spcPct val="0"/>
        </a:spcBef>
        <a:spcAft>
          <a:spcPct val="0"/>
        </a:spcAft>
        <a:defRPr kumimoji="1" sz="4062">
          <a:solidFill>
            <a:schemeClr val="tx2"/>
          </a:solidFill>
          <a:latin typeface="Times New Roman" pitchFamily="18" charset="0"/>
        </a:defRPr>
      </a:lvl8pPr>
      <a:lvl9pPr marL="1688165" algn="l" rtl="0" eaLnBrk="1" fontAlgn="base" hangingPunct="1">
        <a:spcBef>
          <a:spcPct val="0"/>
        </a:spcBef>
        <a:spcAft>
          <a:spcPct val="0"/>
        </a:spcAft>
        <a:defRPr kumimoji="1" sz="4062">
          <a:solidFill>
            <a:schemeClr val="tx2"/>
          </a:solidFill>
          <a:latin typeface="Times New Roman" pitchFamily="18" charset="0"/>
        </a:defRPr>
      </a:lvl9pPr>
    </p:titleStyle>
    <p:bodyStyle>
      <a:lvl1pPr marL="316531" indent="-316531" algn="l" rtl="0" eaLnBrk="1" fontAlgn="base" hangingPunct="1">
        <a:spcBef>
          <a:spcPct val="20000"/>
        </a:spcBef>
        <a:spcAft>
          <a:spcPct val="0"/>
        </a:spcAft>
        <a:buClr>
          <a:schemeClr val="bg2"/>
        </a:buClr>
        <a:buSzPct val="75000"/>
        <a:buFont typeface="Wingdings" pitchFamily="2" charset="2"/>
        <a:buChar char="p"/>
        <a:defRPr kumimoji="1" sz="2585">
          <a:solidFill>
            <a:schemeClr val="tx1"/>
          </a:solidFill>
          <a:latin typeface="+mn-lt"/>
          <a:ea typeface="+mn-ea"/>
          <a:cs typeface="+mn-cs"/>
        </a:defRPr>
      </a:lvl1pPr>
      <a:lvl2pPr marL="685817" indent="-263776" algn="l" rtl="0" eaLnBrk="1" fontAlgn="base" hangingPunct="1">
        <a:spcBef>
          <a:spcPct val="20000"/>
        </a:spcBef>
        <a:spcAft>
          <a:spcPct val="0"/>
        </a:spcAft>
        <a:buClr>
          <a:schemeClr val="tx2"/>
        </a:buClr>
        <a:buSzPct val="75000"/>
        <a:buFont typeface="Wingdings" pitchFamily="2" charset="2"/>
        <a:buChar char="n"/>
        <a:defRPr kumimoji="1" sz="2215">
          <a:solidFill>
            <a:schemeClr val="tx1"/>
          </a:solidFill>
          <a:latin typeface="+mn-lt"/>
        </a:defRPr>
      </a:lvl2pPr>
      <a:lvl3pPr marL="1055103" indent="-211021" algn="l" rtl="0" eaLnBrk="1" fontAlgn="base" hangingPunct="1">
        <a:spcBef>
          <a:spcPct val="20000"/>
        </a:spcBef>
        <a:spcAft>
          <a:spcPct val="0"/>
        </a:spcAft>
        <a:buClr>
          <a:schemeClr val="accent1"/>
        </a:buClr>
        <a:buSzPct val="65000"/>
        <a:buFont typeface="Wingdings" pitchFamily="2" charset="2"/>
        <a:buChar char="p"/>
        <a:defRPr kumimoji="1" sz="1846">
          <a:solidFill>
            <a:schemeClr val="tx1"/>
          </a:solidFill>
          <a:latin typeface="+mn-lt"/>
        </a:defRPr>
      </a:lvl3pPr>
      <a:lvl4pPr marL="1477145" indent="-211021" algn="l" rtl="0" eaLnBrk="1" fontAlgn="base" hangingPunct="1">
        <a:spcBef>
          <a:spcPct val="20000"/>
        </a:spcBef>
        <a:spcAft>
          <a:spcPct val="0"/>
        </a:spcAft>
        <a:buClr>
          <a:schemeClr val="bg2"/>
        </a:buClr>
        <a:buFont typeface="Wingdings" pitchFamily="2" charset="2"/>
        <a:buChar char="§"/>
        <a:defRPr kumimoji="1">
          <a:solidFill>
            <a:schemeClr val="tx1"/>
          </a:solidFill>
          <a:latin typeface="+mn-lt"/>
        </a:defRPr>
      </a:lvl4pPr>
      <a:lvl5pPr marL="1899186"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5pPr>
      <a:lvl6pPr marL="2321227"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6pPr>
      <a:lvl7pPr marL="2743269"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7pPr>
      <a:lvl8pPr marL="3165310"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8pPr>
      <a:lvl9pPr marL="3587351"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9pPr>
    </p:bodyStyle>
    <p:otherStyle>
      <a:defPPr>
        <a:defRPr lang="en-US"/>
      </a:defPPr>
      <a:lvl1pPr marL="0" algn="l" defTabSz="844083" rtl="0" eaLnBrk="1" latinLnBrk="0" hangingPunct="1">
        <a:defRPr kumimoji="1" sz="1662" kern="1200">
          <a:solidFill>
            <a:schemeClr val="tx1"/>
          </a:solidFill>
          <a:latin typeface="+mn-lt"/>
          <a:ea typeface="+mn-ea"/>
          <a:cs typeface="+mn-cs"/>
        </a:defRPr>
      </a:lvl1pPr>
      <a:lvl2pPr marL="422041" algn="l" defTabSz="844083" rtl="0" eaLnBrk="1" latinLnBrk="0" hangingPunct="1">
        <a:defRPr kumimoji="1" sz="1662" kern="1200">
          <a:solidFill>
            <a:schemeClr val="tx1"/>
          </a:solidFill>
          <a:latin typeface="+mn-lt"/>
          <a:ea typeface="+mn-ea"/>
          <a:cs typeface="+mn-cs"/>
        </a:defRPr>
      </a:lvl2pPr>
      <a:lvl3pPr marL="844083" algn="l" defTabSz="844083" rtl="0" eaLnBrk="1" latinLnBrk="0" hangingPunct="1">
        <a:defRPr kumimoji="1" sz="1662" kern="1200">
          <a:solidFill>
            <a:schemeClr val="tx1"/>
          </a:solidFill>
          <a:latin typeface="+mn-lt"/>
          <a:ea typeface="+mn-ea"/>
          <a:cs typeface="+mn-cs"/>
        </a:defRPr>
      </a:lvl3pPr>
      <a:lvl4pPr marL="1266124" algn="l" defTabSz="844083" rtl="0" eaLnBrk="1" latinLnBrk="0" hangingPunct="1">
        <a:defRPr kumimoji="1" sz="1662" kern="1200">
          <a:solidFill>
            <a:schemeClr val="tx1"/>
          </a:solidFill>
          <a:latin typeface="+mn-lt"/>
          <a:ea typeface="+mn-ea"/>
          <a:cs typeface="+mn-cs"/>
        </a:defRPr>
      </a:lvl4pPr>
      <a:lvl5pPr marL="1688165" algn="l" defTabSz="844083" rtl="0" eaLnBrk="1" latinLnBrk="0" hangingPunct="1">
        <a:defRPr kumimoji="1" sz="1662" kern="1200">
          <a:solidFill>
            <a:schemeClr val="tx1"/>
          </a:solidFill>
          <a:latin typeface="+mn-lt"/>
          <a:ea typeface="+mn-ea"/>
          <a:cs typeface="+mn-cs"/>
        </a:defRPr>
      </a:lvl5pPr>
      <a:lvl6pPr marL="2110207" algn="l" defTabSz="844083" rtl="0" eaLnBrk="1" latinLnBrk="0" hangingPunct="1">
        <a:defRPr kumimoji="1" sz="1662" kern="1200">
          <a:solidFill>
            <a:schemeClr val="tx1"/>
          </a:solidFill>
          <a:latin typeface="+mn-lt"/>
          <a:ea typeface="+mn-ea"/>
          <a:cs typeface="+mn-cs"/>
        </a:defRPr>
      </a:lvl6pPr>
      <a:lvl7pPr marL="2532248" algn="l" defTabSz="844083" rtl="0" eaLnBrk="1" latinLnBrk="0" hangingPunct="1">
        <a:defRPr kumimoji="1" sz="1662" kern="1200">
          <a:solidFill>
            <a:schemeClr val="tx1"/>
          </a:solidFill>
          <a:latin typeface="+mn-lt"/>
          <a:ea typeface="+mn-ea"/>
          <a:cs typeface="+mn-cs"/>
        </a:defRPr>
      </a:lvl7pPr>
      <a:lvl8pPr marL="2954289" algn="l" defTabSz="844083" rtl="0" eaLnBrk="1" latinLnBrk="0" hangingPunct="1">
        <a:defRPr kumimoji="1" sz="1662" kern="1200">
          <a:solidFill>
            <a:schemeClr val="tx1"/>
          </a:solidFill>
          <a:latin typeface="+mn-lt"/>
          <a:ea typeface="+mn-ea"/>
          <a:cs typeface="+mn-cs"/>
        </a:defRPr>
      </a:lvl8pPr>
      <a:lvl9pPr marL="3376331" algn="l" defTabSz="844083" rtl="0" eaLnBrk="1" latinLnBrk="0" hangingPunct="1">
        <a:defRPr kumimoji="1" sz="1662"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5" name="フッター プレースホルダー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2269669062"/>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1" r:id="rId11"/>
    <p:sldLayoutId id="2147484202" r:id="rId12"/>
  </p:sldLayoutIdLst>
  <p:hf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089">
                <a:solidFill>
                  <a:schemeClr val="tx1">
                    <a:tint val="75000"/>
                  </a:schemeClr>
                </a:solidFill>
              </a:defRPr>
            </a:lvl1pPr>
          </a:lstStyle>
          <a:p>
            <a:fld id="{C8CACA91-C405-4114-9BD3-40A5972791F6}" type="datetime1">
              <a:rPr lang="en-US" altLang="ja-JP" smtClean="0">
                <a:solidFill>
                  <a:prstClr val="black">
                    <a:tint val="75000"/>
                  </a:prstClr>
                </a:solidFill>
              </a:rPr>
              <a:t>11/22/2018</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089">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089">
                <a:solidFill>
                  <a:schemeClr val="tx1">
                    <a:tint val="75000"/>
                  </a:schemeClr>
                </a:solidFill>
              </a:defRPr>
            </a:lvl1p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8901950"/>
      </p:ext>
    </p:extLst>
  </p:cSld>
  <p:clrMap bg1="lt1" tx1="dk1" bg2="lt2" tx2="dk2" accent1="accent1" accent2="accent2" accent3="accent3" accent4="accent4" accent5="accent5" accent6="accent6" hlink="hlink" folHlink="folHlink"/>
  <p:sldLayoutIdLst>
    <p:sldLayoutId id="2147484217" r:id="rId1"/>
    <p:sldLayoutId id="2147484218" r:id="rId2"/>
    <p:sldLayoutId id="2147484219" r:id="rId3"/>
    <p:sldLayoutId id="2147484220" r:id="rId4"/>
    <p:sldLayoutId id="2147484221" r:id="rId5"/>
    <p:sldLayoutId id="2147484222" r:id="rId6"/>
    <p:sldLayoutId id="2147484223" r:id="rId7"/>
    <p:sldLayoutId id="2147484224" r:id="rId8"/>
    <p:sldLayoutId id="2147484225" r:id="rId9"/>
    <p:sldLayoutId id="2147484226" r:id="rId10"/>
    <p:sldLayoutId id="2147484227" r:id="rId11"/>
  </p:sldLayoutIdLst>
  <p:hf hdr="0" ftr="0" dt="0"/>
  <p:txStyles>
    <p:titleStyle>
      <a:lvl1pPr algn="ctr" defTabSz="829452" rtl="0" eaLnBrk="1" latinLnBrk="0" hangingPunct="1">
        <a:spcBef>
          <a:spcPct val="0"/>
        </a:spcBef>
        <a:buNone/>
        <a:defRPr kumimoji="1" sz="3991" kern="1200">
          <a:solidFill>
            <a:schemeClr val="tx1"/>
          </a:solidFill>
          <a:latin typeface="+mj-lt"/>
          <a:ea typeface="+mj-ea"/>
          <a:cs typeface="+mj-cs"/>
        </a:defRPr>
      </a:lvl1pPr>
    </p:titleStyle>
    <p:bodyStyle>
      <a:lvl1pPr marL="311045" indent="-311045" algn="l" defTabSz="829452" rtl="0" eaLnBrk="1" latinLnBrk="0" hangingPunct="1">
        <a:spcBef>
          <a:spcPct val="20000"/>
        </a:spcBef>
        <a:buFont typeface="Arial" pitchFamily="34" charset="0"/>
        <a:buChar char="•"/>
        <a:defRPr kumimoji="1" sz="2903" kern="1200">
          <a:solidFill>
            <a:schemeClr val="tx1"/>
          </a:solidFill>
          <a:latin typeface="+mn-lt"/>
          <a:ea typeface="+mn-ea"/>
          <a:cs typeface="+mn-cs"/>
        </a:defRPr>
      </a:lvl1pPr>
      <a:lvl2pPr marL="673930" indent="-259204" algn="l" defTabSz="829452" rtl="0" eaLnBrk="1" latinLnBrk="0" hangingPunct="1">
        <a:spcBef>
          <a:spcPct val="20000"/>
        </a:spcBef>
        <a:buFont typeface="Arial" pitchFamily="34" charset="0"/>
        <a:buChar char="–"/>
        <a:defRPr kumimoji="1" sz="2540" kern="1200">
          <a:solidFill>
            <a:schemeClr val="tx1"/>
          </a:solidFill>
          <a:latin typeface="+mn-lt"/>
          <a:ea typeface="+mn-ea"/>
          <a:cs typeface="+mn-cs"/>
        </a:defRPr>
      </a:lvl2pPr>
      <a:lvl3pPr marL="1036815" indent="-207363" algn="l" defTabSz="829452" rtl="0" eaLnBrk="1" latinLnBrk="0" hangingPunct="1">
        <a:spcBef>
          <a:spcPct val="20000"/>
        </a:spcBef>
        <a:buFont typeface="Arial" pitchFamily="34" charset="0"/>
        <a:buChar char="•"/>
        <a:defRPr kumimoji="1" sz="2177" kern="1200">
          <a:solidFill>
            <a:schemeClr val="tx1"/>
          </a:solidFill>
          <a:latin typeface="+mn-lt"/>
          <a:ea typeface="+mn-ea"/>
          <a:cs typeface="+mn-cs"/>
        </a:defRPr>
      </a:lvl3pPr>
      <a:lvl4pPr marL="1451541" indent="-207363" algn="l" defTabSz="829452" rtl="0" eaLnBrk="1" latinLnBrk="0" hangingPunct="1">
        <a:spcBef>
          <a:spcPct val="20000"/>
        </a:spcBef>
        <a:buFont typeface="Arial" pitchFamily="34" charset="0"/>
        <a:buChar char="–"/>
        <a:defRPr kumimoji="1" sz="1814" kern="1200">
          <a:solidFill>
            <a:schemeClr val="tx1"/>
          </a:solidFill>
          <a:latin typeface="+mn-lt"/>
          <a:ea typeface="+mn-ea"/>
          <a:cs typeface="+mn-cs"/>
        </a:defRPr>
      </a:lvl4pPr>
      <a:lvl5pPr marL="1866268" indent="-207363" algn="l" defTabSz="829452" rtl="0" eaLnBrk="1" latinLnBrk="0" hangingPunct="1">
        <a:spcBef>
          <a:spcPct val="20000"/>
        </a:spcBef>
        <a:buFont typeface="Arial" pitchFamily="34" charset="0"/>
        <a:buChar char="»"/>
        <a:defRPr kumimoji="1" sz="1814" kern="1200">
          <a:solidFill>
            <a:schemeClr val="tx1"/>
          </a:solidFill>
          <a:latin typeface="+mn-lt"/>
          <a:ea typeface="+mn-ea"/>
          <a:cs typeface="+mn-cs"/>
        </a:defRPr>
      </a:lvl5pPr>
      <a:lvl6pPr marL="2280994" indent="-207363" algn="l" defTabSz="829452" rtl="0" eaLnBrk="1" latinLnBrk="0" hangingPunct="1">
        <a:spcBef>
          <a:spcPct val="20000"/>
        </a:spcBef>
        <a:buFont typeface="Arial" pitchFamily="34" charset="0"/>
        <a:buChar char="•"/>
        <a:defRPr kumimoji="1" sz="1814" kern="1200">
          <a:solidFill>
            <a:schemeClr val="tx1"/>
          </a:solidFill>
          <a:latin typeface="+mn-lt"/>
          <a:ea typeface="+mn-ea"/>
          <a:cs typeface="+mn-cs"/>
        </a:defRPr>
      </a:lvl6pPr>
      <a:lvl7pPr marL="2695720" indent="-207363" algn="l" defTabSz="829452" rtl="0" eaLnBrk="1" latinLnBrk="0" hangingPunct="1">
        <a:spcBef>
          <a:spcPct val="20000"/>
        </a:spcBef>
        <a:buFont typeface="Arial" pitchFamily="34" charset="0"/>
        <a:buChar char="•"/>
        <a:defRPr kumimoji="1" sz="1814" kern="1200">
          <a:solidFill>
            <a:schemeClr val="tx1"/>
          </a:solidFill>
          <a:latin typeface="+mn-lt"/>
          <a:ea typeface="+mn-ea"/>
          <a:cs typeface="+mn-cs"/>
        </a:defRPr>
      </a:lvl7pPr>
      <a:lvl8pPr marL="3110446" indent="-207363" algn="l" defTabSz="829452" rtl="0" eaLnBrk="1" latinLnBrk="0" hangingPunct="1">
        <a:spcBef>
          <a:spcPct val="20000"/>
        </a:spcBef>
        <a:buFont typeface="Arial" pitchFamily="34" charset="0"/>
        <a:buChar char="•"/>
        <a:defRPr kumimoji="1" sz="1814" kern="1200">
          <a:solidFill>
            <a:schemeClr val="tx1"/>
          </a:solidFill>
          <a:latin typeface="+mn-lt"/>
          <a:ea typeface="+mn-ea"/>
          <a:cs typeface="+mn-cs"/>
        </a:defRPr>
      </a:lvl8pPr>
      <a:lvl9pPr marL="3525172" indent="-207363" algn="l" defTabSz="829452" rtl="0" eaLnBrk="1" latinLnBrk="0" hangingPunct="1">
        <a:spcBef>
          <a:spcPct val="20000"/>
        </a:spcBef>
        <a:buFont typeface="Arial" pitchFamily="34" charset="0"/>
        <a:buChar char="•"/>
        <a:defRPr kumimoji="1" sz="1814" kern="1200">
          <a:solidFill>
            <a:schemeClr val="tx1"/>
          </a:solidFill>
          <a:latin typeface="+mn-lt"/>
          <a:ea typeface="+mn-ea"/>
          <a:cs typeface="+mn-cs"/>
        </a:defRPr>
      </a:lvl9pPr>
    </p:bodyStyle>
    <p:otherStyle>
      <a:defPPr>
        <a:defRPr lang="en-US"/>
      </a:defPPr>
      <a:lvl1pPr marL="0" algn="l" defTabSz="829452" rtl="0" eaLnBrk="1" latinLnBrk="0" hangingPunct="1">
        <a:defRPr kumimoji="1" sz="1633" kern="1200">
          <a:solidFill>
            <a:schemeClr val="tx1"/>
          </a:solidFill>
          <a:latin typeface="+mn-lt"/>
          <a:ea typeface="+mn-ea"/>
          <a:cs typeface="+mn-cs"/>
        </a:defRPr>
      </a:lvl1pPr>
      <a:lvl2pPr marL="414726" algn="l" defTabSz="829452" rtl="0" eaLnBrk="1" latinLnBrk="0" hangingPunct="1">
        <a:defRPr kumimoji="1" sz="1633" kern="1200">
          <a:solidFill>
            <a:schemeClr val="tx1"/>
          </a:solidFill>
          <a:latin typeface="+mn-lt"/>
          <a:ea typeface="+mn-ea"/>
          <a:cs typeface="+mn-cs"/>
        </a:defRPr>
      </a:lvl2pPr>
      <a:lvl3pPr marL="829452" algn="l" defTabSz="829452" rtl="0" eaLnBrk="1" latinLnBrk="0" hangingPunct="1">
        <a:defRPr kumimoji="1" sz="1633" kern="1200">
          <a:solidFill>
            <a:schemeClr val="tx1"/>
          </a:solidFill>
          <a:latin typeface="+mn-lt"/>
          <a:ea typeface="+mn-ea"/>
          <a:cs typeface="+mn-cs"/>
        </a:defRPr>
      </a:lvl3pPr>
      <a:lvl4pPr marL="1244178" algn="l" defTabSz="829452" rtl="0" eaLnBrk="1" latinLnBrk="0" hangingPunct="1">
        <a:defRPr kumimoji="1" sz="1633" kern="1200">
          <a:solidFill>
            <a:schemeClr val="tx1"/>
          </a:solidFill>
          <a:latin typeface="+mn-lt"/>
          <a:ea typeface="+mn-ea"/>
          <a:cs typeface="+mn-cs"/>
        </a:defRPr>
      </a:lvl4pPr>
      <a:lvl5pPr marL="1658904" algn="l" defTabSz="829452" rtl="0" eaLnBrk="1" latinLnBrk="0" hangingPunct="1">
        <a:defRPr kumimoji="1" sz="1633" kern="1200">
          <a:solidFill>
            <a:schemeClr val="tx1"/>
          </a:solidFill>
          <a:latin typeface="+mn-lt"/>
          <a:ea typeface="+mn-ea"/>
          <a:cs typeface="+mn-cs"/>
        </a:defRPr>
      </a:lvl5pPr>
      <a:lvl6pPr marL="2073631" algn="l" defTabSz="829452" rtl="0" eaLnBrk="1" latinLnBrk="0" hangingPunct="1">
        <a:defRPr kumimoji="1" sz="1633" kern="1200">
          <a:solidFill>
            <a:schemeClr val="tx1"/>
          </a:solidFill>
          <a:latin typeface="+mn-lt"/>
          <a:ea typeface="+mn-ea"/>
          <a:cs typeface="+mn-cs"/>
        </a:defRPr>
      </a:lvl6pPr>
      <a:lvl7pPr marL="2488357" algn="l" defTabSz="829452" rtl="0" eaLnBrk="1" latinLnBrk="0" hangingPunct="1">
        <a:defRPr kumimoji="1" sz="1633" kern="1200">
          <a:solidFill>
            <a:schemeClr val="tx1"/>
          </a:solidFill>
          <a:latin typeface="+mn-lt"/>
          <a:ea typeface="+mn-ea"/>
          <a:cs typeface="+mn-cs"/>
        </a:defRPr>
      </a:lvl7pPr>
      <a:lvl8pPr marL="2903083" algn="l" defTabSz="829452" rtl="0" eaLnBrk="1" latinLnBrk="0" hangingPunct="1">
        <a:defRPr kumimoji="1" sz="1633" kern="1200">
          <a:solidFill>
            <a:schemeClr val="tx1"/>
          </a:solidFill>
          <a:latin typeface="+mn-lt"/>
          <a:ea typeface="+mn-ea"/>
          <a:cs typeface="+mn-cs"/>
        </a:defRPr>
      </a:lvl8pPr>
      <a:lvl9pPr marL="3317809" algn="l" defTabSz="829452" rtl="0" eaLnBrk="1" latinLnBrk="0" hangingPunct="1">
        <a:defRPr kumimoji="1" sz="1633"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tint val="39216"/>
                <a:invGamma/>
              </a:schemeClr>
            </a:gs>
          </a:gsLst>
          <a:lin ang="5400000" scaled="1"/>
        </a:gradFill>
        <a:effectLst/>
      </p:bgPr>
    </p:bg>
    <p:spTree>
      <p:nvGrpSpPr>
        <p:cNvPr id="1" name=""/>
        <p:cNvGrpSpPr/>
        <p:nvPr/>
      </p:nvGrpSpPr>
      <p:grpSpPr>
        <a:xfrm>
          <a:off x="0" y="0"/>
          <a:ext cx="0" cy="0"/>
          <a:chOff x="0" y="0"/>
          <a:chExt cx="0" cy="0"/>
        </a:xfrm>
      </p:grpSpPr>
      <p:grpSp>
        <p:nvGrpSpPr>
          <p:cNvPr id="1035" name="Group 11"/>
          <p:cNvGrpSpPr>
            <a:grpSpLocks/>
          </p:cNvGrpSpPr>
          <p:nvPr/>
        </p:nvGrpSpPr>
        <p:grpSpPr bwMode="auto">
          <a:xfrm>
            <a:off x="0" y="285750"/>
            <a:ext cx="9156700" cy="911225"/>
            <a:chOff x="-1" y="196"/>
            <a:chExt cx="5768" cy="635"/>
          </a:xfrm>
        </p:grpSpPr>
        <p:sp>
          <p:nvSpPr>
            <p:cNvPr id="1036" name="Rectangle 12"/>
            <p:cNvSpPr>
              <a:spLocks noChangeArrowheads="1"/>
            </p:cNvSpPr>
            <p:nvPr userDrawn="1"/>
          </p:nvSpPr>
          <p:spPr bwMode="gray">
            <a:xfrm>
              <a:off x="1" y="196"/>
              <a:ext cx="5766" cy="635"/>
            </a:xfrm>
            <a:prstGeom prst="rect">
              <a:avLst/>
            </a:prstGeom>
            <a:gradFill rotWithShape="1">
              <a:gsLst>
                <a:gs pos="0">
                  <a:schemeClr val="accent1"/>
                </a:gs>
                <a:gs pos="100000">
                  <a:schemeClr val="tx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1D528D"/>
                </a:solidFill>
              </a:endParaRPr>
            </a:p>
          </p:txBody>
        </p:sp>
        <p:sp>
          <p:nvSpPr>
            <p:cNvPr id="1037" name="Freeform 13"/>
            <p:cNvSpPr>
              <a:spLocks/>
            </p:cNvSpPr>
            <p:nvPr userDrawn="1"/>
          </p:nvSpPr>
          <p:spPr bwMode="gray">
            <a:xfrm flipH="1" flipV="1">
              <a:off x="2265" y="196"/>
              <a:ext cx="3497" cy="226"/>
            </a:xfrm>
            <a:custGeom>
              <a:avLst/>
              <a:gdLst>
                <a:gd name="T0" fmla="*/ 45 w 1497"/>
                <a:gd name="T1" fmla="*/ 590 h 590"/>
                <a:gd name="T2" fmla="*/ 1497 w 1497"/>
                <a:gd name="T3" fmla="*/ 590 h 590"/>
                <a:gd name="T4" fmla="*/ 0 w 1497"/>
                <a:gd name="T5" fmla="*/ 0 h 590"/>
                <a:gd name="T6" fmla="*/ 0 w 1497"/>
                <a:gd name="T7" fmla="*/ 590 h 590"/>
              </a:gdLst>
              <a:ahLst/>
              <a:cxnLst>
                <a:cxn ang="0">
                  <a:pos x="T0" y="T1"/>
                </a:cxn>
                <a:cxn ang="0">
                  <a:pos x="T2" y="T3"/>
                </a:cxn>
                <a:cxn ang="0">
                  <a:pos x="T4" y="T5"/>
                </a:cxn>
                <a:cxn ang="0">
                  <a:pos x="T6" y="T7"/>
                </a:cxn>
              </a:cxnLst>
              <a:rect l="0" t="0" r="r" b="b"/>
              <a:pathLst>
                <a:path w="1497" h="590">
                  <a:moveTo>
                    <a:pt x="45" y="590"/>
                  </a:moveTo>
                  <a:lnTo>
                    <a:pt x="1497" y="590"/>
                  </a:lnTo>
                  <a:lnTo>
                    <a:pt x="0" y="0"/>
                  </a:lnTo>
                  <a:lnTo>
                    <a:pt x="0" y="590"/>
                  </a:lnTo>
                </a:path>
              </a:pathLst>
            </a:custGeom>
            <a:gradFill rotWithShape="1">
              <a:gsLst>
                <a:gs pos="0">
                  <a:schemeClr val="tx1"/>
                </a:gs>
                <a:gs pos="100000">
                  <a:schemeClr val="tx1">
                    <a:gamma/>
                    <a:shade val="46275"/>
                    <a:invGamma/>
                  </a:schemeClr>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0" lang="ja-JP" altLang="en-US">
                <a:solidFill>
                  <a:srgbClr val="1D528D"/>
                </a:solidFill>
              </a:endParaRPr>
            </a:p>
          </p:txBody>
        </p:sp>
        <p:sp>
          <p:nvSpPr>
            <p:cNvPr id="1038" name="Freeform 14"/>
            <p:cNvSpPr>
              <a:spLocks/>
            </p:cNvSpPr>
            <p:nvPr userDrawn="1"/>
          </p:nvSpPr>
          <p:spPr bwMode="gray">
            <a:xfrm>
              <a:off x="-1" y="513"/>
              <a:ext cx="3702" cy="311"/>
            </a:xfrm>
            <a:custGeom>
              <a:avLst/>
              <a:gdLst>
                <a:gd name="T0" fmla="*/ 45 w 1497"/>
                <a:gd name="T1" fmla="*/ 590 h 590"/>
                <a:gd name="T2" fmla="*/ 1497 w 1497"/>
                <a:gd name="T3" fmla="*/ 590 h 590"/>
                <a:gd name="T4" fmla="*/ 0 w 1497"/>
                <a:gd name="T5" fmla="*/ 0 h 590"/>
                <a:gd name="T6" fmla="*/ 0 w 1497"/>
                <a:gd name="T7" fmla="*/ 590 h 590"/>
              </a:gdLst>
              <a:ahLst/>
              <a:cxnLst>
                <a:cxn ang="0">
                  <a:pos x="T0" y="T1"/>
                </a:cxn>
                <a:cxn ang="0">
                  <a:pos x="T2" y="T3"/>
                </a:cxn>
                <a:cxn ang="0">
                  <a:pos x="T4" y="T5"/>
                </a:cxn>
                <a:cxn ang="0">
                  <a:pos x="T6" y="T7"/>
                </a:cxn>
              </a:cxnLst>
              <a:rect l="0" t="0" r="r" b="b"/>
              <a:pathLst>
                <a:path w="1497" h="590">
                  <a:moveTo>
                    <a:pt x="45" y="590"/>
                  </a:moveTo>
                  <a:lnTo>
                    <a:pt x="1497" y="590"/>
                  </a:lnTo>
                  <a:lnTo>
                    <a:pt x="0" y="0"/>
                  </a:lnTo>
                  <a:lnTo>
                    <a:pt x="0" y="590"/>
                  </a:lnTo>
                </a:path>
              </a:pathLst>
            </a:custGeom>
            <a:gradFill rotWithShape="1">
              <a:gsLst>
                <a:gs pos="0">
                  <a:schemeClr val="accent1"/>
                </a:gs>
                <a:gs pos="100000">
                  <a:schemeClr val="accent1">
                    <a:gamma/>
                    <a:shade val="46275"/>
                    <a:invGamma/>
                  </a:schemeClr>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0" lang="ja-JP" altLang="en-US">
                <a:solidFill>
                  <a:srgbClr val="1D528D"/>
                </a:solidFill>
              </a:endParaRPr>
            </a:p>
          </p:txBody>
        </p:sp>
      </p:grpSp>
      <p:sp>
        <p:nvSpPr>
          <p:cNvPr id="1039" name="Rectangle 15"/>
          <p:cNvSpPr>
            <a:spLocks noChangeArrowheads="1"/>
          </p:cNvSpPr>
          <p:nvPr/>
        </p:nvSpPr>
        <p:spPr bwMode="gray">
          <a:xfrm>
            <a:off x="1588" y="0"/>
            <a:ext cx="9144000" cy="241300"/>
          </a:xfrm>
          <a:prstGeom prst="rect">
            <a:avLst/>
          </a:prstGeom>
          <a:gradFill rotWithShape="0">
            <a:gsLst>
              <a:gs pos="0">
                <a:schemeClr val="tx1"/>
              </a:gs>
              <a:gs pos="100000">
                <a:schemeClr val="tx1">
                  <a:gamma/>
                  <a:shade val="46275"/>
                  <a:invGamma/>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1D528D"/>
              </a:solidFill>
            </a:endParaRPr>
          </a:p>
        </p:txBody>
      </p:sp>
      <p:sp>
        <p:nvSpPr>
          <p:cNvPr id="1040" name="Rectangle 16"/>
          <p:cNvSpPr>
            <a:spLocks noChangeArrowheads="1"/>
          </p:cNvSpPr>
          <p:nvPr/>
        </p:nvSpPr>
        <p:spPr bwMode="gray">
          <a:xfrm>
            <a:off x="12700" y="1235075"/>
            <a:ext cx="9132888" cy="158750"/>
          </a:xfrm>
          <a:prstGeom prst="rect">
            <a:avLst/>
          </a:prstGeom>
          <a:gradFill rotWithShape="0">
            <a:gsLst>
              <a:gs pos="0">
                <a:schemeClr val="bg2"/>
              </a:gs>
              <a:gs pos="100000">
                <a:schemeClr val="bg2">
                  <a:gamma/>
                  <a:tint val="0"/>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1D528D"/>
              </a:solidFill>
            </a:endParaRPr>
          </a:p>
        </p:txBody>
      </p:sp>
      <p:pic>
        <p:nvPicPr>
          <p:cNvPr id="1041" name="Picture 17" descr="Untitled-1 copy"/>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gray">
          <a:xfrm>
            <a:off x="252413" y="382588"/>
            <a:ext cx="720725" cy="720725"/>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Untitled-1 copy"/>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gray">
          <a:xfrm>
            <a:off x="973138" y="765175"/>
            <a:ext cx="358775" cy="358775"/>
          </a:xfrm>
          <a:prstGeom prst="rect">
            <a:avLst/>
          </a:prstGeom>
          <a:noFill/>
          <a:extLst>
            <a:ext uri="{909E8E84-426E-40DD-AFC4-6F175D3DCCD1}">
              <a14:hiddenFill xmlns:a14="http://schemas.microsoft.com/office/drawing/2010/main">
                <a:solidFill>
                  <a:srgbClr val="FFFFFF"/>
                </a:solidFill>
              </a14:hiddenFill>
            </a:ext>
          </a:extLst>
        </p:spPr>
      </p:pic>
      <p:sp>
        <p:nvSpPr>
          <p:cNvPr id="1026" name="Rectangle 2"/>
          <p:cNvSpPr>
            <a:spLocks noGrp="1" noChangeArrowheads="1"/>
          </p:cNvSpPr>
          <p:nvPr>
            <p:ph type="title"/>
          </p:nvPr>
        </p:nvSpPr>
        <p:spPr bwMode="gray">
          <a:xfrm>
            <a:off x="1676400" y="274638"/>
            <a:ext cx="6629400" cy="86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7763" dir="18900000" algn="ctr" rotWithShape="0">
                    <a:srgbClr val="000000">
                      <a:alpha val="50000"/>
                    </a:srgbClr>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447800"/>
            <a:ext cx="8229600" cy="494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47700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fld id="{5DE78FF1-CD41-49CE-8A50-C8A73F808509}" type="datetime1">
              <a:rPr kumimoji="0" lang="en-US" altLang="ja-JP" smtClean="0">
                <a:solidFill>
                  <a:srgbClr val="1D528D"/>
                </a:solidFill>
              </a:rPr>
              <a:t>11/22/2018</a:t>
            </a:fld>
            <a:endParaRPr kumimoji="0" lang="en-US" altLang="ja-JP">
              <a:solidFill>
                <a:srgbClr val="1D528D"/>
              </a:solidFill>
            </a:endParaRPr>
          </a:p>
        </p:txBody>
      </p:sp>
      <p:sp>
        <p:nvSpPr>
          <p:cNvPr id="1029" name="Rectangle 5"/>
          <p:cNvSpPr>
            <a:spLocks noGrp="1" noChangeArrowheads="1"/>
          </p:cNvSpPr>
          <p:nvPr>
            <p:ph type="ftr" sz="quarter" idx="3"/>
          </p:nvPr>
        </p:nvSpPr>
        <p:spPr bwMode="auto">
          <a:xfrm>
            <a:off x="3124200" y="6477000"/>
            <a:ext cx="2895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kumimoji="0" lang="en-US" altLang="ja-JP">
              <a:solidFill>
                <a:srgbClr val="1D528D"/>
              </a:solidFill>
            </a:endParaRPr>
          </a:p>
        </p:txBody>
      </p:sp>
      <p:sp>
        <p:nvSpPr>
          <p:cNvPr id="1030" name="Rectangle 6"/>
          <p:cNvSpPr>
            <a:spLocks noGrp="1" noChangeArrowheads="1"/>
          </p:cNvSpPr>
          <p:nvPr>
            <p:ph type="sldNum" sz="quarter" idx="4"/>
          </p:nvPr>
        </p:nvSpPr>
        <p:spPr bwMode="auto">
          <a:xfrm>
            <a:off x="6553200" y="647700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779567A-A46B-4F8B-8B82-8B7DDA16458D}" type="slidenum">
              <a:rPr kumimoji="0" lang="ja-JP" altLang="en-US">
                <a:solidFill>
                  <a:srgbClr val="1D528D"/>
                </a:solidFill>
              </a:rPr>
              <a:pPr fontAlgn="base">
                <a:spcBef>
                  <a:spcPct val="0"/>
                </a:spcBef>
                <a:spcAft>
                  <a:spcPct val="0"/>
                </a:spcAft>
              </a:pPr>
              <a:t>‹#›</a:t>
            </a:fld>
            <a:endParaRPr kumimoji="0" lang="en-US" altLang="ja-JP">
              <a:solidFill>
                <a:srgbClr val="1D528D"/>
              </a:solidFill>
            </a:endParaRPr>
          </a:p>
        </p:txBody>
      </p:sp>
    </p:spTree>
    <p:extLst>
      <p:ext uri="{BB962C8B-B14F-4D97-AF65-F5344CB8AC3E}">
        <p14:creationId xmlns:p14="http://schemas.microsoft.com/office/powerpoint/2010/main" val="3477832138"/>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Lst>
  <p:hf hdr="0" ftr="0" dt="0"/>
  <p:txStyles>
    <p:titleStyle>
      <a:lvl1pPr algn="l" rtl="0" eaLnBrk="1" fontAlgn="base" hangingPunct="1">
        <a:spcBef>
          <a:spcPct val="0"/>
        </a:spcBef>
        <a:spcAft>
          <a:spcPct val="0"/>
        </a:spcAft>
        <a:defRPr kumimoji="1" sz="4000">
          <a:solidFill>
            <a:schemeClr val="bg1"/>
          </a:solidFill>
          <a:latin typeface="+mj-lt"/>
          <a:ea typeface="+mj-ea"/>
          <a:cs typeface="+mj-cs"/>
        </a:defRPr>
      </a:lvl1pPr>
      <a:lvl2pPr algn="l" rtl="0" eaLnBrk="1" fontAlgn="base" hangingPunct="1">
        <a:spcBef>
          <a:spcPct val="0"/>
        </a:spcBef>
        <a:spcAft>
          <a:spcPct val="0"/>
        </a:spcAft>
        <a:defRPr kumimoji="1" sz="4000">
          <a:solidFill>
            <a:schemeClr val="bg1"/>
          </a:solidFill>
          <a:latin typeface="ＭＳ Ｐゴシック" charset="-128"/>
          <a:ea typeface="ＭＳ Ｐゴシック" charset="-128"/>
        </a:defRPr>
      </a:lvl2pPr>
      <a:lvl3pPr algn="l" rtl="0" eaLnBrk="1" fontAlgn="base" hangingPunct="1">
        <a:spcBef>
          <a:spcPct val="0"/>
        </a:spcBef>
        <a:spcAft>
          <a:spcPct val="0"/>
        </a:spcAft>
        <a:defRPr kumimoji="1" sz="4000">
          <a:solidFill>
            <a:schemeClr val="bg1"/>
          </a:solidFill>
          <a:latin typeface="ＭＳ Ｐゴシック" charset="-128"/>
          <a:ea typeface="ＭＳ Ｐゴシック" charset="-128"/>
        </a:defRPr>
      </a:lvl3pPr>
      <a:lvl4pPr algn="l" rtl="0" eaLnBrk="1" fontAlgn="base" hangingPunct="1">
        <a:spcBef>
          <a:spcPct val="0"/>
        </a:spcBef>
        <a:spcAft>
          <a:spcPct val="0"/>
        </a:spcAft>
        <a:defRPr kumimoji="1" sz="4000">
          <a:solidFill>
            <a:schemeClr val="bg1"/>
          </a:solidFill>
          <a:latin typeface="ＭＳ Ｐゴシック" charset="-128"/>
          <a:ea typeface="ＭＳ Ｐゴシック" charset="-128"/>
        </a:defRPr>
      </a:lvl4pPr>
      <a:lvl5pPr algn="l" rtl="0" eaLnBrk="1" fontAlgn="base" hangingPunct="1">
        <a:spcBef>
          <a:spcPct val="0"/>
        </a:spcBef>
        <a:spcAft>
          <a:spcPct val="0"/>
        </a:spcAft>
        <a:defRPr kumimoji="1" sz="4000">
          <a:solidFill>
            <a:schemeClr val="bg1"/>
          </a:solidFill>
          <a:latin typeface="ＭＳ Ｐゴシック" charset="-128"/>
          <a:ea typeface="ＭＳ Ｐゴシック" charset="-128"/>
        </a:defRPr>
      </a:lvl5pPr>
      <a:lvl6pPr marL="457200" algn="l" rtl="0" eaLnBrk="1" fontAlgn="base" hangingPunct="1">
        <a:spcBef>
          <a:spcPct val="0"/>
        </a:spcBef>
        <a:spcAft>
          <a:spcPct val="0"/>
        </a:spcAft>
        <a:defRPr kumimoji="1" sz="4000">
          <a:solidFill>
            <a:schemeClr val="bg1"/>
          </a:solidFill>
          <a:latin typeface="ＭＳ Ｐゴシック" charset="-128"/>
          <a:ea typeface="ＭＳ Ｐゴシック" charset="-128"/>
        </a:defRPr>
      </a:lvl6pPr>
      <a:lvl7pPr marL="914400" algn="l" rtl="0" eaLnBrk="1" fontAlgn="base" hangingPunct="1">
        <a:spcBef>
          <a:spcPct val="0"/>
        </a:spcBef>
        <a:spcAft>
          <a:spcPct val="0"/>
        </a:spcAft>
        <a:defRPr kumimoji="1" sz="4000">
          <a:solidFill>
            <a:schemeClr val="bg1"/>
          </a:solidFill>
          <a:latin typeface="ＭＳ Ｐゴシック" charset="-128"/>
          <a:ea typeface="ＭＳ Ｐゴシック" charset="-128"/>
        </a:defRPr>
      </a:lvl7pPr>
      <a:lvl8pPr marL="1371600" algn="l" rtl="0" eaLnBrk="1" fontAlgn="base" hangingPunct="1">
        <a:spcBef>
          <a:spcPct val="0"/>
        </a:spcBef>
        <a:spcAft>
          <a:spcPct val="0"/>
        </a:spcAft>
        <a:defRPr kumimoji="1" sz="4000">
          <a:solidFill>
            <a:schemeClr val="bg1"/>
          </a:solidFill>
          <a:latin typeface="ＭＳ Ｐゴシック" charset="-128"/>
          <a:ea typeface="ＭＳ Ｐゴシック" charset="-128"/>
        </a:defRPr>
      </a:lvl8pPr>
      <a:lvl9pPr marL="1828800" algn="l" rtl="0" eaLnBrk="1" fontAlgn="base" hangingPunct="1">
        <a:spcBef>
          <a:spcPct val="0"/>
        </a:spcBef>
        <a:spcAft>
          <a:spcPct val="0"/>
        </a:spcAft>
        <a:defRPr kumimoji="1" sz="4000">
          <a:solidFill>
            <a:schemeClr val="bg1"/>
          </a:solidFill>
          <a:latin typeface="ＭＳ Ｐゴシック" charset="-128"/>
          <a:ea typeface="ＭＳ Ｐゴシック"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9"/>
            <a:ext cx="8229600" cy="1143000"/>
          </a:xfrm>
          <a:prstGeom prst="rect">
            <a:avLst/>
          </a:prstGeom>
          <a:noFill/>
          <a:ln w="9525">
            <a:noFill/>
            <a:miter lim="800000"/>
            <a:headEnd/>
            <a:tailEnd/>
          </a:ln>
        </p:spPr>
        <p:txBody>
          <a:bodyPr vert="horz" wrap="square" lIns="91418" tIns="45708" rIns="91418" bIns="45708" numCol="1" anchor="ctr" anchorCtr="0" compatLnSpc="1">
            <a:prstTxWarp prst="textNoShape">
              <a:avLst/>
            </a:prstTxWarp>
          </a:bodyPr>
          <a:lstStyle/>
          <a:p>
            <a:pPr lvl="0"/>
            <a:r>
              <a:rPr lang="ja-JP" altLang="en-US"/>
              <a:t>マスタ タイトルの書式設定</a:t>
            </a:r>
          </a:p>
        </p:txBody>
      </p:sp>
      <p:sp>
        <p:nvSpPr>
          <p:cNvPr id="13315"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18" tIns="45708" rIns="91418" bIns="45708"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6"/>
            <a:ext cx="2133600" cy="476250"/>
          </a:xfrm>
          <a:prstGeom prst="rect">
            <a:avLst/>
          </a:prstGeom>
          <a:noFill/>
          <a:ln w="9525">
            <a:noFill/>
            <a:miter lim="800000"/>
            <a:headEnd/>
            <a:tailEnd/>
          </a:ln>
          <a:effectLst/>
        </p:spPr>
        <p:txBody>
          <a:bodyPr vert="horz" wrap="square" lIns="91418" tIns="45708" rIns="91418" bIns="45708" numCol="1" anchor="t" anchorCtr="0" compatLnSpc="1">
            <a:prstTxWarp prst="textNoShape">
              <a:avLst/>
            </a:prstTxWarp>
          </a:bodyPr>
          <a:lstStyle>
            <a:lvl1pPr>
              <a:defRPr sz="1292">
                <a:ea typeface="ＭＳ Ｐゴシック" pitchFamily="50" charset="-128"/>
              </a:defRPr>
            </a:lvl1pPr>
          </a:lstStyle>
          <a:p>
            <a:pPr>
              <a:defRPr/>
            </a:pPr>
            <a:fld id="{34F8580D-E00D-412C-89D7-40094E079502}" type="datetime1">
              <a:rPr lang="en-US" altLang="ja-JP" smtClean="0">
                <a:solidFill>
                  <a:srgbClr val="000000"/>
                </a:solidFill>
              </a:rPr>
              <a:t>11/22/2018</a:t>
            </a:fld>
            <a:endParaRPr lang="en-US" altLang="ja-JP">
              <a:solidFill>
                <a:srgbClr val="000000"/>
              </a:solidFill>
            </a:endParaRPr>
          </a:p>
        </p:txBody>
      </p:sp>
      <p:sp>
        <p:nvSpPr>
          <p:cNvPr id="1029" name="Rectangle 5"/>
          <p:cNvSpPr>
            <a:spLocks noGrp="1" noChangeArrowheads="1"/>
          </p:cNvSpPr>
          <p:nvPr>
            <p:ph type="ftr" sz="quarter" idx="3"/>
          </p:nvPr>
        </p:nvSpPr>
        <p:spPr bwMode="auto">
          <a:xfrm>
            <a:off x="3124200" y="6245226"/>
            <a:ext cx="2895600" cy="476250"/>
          </a:xfrm>
          <a:prstGeom prst="rect">
            <a:avLst/>
          </a:prstGeom>
          <a:noFill/>
          <a:ln w="9525">
            <a:noFill/>
            <a:miter lim="800000"/>
            <a:headEnd/>
            <a:tailEnd/>
          </a:ln>
          <a:effectLst/>
        </p:spPr>
        <p:txBody>
          <a:bodyPr vert="horz" wrap="square" lIns="91418" tIns="45708" rIns="91418" bIns="45708" numCol="1" anchor="t" anchorCtr="0" compatLnSpc="1">
            <a:prstTxWarp prst="textNoShape">
              <a:avLst/>
            </a:prstTxWarp>
          </a:bodyPr>
          <a:lstStyle>
            <a:lvl1pPr algn="ctr">
              <a:defRPr sz="1292">
                <a:ea typeface="ＭＳ Ｐゴシック" pitchFamily="50" charset="-128"/>
              </a:defRPr>
            </a:lvl1pPr>
          </a:lstStyle>
          <a:p>
            <a:pPr>
              <a:defRPr/>
            </a:pPr>
            <a:endParaRPr lang="en-US" altLang="ja-JP">
              <a:solidFill>
                <a:srgbClr val="000000"/>
              </a:solidFill>
            </a:endParaRPr>
          </a:p>
        </p:txBody>
      </p:sp>
      <p:sp>
        <p:nvSpPr>
          <p:cNvPr id="1030" name="Rectangle 6"/>
          <p:cNvSpPr>
            <a:spLocks noGrp="1" noChangeArrowheads="1"/>
          </p:cNvSpPr>
          <p:nvPr>
            <p:ph type="sldNum" sz="quarter" idx="4"/>
          </p:nvPr>
        </p:nvSpPr>
        <p:spPr bwMode="auto">
          <a:xfrm>
            <a:off x="7092462" y="6524626"/>
            <a:ext cx="2133600" cy="476250"/>
          </a:xfrm>
          <a:prstGeom prst="rect">
            <a:avLst/>
          </a:prstGeom>
          <a:noFill/>
          <a:ln w="9525">
            <a:noFill/>
            <a:miter lim="800000"/>
            <a:headEnd/>
            <a:tailEnd/>
          </a:ln>
          <a:effectLst/>
        </p:spPr>
        <p:txBody>
          <a:bodyPr vert="horz" wrap="square" lIns="91418" tIns="45708" rIns="91418" bIns="45708" numCol="1" anchor="t" anchorCtr="0" compatLnSpc="1">
            <a:prstTxWarp prst="textNoShape">
              <a:avLst/>
            </a:prstTxWarp>
          </a:bodyPr>
          <a:lstStyle>
            <a:lvl1pPr algn="r">
              <a:defRPr sz="1292">
                <a:ea typeface="ＭＳ Ｐゴシック" pitchFamily="50" charset="-128"/>
              </a:defRPr>
            </a:lvl1pPr>
          </a:lstStyle>
          <a:p>
            <a:pPr>
              <a:defRPr/>
            </a:pPr>
            <a:fld id="{4E7AE4BE-F216-4572-974D-09A2D63C008C}"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129838764"/>
      </p:ext>
    </p:extLst>
  </p:cSld>
  <p:clrMap bg1="lt1" tx1="dk1" bg2="lt2" tx2="dk2" accent1="accent1" accent2="accent2" accent3="accent3" accent4="accent4" accent5="accent5" accent6="accent6" hlink="hlink" folHlink="folHlink"/>
  <p:sldLayoutIdLst>
    <p:sldLayoutId id="2147484252" r:id="rId1"/>
    <p:sldLayoutId id="2147484253" r:id="rId2"/>
    <p:sldLayoutId id="2147484254" r:id="rId3"/>
    <p:sldLayoutId id="2147484255" r:id="rId4"/>
    <p:sldLayoutId id="2147484256" r:id="rId5"/>
    <p:sldLayoutId id="2147484257" r:id="rId6"/>
    <p:sldLayoutId id="2147484258" r:id="rId7"/>
    <p:sldLayoutId id="2147484259" r:id="rId8"/>
    <p:sldLayoutId id="2147484260" r:id="rId9"/>
    <p:sldLayoutId id="2147484261" r:id="rId10"/>
    <p:sldLayoutId id="2147484262" r:id="rId11"/>
  </p:sldLayoutIdLst>
  <p:hf hdr="0" ftr="0" dt="0"/>
  <p:txStyles>
    <p:titleStyle>
      <a:lvl1pPr algn="ctr" rtl="0" eaLnBrk="0" fontAlgn="base" hangingPunct="0">
        <a:spcBef>
          <a:spcPct val="0"/>
        </a:spcBef>
        <a:spcAft>
          <a:spcPct val="0"/>
        </a:spcAft>
        <a:defRPr kumimoji="1" sz="4062">
          <a:solidFill>
            <a:schemeClr val="tx2"/>
          </a:solidFill>
          <a:latin typeface="+mj-lt"/>
          <a:ea typeface="+mj-ea"/>
          <a:cs typeface="+mj-cs"/>
        </a:defRPr>
      </a:lvl1pPr>
      <a:lvl2pPr algn="ctr" rtl="0" eaLnBrk="0" fontAlgn="base" hangingPunct="0">
        <a:spcBef>
          <a:spcPct val="0"/>
        </a:spcBef>
        <a:spcAft>
          <a:spcPct val="0"/>
        </a:spcAft>
        <a:defRPr kumimoji="1" sz="4062">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062">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062">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062">
          <a:solidFill>
            <a:schemeClr val="tx2"/>
          </a:solidFill>
          <a:latin typeface="Arial" charset="0"/>
          <a:ea typeface="ＭＳ Ｐゴシック" pitchFamily="50" charset="-128"/>
        </a:defRPr>
      </a:lvl5pPr>
      <a:lvl6pPr marL="421992" algn="ctr" rtl="0" fontAlgn="base">
        <a:spcBef>
          <a:spcPct val="0"/>
        </a:spcBef>
        <a:spcAft>
          <a:spcPct val="0"/>
        </a:spcAft>
        <a:defRPr kumimoji="1" sz="4062">
          <a:solidFill>
            <a:schemeClr val="tx2"/>
          </a:solidFill>
          <a:latin typeface="Arial" charset="0"/>
          <a:ea typeface="ＭＳ Ｐゴシック" pitchFamily="50" charset="-128"/>
        </a:defRPr>
      </a:lvl6pPr>
      <a:lvl7pPr marL="843984" algn="ctr" rtl="0" fontAlgn="base">
        <a:spcBef>
          <a:spcPct val="0"/>
        </a:spcBef>
        <a:spcAft>
          <a:spcPct val="0"/>
        </a:spcAft>
        <a:defRPr kumimoji="1" sz="4062">
          <a:solidFill>
            <a:schemeClr val="tx2"/>
          </a:solidFill>
          <a:latin typeface="Arial" charset="0"/>
          <a:ea typeface="ＭＳ Ｐゴシック" pitchFamily="50" charset="-128"/>
        </a:defRPr>
      </a:lvl7pPr>
      <a:lvl8pPr marL="1265976" algn="ctr" rtl="0" fontAlgn="base">
        <a:spcBef>
          <a:spcPct val="0"/>
        </a:spcBef>
        <a:spcAft>
          <a:spcPct val="0"/>
        </a:spcAft>
        <a:defRPr kumimoji="1" sz="4062">
          <a:solidFill>
            <a:schemeClr val="tx2"/>
          </a:solidFill>
          <a:latin typeface="Arial" charset="0"/>
          <a:ea typeface="ＭＳ Ｐゴシック" pitchFamily="50" charset="-128"/>
        </a:defRPr>
      </a:lvl8pPr>
      <a:lvl9pPr marL="1687969" algn="ctr" rtl="0" fontAlgn="base">
        <a:spcBef>
          <a:spcPct val="0"/>
        </a:spcBef>
        <a:spcAft>
          <a:spcPct val="0"/>
        </a:spcAft>
        <a:defRPr kumimoji="1" sz="4062">
          <a:solidFill>
            <a:schemeClr val="tx2"/>
          </a:solidFill>
          <a:latin typeface="Arial" charset="0"/>
          <a:ea typeface="ＭＳ Ｐゴシック" pitchFamily="50" charset="-128"/>
        </a:defRPr>
      </a:lvl9pPr>
    </p:titleStyle>
    <p:bodyStyle>
      <a:lvl1pPr marL="316494" indent="-316494" algn="l" rtl="0" eaLnBrk="0" fontAlgn="base" hangingPunct="0">
        <a:spcBef>
          <a:spcPct val="20000"/>
        </a:spcBef>
        <a:spcAft>
          <a:spcPct val="0"/>
        </a:spcAft>
        <a:buChar char="•"/>
        <a:defRPr kumimoji="1" sz="2954">
          <a:solidFill>
            <a:schemeClr val="tx1"/>
          </a:solidFill>
          <a:latin typeface="+mn-lt"/>
          <a:ea typeface="+mn-ea"/>
          <a:cs typeface="+mn-cs"/>
        </a:defRPr>
      </a:lvl1pPr>
      <a:lvl2pPr marL="685737" indent="-263745" algn="l" rtl="0" eaLnBrk="0" fontAlgn="base" hangingPunct="0">
        <a:spcBef>
          <a:spcPct val="20000"/>
        </a:spcBef>
        <a:spcAft>
          <a:spcPct val="0"/>
        </a:spcAft>
        <a:buChar char="–"/>
        <a:defRPr kumimoji="1" sz="2585">
          <a:solidFill>
            <a:schemeClr val="tx1"/>
          </a:solidFill>
          <a:latin typeface="+mn-lt"/>
          <a:ea typeface="+mn-ea"/>
        </a:defRPr>
      </a:lvl2pPr>
      <a:lvl3pPr marL="1054981" indent="-210996" algn="l" rtl="0" eaLnBrk="0" fontAlgn="base" hangingPunct="0">
        <a:spcBef>
          <a:spcPct val="20000"/>
        </a:spcBef>
        <a:spcAft>
          <a:spcPct val="0"/>
        </a:spcAft>
        <a:buChar char="•"/>
        <a:defRPr kumimoji="1" sz="2215">
          <a:solidFill>
            <a:schemeClr val="tx1"/>
          </a:solidFill>
          <a:latin typeface="+mn-lt"/>
          <a:ea typeface="+mn-ea"/>
        </a:defRPr>
      </a:lvl3pPr>
      <a:lvl4pPr marL="1476972" indent="-210996" algn="l" rtl="0" eaLnBrk="0" fontAlgn="base" hangingPunct="0">
        <a:spcBef>
          <a:spcPct val="20000"/>
        </a:spcBef>
        <a:spcAft>
          <a:spcPct val="0"/>
        </a:spcAft>
        <a:buChar char="–"/>
        <a:defRPr kumimoji="1" sz="1846">
          <a:solidFill>
            <a:schemeClr val="tx1"/>
          </a:solidFill>
          <a:latin typeface="+mn-lt"/>
          <a:ea typeface="+mn-ea"/>
        </a:defRPr>
      </a:lvl4pPr>
      <a:lvl5pPr marL="1898963" indent="-210996" algn="l" rtl="0" eaLnBrk="0" fontAlgn="base" hangingPunct="0">
        <a:spcBef>
          <a:spcPct val="20000"/>
        </a:spcBef>
        <a:spcAft>
          <a:spcPct val="0"/>
        </a:spcAft>
        <a:buChar char="»"/>
        <a:defRPr kumimoji="1" sz="1846">
          <a:solidFill>
            <a:schemeClr val="tx1"/>
          </a:solidFill>
          <a:latin typeface="+mn-lt"/>
          <a:ea typeface="+mn-ea"/>
        </a:defRPr>
      </a:lvl5pPr>
      <a:lvl6pPr marL="2320956" indent="-210996" algn="l" rtl="0" fontAlgn="base">
        <a:spcBef>
          <a:spcPct val="20000"/>
        </a:spcBef>
        <a:spcAft>
          <a:spcPct val="0"/>
        </a:spcAft>
        <a:buChar char="»"/>
        <a:defRPr kumimoji="1" sz="1846">
          <a:solidFill>
            <a:schemeClr val="tx1"/>
          </a:solidFill>
          <a:latin typeface="+mn-lt"/>
          <a:ea typeface="+mn-ea"/>
        </a:defRPr>
      </a:lvl6pPr>
      <a:lvl7pPr marL="2742948" indent="-210996" algn="l" rtl="0" fontAlgn="base">
        <a:spcBef>
          <a:spcPct val="20000"/>
        </a:spcBef>
        <a:spcAft>
          <a:spcPct val="0"/>
        </a:spcAft>
        <a:buChar char="»"/>
        <a:defRPr kumimoji="1" sz="1846">
          <a:solidFill>
            <a:schemeClr val="tx1"/>
          </a:solidFill>
          <a:latin typeface="+mn-lt"/>
          <a:ea typeface="+mn-ea"/>
        </a:defRPr>
      </a:lvl7pPr>
      <a:lvl8pPr marL="3164940" indent="-210996" algn="l" rtl="0" fontAlgn="base">
        <a:spcBef>
          <a:spcPct val="20000"/>
        </a:spcBef>
        <a:spcAft>
          <a:spcPct val="0"/>
        </a:spcAft>
        <a:buChar char="»"/>
        <a:defRPr kumimoji="1" sz="1846">
          <a:solidFill>
            <a:schemeClr val="tx1"/>
          </a:solidFill>
          <a:latin typeface="+mn-lt"/>
          <a:ea typeface="+mn-ea"/>
        </a:defRPr>
      </a:lvl8pPr>
      <a:lvl9pPr marL="3586932" indent="-210996" algn="l" rtl="0" fontAlgn="base">
        <a:spcBef>
          <a:spcPct val="20000"/>
        </a:spcBef>
        <a:spcAft>
          <a:spcPct val="0"/>
        </a:spcAft>
        <a:buChar char="»"/>
        <a:defRPr kumimoji="1" sz="1846">
          <a:solidFill>
            <a:schemeClr val="tx1"/>
          </a:solidFill>
          <a:latin typeface="+mn-lt"/>
          <a:ea typeface="+mn-ea"/>
        </a:defRPr>
      </a:lvl9pPr>
    </p:bodyStyle>
    <p:otherStyle>
      <a:defPPr>
        <a:defRPr lang="ja-JP"/>
      </a:defPPr>
      <a:lvl1pPr marL="0" algn="l" defTabSz="843984" rtl="0" eaLnBrk="1" latinLnBrk="0" hangingPunct="1">
        <a:defRPr kumimoji="1" sz="1662" kern="1200">
          <a:solidFill>
            <a:schemeClr val="tx1"/>
          </a:solidFill>
          <a:latin typeface="+mn-lt"/>
          <a:ea typeface="+mn-ea"/>
          <a:cs typeface="+mn-cs"/>
        </a:defRPr>
      </a:lvl1pPr>
      <a:lvl2pPr marL="421992" algn="l" defTabSz="843984" rtl="0" eaLnBrk="1" latinLnBrk="0" hangingPunct="1">
        <a:defRPr kumimoji="1" sz="1662" kern="1200">
          <a:solidFill>
            <a:schemeClr val="tx1"/>
          </a:solidFill>
          <a:latin typeface="+mn-lt"/>
          <a:ea typeface="+mn-ea"/>
          <a:cs typeface="+mn-cs"/>
        </a:defRPr>
      </a:lvl2pPr>
      <a:lvl3pPr marL="843984" algn="l" defTabSz="843984" rtl="0" eaLnBrk="1" latinLnBrk="0" hangingPunct="1">
        <a:defRPr kumimoji="1" sz="1662" kern="1200">
          <a:solidFill>
            <a:schemeClr val="tx1"/>
          </a:solidFill>
          <a:latin typeface="+mn-lt"/>
          <a:ea typeface="+mn-ea"/>
          <a:cs typeface="+mn-cs"/>
        </a:defRPr>
      </a:lvl3pPr>
      <a:lvl4pPr marL="1265976" algn="l" defTabSz="843984" rtl="0" eaLnBrk="1" latinLnBrk="0" hangingPunct="1">
        <a:defRPr kumimoji="1" sz="1662" kern="1200">
          <a:solidFill>
            <a:schemeClr val="tx1"/>
          </a:solidFill>
          <a:latin typeface="+mn-lt"/>
          <a:ea typeface="+mn-ea"/>
          <a:cs typeface="+mn-cs"/>
        </a:defRPr>
      </a:lvl4pPr>
      <a:lvl5pPr marL="1687969" algn="l" defTabSz="843984" rtl="0" eaLnBrk="1" latinLnBrk="0" hangingPunct="1">
        <a:defRPr kumimoji="1" sz="1662" kern="1200">
          <a:solidFill>
            <a:schemeClr val="tx1"/>
          </a:solidFill>
          <a:latin typeface="+mn-lt"/>
          <a:ea typeface="+mn-ea"/>
          <a:cs typeface="+mn-cs"/>
        </a:defRPr>
      </a:lvl5pPr>
      <a:lvl6pPr marL="2109960" algn="l" defTabSz="843984" rtl="0" eaLnBrk="1" latinLnBrk="0" hangingPunct="1">
        <a:defRPr kumimoji="1" sz="1662" kern="1200">
          <a:solidFill>
            <a:schemeClr val="tx1"/>
          </a:solidFill>
          <a:latin typeface="+mn-lt"/>
          <a:ea typeface="+mn-ea"/>
          <a:cs typeface="+mn-cs"/>
        </a:defRPr>
      </a:lvl6pPr>
      <a:lvl7pPr marL="2531952" algn="l" defTabSz="843984" rtl="0" eaLnBrk="1" latinLnBrk="0" hangingPunct="1">
        <a:defRPr kumimoji="1" sz="1662" kern="1200">
          <a:solidFill>
            <a:schemeClr val="tx1"/>
          </a:solidFill>
          <a:latin typeface="+mn-lt"/>
          <a:ea typeface="+mn-ea"/>
          <a:cs typeface="+mn-cs"/>
        </a:defRPr>
      </a:lvl7pPr>
      <a:lvl8pPr marL="2953944" algn="l" defTabSz="843984" rtl="0" eaLnBrk="1" latinLnBrk="0" hangingPunct="1">
        <a:defRPr kumimoji="1" sz="1662" kern="1200">
          <a:solidFill>
            <a:schemeClr val="tx1"/>
          </a:solidFill>
          <a:latin typeface="+mn-lt"/>
          <a:ea typeface="+mn-ea"/>
          <a:cs typeface="+mn-cs"/>
        </a:defRPr>
      </a:lvl8pPr>
      <a:lvl9pPr marL="3375936" algn="l" defTabSz="843984" rtl="0" eaLnBrk="1" latinLnBrk="0" hangingPunct="1">
        <a:defRPr kumimoji="1" sz="1662"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a:t>
            </a:r>
            <a:r>
              <a:rPr lang="en-US" altLang="ja-JP"/>
              <a:t> </a:t>
            </a:r>
            <a:r>
              <a:rPr lang="ja-JP" altLang="en-US"/>
              <a:t>タイトルの書式設定</a:t>
            </a:r>
          </a:p>
        </p:txBody>
      </p:sp>
      <p:sp>
        <p:nvSpPr>
          <p:cNvPr id="1027" name="Rectangle 3"/>
          <p:cNvSpPr>
            <a:spLocks noGrp="1" noChangeArrowheads="1"/>
          </p:cNvSpPr>
          <p:nvPr>
            <p:ph type="body" idx="1"/>
          </p:nvPr>
        </p:nvSpPr>
        <p:spPr bwMode="auto">
          <a:xfrm>
            <a:off x="457200" y="1600206"/>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a:t>
            </a:r>
            <a:r>
              <a:rPr lang="en-US" altLang="ja-JP"/>
              <a:t> </a:t>
            </a:r>
            <a:r>
              <a:rPr lang="ja-JP" altLang="en-US"/>
              <a:t>テキストの書式設定</a:t>
            </a:r>
            <a:endParaRPr lang="en-US" altLang="ja-JP"/>
          </a:p>
          <a:p>
            <a:pPr lvl="1"/>
            <a:r>
              <a:rPr lang="ja-JP" altLang="en-US"/>
              <a:t>第</a:t>
            </a:r>
            <a:r>
              <a:rPr lang="en-US" altLang="ja-JP"/>
              <a:t> 2 </a:t>
            </a:r>
            <a:r>
              <a:rPr lang="ja-JP" altLang="en-US"/>
              <a:t>レベル</a:t>
            </a:r>
            <a:endParaRPr lang="en-US" altLang="ja-JP"/>
          </a:p>
          <a:p>
            <a:pPr lvl="2"/>
            <a:r>
              <a:rPr lang="ja-JP" altLang="en-US"/>
              <a:t>第</a:t>
            </a:r>
            <a:r>
              <a:rPr lang="en-US" altLang="ja-JP"/>
              <a:t> 3 </a:t>
            </a:r>
            <a:r>
              <a:rPr lang="ja-JP" altLang="en-US"/>
              <a:t>レベル</a:t>
            </a:r>
            <a:endParaRPr lang="en-US" altLang="ja-JP"/>
          </a:p>
          <a:p>
            <a:pPr lvl="3"/>
            <a:r>
              <a:rPr lang="ja-JP" altLang="en-US"/>
              <a:t>第</a:t>
            </a:r>
            <a:r>
              <a:rPr lang="en-US" altLang="ja-JP"/>
              <a:t> 4 </a:t>
            </a:r>
            <a:r>
              <a:rPr lang="ja-JP" altLang="en-US"/>
              <a:t>レベル</a:t>
            </a:r>
            <a:endParaRPr lang="en-US" altLang="ja-JP"/>
          </a:p>
          <a:p>
            <a:pPr lvl="4"/>
            <a:r>
              <a:rPr lang="ja-JP" altLang="en-US"/>
              <a:t>第</a:t>
            </a:r>
            <a:r>
              <a:rPr lang="en-US" altLang="ja-JP"/>
              <a:t> 5 </a:t>
            </a:r>
            <a:r>
              <a:rPr lang="ja-JP" altLang="en-US"/>
              <a:t>レベル</a:t>
            </a:r>
          </a:p>
        </p:txBody>
      </p:sp>
      <p:sp>
        <p:nvSpPr>
          <p:cNvPr id="942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solidFill>
                  <a:schemeClr val="tx1"/>
                </a:solidFill>
                <a:latin typeface="Arial" charset="0"/>
              </a:defRPr>
            </a:lvl1pPr>
          </a:lstStyle>
          <a:p>
            <a:pPr>
              <a:defRPr/>
            </a:pPr>
            <a:endParaRPr lang="en-US" altLang="ja-JP"/>
          </a:p>
        </p:txBody>
      </p:sp>
      <p:sp>
        <p:nvSpPr>
          <p:cNvPr id="942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solidFill>
                  <a:schemeClr val="tx1"/>
                </a:solidFill>
                <a:latin typeface="Arial" charset="0"/>
              </a:defRPr>
            </a:lvl1pPr>
          </a:lstStyle>
          <a:p>
            <a:pPr>
              <a:defRPr/>
            </a:pPr>
            <a:endParaRPr lang="en-US" altLang="ja-JP"/>
          </a:p>
        </p:txBody>
      </p:sp>
      <p:sp>
        <p:nvSpPr>
          <p:cNvPr id="94214" name="Rectangle 6"/>
          <p:cNvSpPr>
            <a:spLocks noGrp="1" noChangeArrowheads="1"/>
          </p:cNvSpPr>
          <p:nvPr>
            <p:ph type="sldNum" sz="quarter" idx="4"/>
          </p:nvPr>
        </p:nvSpPr>
        <p:spPr bwMode="auto">
          <a:xfrm>
            <a:off x="7010400" y="6597650"/>
            <a:ext cx="2133600" cy="331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a:solidFill>
                  <a:schemeClr val="tx1"/>
                </a:solidFill>
              </a:defRPr>
            </a:lvl1pPr>
          </a:lstStyle>
          <a:p>
            <a:pPr>
              <a:defRPr/>
            </a:pPr>
            <a:fld id="{AB53D26D-06B8-446B-9570-C4438D4B95CF}" type="slidenum">
              <a:rPr lang="en-US" altLang="ja-JP"/>
              <a:pPr>
                <a:defRPr/>
              </a:pPr>
              <a:t>‹#›</a:t>
            </a:fld>
            <a:endParaRPr lang="en-US" altLang="ja-JP"/>
          </a:p>
        </p:txBody>
      </p:sp>
    </p:spTree>
    <p:extLst>
      <p:ext uri="{BB962C8B-B14F-4D97-AF65-F5344CB8AC3E}">
        <p14:creationId xmlns:p14="http://schemas.microsoft.com/office/powerpoint/2010/main" val="788769195"/>
      </p:ext>
    </p:extLst>
  </p:cSld>
  <p:clrMap bg1="lt1" tx1="dk1" bg2="lt2" tx2="dk2" accent1="accent1" accent2="accent2" accent3="accent3" accent4="accent4" accent5="accent5" accent6="accent6" hlink="hlink" folHlink="folHlink"/>
  <p:sldLayoutIdLst>
    <p:sldLayoutId id="2147484276" r:id="rId1"/>
    <p:sldLayoutId id="2147484277" r:id="rId2"/>
    <p:sldLayoutId id="2147484278" r:id="rId3"/>
    <p:sldLayoutId id="2147484279" r:id="rId4"/>
    <p:sldLayoutId id="2147484280" r:id="rId5"/>
    <p:sldLayoutId id="2147484281" r:id="rId6"/>
    <p:sldLayoutId id="2147484282" r:id="rId7"/>
    <p:sldLayoutId id="2147484283" r:id="rId8"/>
    <p:sldLayoutId id="2147484284" r:id="rId9"/>
    <p:sldLayoutId id="2147484285" r:id="rId10"/>
    <p:sldLayoutId id="2147484286" r:id="rId11"/>
  </p:sldLayoutIdLst>
  <p:hf hdr="0" ftr="0" dt="0"/>
  <p:txStyles>
    <p:titleStyle>
      <a:lvl1pPr algn="ctr" rtl="0" eaLnBrk="0" fontAlgn="base" hangingPunct="0">
        <a:spcBef>
          <a:spcPct val="0"/>
        </a:spcBef>
        <a:spcAft>
          <a:spcPct val="0"/>
        </a:spcAft>
        <a:defRPr kumimoji="1" sz="3300">
          <a:solidFill>
            <a:schemeClr val="tx2"/>
          </a:solidFill>
          <a:latin typeface="+mj-lt"/>
          <a:ea typeface="+mj-ea"/>
          <a:cs typeface="+mj-cs"/>
        </a:defRPr>
      </a:lvl1pPr>
      <a:lvl2pPr algn="ctr" rtl="0" eaLnBrk="0" fontAlgn="base" hangingPunct="0">
        <a:spcBef>
          <a:spcPct val="0"/>
        </a:spcBef>
        <a:spcAft>
          <a:spcPct val="0"/>
        </a:spcAft>
        <a:defRPr kumimoji="1" sz="33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33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33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3300">
          <a:solidFill>
            <a:schemeClr val="tx2"/>
          </a:solidFill>
          <a:latin typeface="Arial" charset="0"/>
          <a:ea typeface="ＭＳ Ｐゴシック" pitchFamily="50" charset="-128"/>
        </a:defRPr>
      </a:lvl5pPr>
      <a:lvl6pPr marL="342892" algn="ctr" rtl="0" fontAlgn="base">
        <a:spcBef>
          <a:spcPct val="0"/>
        </a:spcBef>
        <a:spcAft>
          <a:spcPct val="0"/>
        </a:spcAft>
        <a:defRPr kumimoji="1" sz="3300">
          <a:solidFill>
            <a:schemeClr val="tx2"/>
          </a:solidFill>
          <a:latin typeface="Arial" charset="0"/>
          <a:ea typeface="ＭＳ Ｐゴシック" pitchFamily="50" charset="-128"/>
        </a:defRPr>
      </a:lvl6pPr>
      <a:lvl7pPr marL="685783" algn="ctr" rtl="0" fontAlgn="base">
        <a:spcBef>
          <a:spcPct val="0"/>
        </a:spcBef>
        <a:spcAft>
          <a:spcPct val="0"/>
        </a:spcAft>
        <a:defRPr kumimoji="1" sz="3300">
          <a:solidFill>
            <a:schemeClr val="tx2"/>
          </a:solidFill>
          <a:latin typeface="Arial" charset="0"/>
          <a:ea typeface="ＭＳ Ｐゴシック" pitchFamily="50" charset="-128"/>
        </a:defRPr>
      </a:lvl7pPr>
      <a:lvl8pPr marL="1028675" algn="ctr" rtl="0" fontAlgn="base">
        <a:spcBef>
          <a:spcPct val="0"/>
        </a:spcBef>
        <a:spcAft>
          <a:spcPct val="0"/>
        </a:spcAft>
        <a:defRPr kumimoji="1" sz="3300">
          <a:solidFill>
            <a:schemeClr val="tx2"/>
          </a:solidFill>
          <a:latin typeface="Arial" charset="0"/>
          <a:ea typeface="ＭＳ Ｐゴシック" pitchFamily="50" charset="-128"/>
        </a:defRPr>
      </a:lvl8pPr>
      <a:lvl9pPr marL="1371566" algn="ctr" rtl="0" fontAlgn="base">
        <a:spcBef>
          <a:spcPct val="0"/>
        </a:spcBef>
        <a:spcAft>
          <a:spcPct val="0"/>
        </a:spcAft>
        <a:defRPr kumimoji="1" sz="3300">
          <a:solidFill>
            <a:schemeClr val="tx2"/>
          </a:solidFill>
          <a:latin typeface="Arial" charset="0"/>
          <a:ea typeface="ＭＳ Ｐゴシック" pitchFamily="50" charset="-128"/>
        </a:defRPr>
      </a:lvl9pPr>
    </p:titleStyle>
    <p:bodyStyle>
      <a:lvl1pPr marL="257168" indent="-257168" algn="l" rtl="0" eaLnBrk="0" fontAlgn="base" hangingPunct="0">
        <a:spcBef>
          <a:spcPct val="20000"/>
        </a:spcBef>
        <a:spcAft>
          <a:spcPct val="0"/>
        </a:spcAft>
        <a:buChar char="•"/>
        <a:defRPr kumimoji="1" sz="2400">
          <a:solidFill>
            <a:schemeClr val="tx1"/>
          </a:solidFill>
          <a:latin typeface="+mn-lt"/>
          <a:ea typeface="+mn-ea"/>
          <a:cs typeface="+mn-cs"/>
        </a:defRPr>
      </a:lvl1pPr>
      <a:lvl2pPr marL="557199" indent="-214308" algn="l" rtl="0" eaLnBrk="0" fontAlgn="base" hangingPunct="0">
        <a:spcBef>
          <a:spcPct val="20000"/>
        </a:spcBef>
        <a:spcAft>
          <a:spcPct val="0"/>
        </a:spcAft>
        <a:buChar char="–"/>
        <a:defRPr kumimoji="1" sz="2100">
          <a:solidFill>
            <a:schemeClr val="tx1"/>
          </a:solidFill>
          <a:latin typeface="+mn-lt"/>
          <a:ea typeface="+mn-ea"/>
        </a:defRPr>
      </a:lvl2pPr>
      <a:lvl3pPr marL="857228" indent="-171446" algn="l" rtl="0" eaLnBrk="0" fontAlgn="base" hangingPunct="0">
        <a:spcBef>
          <a:spcPct val="20000"/>
        </a:spcBef>
        <a:spcAft>
          <a:spcPct val="0"/>
        </a:spcAft>
        <a:buChar char="•"/>
        <a:defRPr kumimoji="1" sz="1800">
          <a:solidFill>
            <a:schemeClr val="tx1"/>
          </a:solidFill>
          <a:latin typeface="+mn-lt"/>
          <a:ea typeface="+mn-ea"/>
        </a:defRPr>
      </a:lvl3pPr>
      <a:lvl4pPr marL="1200120" indent="-171446" algn="l" rtl="0" eaLnBrk="0" fontAlgn="base" hangingPunct="0">
        <a:spcBef>
          <a:spcPct val="20000"/>
        </a:spcBef>
        <a:spcAft>
          <a:spcPct val="0"/>
        </a:spcAft>
        <a:buChar char="–"/>
        <a:defRPr kumimoji="1" sz="1500">
          <a:solidFill>
            <a:schemeClr val="tx1"/>
          </a:solidFill>
          <a:latin typeface="+mn-lt"/>
          <a:ea typeface="+mn-ea"/>
        </a:defRPr>
      </a:lvl4pPr>
      <a:lvl5pPr marL="1543012" indent="-171446" algn="l" rtl="0" eaLnBrk="0" fontAlgn="base" hangingPunct="0">
        <a:spcBef>
          <a:spcPct val="20000"/>
        </a:spcBef>
        <a:spcAft>
          <a:spcPct val="0"/>
        </a:spcAft>
        <a:buChar char="»"/>
        <a:defRPr kumimoji="1" sz="1500">
          <a:solidFill>
            <a:schemeClr val="tx1"/>
          </a:solidFill>
          <a:latin typeface="+mn-lt"/>
          <a:ea typeface="+mn-ea"/>
        </a:defRPr>
      </a:lvl5pPr>
      <a:lvl6pPr marL="1885903" indent="-171446" algn="l" rtl="0" fontAlgn="base">
        <a:spcBef>
          <a:spcPct val="20000"/>
        </a:spcBef>
        <a:spcAft>
          <a:spcPct val="0"/>
        </a:spcAft>
        <a:buChar char="»"/>
        <a:defRPr kumimoji="1" sz="1500">
          <a:solidFill>
            <a:schemeClr val="tx1"/>
          </a:solidFill>
          <a:latin typeface="+mn-lt"/>
          <a:ea typeface="+mn-ea"/>
        </a:defRPr>
      </a:lvl6pPr>
      <a:lvl7pPr marL="2228795" indent="-171446" algn="l" rtl="0" fontAlgn="base">
        <a:spcBef>
          <a:spcPct val="20000"/>
        </a:spcBef>
        <a:spcAft>
          <a:spcPct val="0"/>
        </a:spcAft>
        <a:buChar char="»"/>
        <a:defRPr kumimoji="1" sz="1500">
          <a:solidFill>
            <a:schemeClr val="tx1"/>
          </a:solidFill>
          <a:latin typeface="+mn-lt"/>
          <a:ea typeface="+mn-ea"/>
        </a:defRPr>
      </a:lvl7pPr>
      <a:lvl8pPr marL="2571686" indent="-171446" algn="l" rtl="0" fontAlgn="base">
        <a:spcBef>
          <a:spcPct val="20000"/>
        </a:spcBef>
        <a:spcAft>
          <a:spcPct val="0"/>
        </a:spcAft>
        <a:buChar char="»"/>
        <a:defRPr kumimoji="1" sz="1500">
          <a:solidFill>
            <a:schemeClr val="tx1"/>
          </a:solidFill>
          <a:latin typeface="+mn-lt"/>
          <a:ea typeface="+mn-ea"/>
        </a:defRPr>
      </a:lvl8pPr>
      <a:lvl9pPr marL="2914577" indent="-171446" algn="l" rtl="0" fontAlgn="base">
        <a:spcBef>
          <a:spcPct val="20000"/>
        </a:spcBef>
        <a:spcAft>
          <a:spcPct val="0"/>
        </a:spcAft>
        <a:buChar char="»"/>
        <a:defRPr kumimoji="1" sz="1500">
          <a:solidFill>
            <a:schemeClr val="tx1"/>
          </a:solidFill>
          <a:latin typeface="+mn-lt"/>
          <a:ea typeface="+mn-ea"/>
        </a:defRPr>
      </a:lvl9pPr>
    </p:bodyStyle>
    <p:otherStyle>
      <a:defPPr>
        <a:defRPr lang="ja-JP"/>
      </a:defPPr>
      <a:lvl1pPr marL="0" algn="l" defTabSz="685783" rtl="0" eaLnBrk="1" latinLnBrk="0" hangingPunct="1">
        <a:defRPr kumimoji="1" sz="1350" kern="1200">
          <a:solidFill>
            <a:schemeClr val="tx1"/>
          </a:solidFill>
          <a:latin typeface="+mn-lt"/>
          <a:ea typeface="+mn-ea"/>
          <a:cs typeface="+mn-cs"/>
        </a:defRPr>
      </a:lvl1pPr>
      <a:lvl2pPr marL="342892" algn="l" defTabSz="685783" rtl="0" eaLnBrk="1" latinLnBrk="0" hangingPunct="1">
        <a:defRPr kumimoji="1" sz="1350" kern="1200">
          <a:solidFill>
            <a:schemeClr val="tx1"/>
          </a:solidFill>
          <a:latin typeface="+mn-lt"/>
          <a:ea typeface="+mn-ea"/>
          <a:cs typeface="+mn-cs"/>
        </a:defRPr>
      </a:lvl2pPr>
      <a:lvl3pPr marL="685783" algn="l" defTabSz="685783" rtl="0" eaLnBrk="1" latinLnBrk="0" hangingPunct="1">
        <a:defRPr kumimoji="1" sz="1350" kern="1200">
          <a:solidFill>
            <a:schemeClr val="tx1"/>
          </a:solidFill>
          <a:latin typeface="+mn-lt"/>
          <a:ea typeface="+mn-ea"/>
          <a:cs typeface="+mn-cs"/>
        </a:defRPr>
      </a:lvl3pPr>
      <a:lvl4pPr marL="1028675" algn="l" defTabSz="685783" rtl="0" eaLnBrk="1" latinLnBrk="0" hangingPunct="1">
        <a:defRPr kumimoji="1" sz="1350" kern="1200">
          <a:solidFill>
            <a:schemeClr val="tx1"/>
          </a:solidFill>
          <a:latin typeface="+mn-lt"/>
          <a:ea typeface="+mn-ea"/>
          <a:cs typeface="+mn-cs"/>
        </a:defRPr>
      </a:lvl4pPr>
      <a:lvl5pPr marL="1371566" algn="l" defTabSz="685783" rtl="0" eaLnBrk="1" latinLnBrk="0" hangingPunct="1">
        <a:defRPr kumimoji="1" sz="1350" kern="1200">
          <a:solidFill>
            <a:schemeClr val="tx1"/>
          </a:solidFill>
          <a:latin typeface="+mn-lt"/>
          <a:ea typeface="+mn-ea"/>
          <a:cs typeface="+mn-cs"/>
        </a:defRPr>
      </a:lvl5pPr>
      <a:lvl6pPr marL="1714457" algn="l" defTabSz="685783" rtl="0" eaLnBrk="1" latinLnBrk="0" hangingPunct="1">
        <a:defRPr kumimoji="1" sz="1350" kern="1200">
          <a:solidFill>
            <a:schemeClr val="tx1"/>
          </a:solidFill>
          <a:latin typeface="+mn-lt"/>
          <a:ea typeface="+mn-ea"/>
          <a:cs typeface="+mn-cs"/>
        </a:defRPr>
      </a:lvl6pPr>
      <a:lvl7pPr marL="2057348" algn="l" defTabSz="685783" rtl="0" eaLnBrk="1" latinLnBrk="0" hangingPunct="1">
        <a:defRPr kumimoji="1" sz="1350" kern="1200">
          <a:solidFill>
            <a:schemeClr val="tx1"/>
          </a:solidFill>
          <a:latin typeface="+mn-lt"/>
          <a:ea typeface="+mn-ea"/>
          <a:cs typeface="+mn-cs"/>
        </a:defRPr>
      </a:lvl7pPr>
      <a:lvl8pPr marL="2400240" algn="l" defTabSz="685783" rtl="0" eaLnBrk="1" latinLnBrk="0" hangingPunct="1">
        <a:defRPr kumimoji="1" sz="1350" kern="1200">
          <a:solidFill>
            <a:schemeClr val="tx1"/>
          </a:solidFill>
          <a:latin typeface="+mn-lt"/>
          <a:ea typeface="+mn-ea"/>
          <a:cs typeface="+mn-cs"/>
        </a:defRPr>
      </a:lvl8pPr>
      <a:lvl9pPr marL="2743132" algn="l" defTabSz="685783"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13.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0.xml"/></Relationships>
</file>

<file path=ppt/slides/_rels/slide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0.jpg"/><Relationship Id="rId7"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85.xml"/><Relationship Id="rId6" Type="http://schemas.openxmlformats.org/officeDocument/2006/relationships/image" Target="../media/image13.jpg"/><Relationship Id="rId5" Type="http://schemas.openxmlformats.org/officeDocument/2006/relationships/image" Target="../media/image12.jpg"/><Relationship Id="rId10" Type="http://schemas.openxmlformats.org/officeDocument/2006/relationships/image" Target="../media/image17.jpg"/><Relationship Id="rId4" Type="http://schemas.openxmlformats.org/officeDocument/2006/relationships/image" Target="../media/image11.jpg"/><Relationship Id="rId9" Type="http://schemas.openxmlformats.org/officeDocument/2006/relationships/image" Target="../media/image16.jp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7.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18.png"/><Relationship Id="rId4" Type="http://schemas.openxmlformats.org/officeDocument/2006/relationships/notesSlide" Target="../notesSlides/notesSlide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6525" y="4597400"/>
            <a:ext cx="2657475" cy="2124075"/>
          </a:xfrm>
          <a:prstGeom prst="rect">
            <a:avLst/>
          </a:prstGeom>
        </p:spPr>
      </p:pic>
      <p:sp>
        <p:nvSpPr>
          <p:cNvPr id="2" name="タイトル 1"/>
          <p:cNvSpPr>
            <a:spLocks noGrp="1"/>
          </p:cNvSpPr>
          <p:nvPr>
            <p:ph type="ctrTitle"/>
          </p:nvPr>
        </p:nvSpPr>
        <p:spPr>
          <a:xfrm>
            <a:off x="389021" y="1843596"/>
            <a:ext cx="8594558" cy="1470025"/>
          </a:xfrm>
        </p:spPr>
        <p:txBody>
          <a:bodyPr>
            <a:noAutofit/>
          </a:bodyPr>
          <a:lstStyle/>
          <a:p>
            <a:r>
              <a:rPr lang="ja-JP" altLang="en-US" sz="2400" dirty="0"/>
              <a:t>相談支援におけるケアマネジメントの手法とプロセス</a:t>
            </a:r>
            <a:r>
              <a:rPr lang="en-US" altLang="ja-JP" sz="2400" dirty="0"/>
              <a:t/>
            </a:r>
            <a:br>
              <a:rPr lang="en-US" altLang="ja-JP" sz="2400" dirty="0"/>
            </a:br>
            <a:r>
              <a:rPr lang="en-US" altLang="ja-JP" sz="2400" dirty="0"/>
              <a:t/>
            </a:r>
            <a:br>
              <a:rPr lang="en-US" altLang="ja-JP" sz="2400" dirty="0"/>
            </a:br>
            <a:r>
              <a:rPr lang="ja-JP" altLang="en-US" sz="3600" dirty="0"/>
              <a:t>～多職種連携と</a:t>
            </a:r>
            <a:r>
              <a:rPr lang="ja-JP" altLang="en-US" sz="3600" dirty="0" smtClean="0"/>
              <a:t>チーム支援～</a:t>
            </a:r>
            <a:r>
              <a:rPr lang="en-US" altLang="ja-JP" sz="3600" dirty="0"/>
              <a:t/>
            </a:r>
            <a:br>
              <a:rPr lang="en-US" altLang="ja-JP" sz="3600" dirty="0"/>
            </a:br>
            <a:r>
              <a:rPr lang="ja-JP" altLang="en-US" sz="3600" dirty="0"/>
              <a:t>（新初任者研修用）</a:t>
            </a:r>
          </a:p>
        </p:txBody>
      </p:sp>
      <p:sp>
        <p:nvSpPr>
          <p:cNvPr id="3" name="サブタイトル 2"/>
          <p:cNvSpPr>
            <a:spLocks noGrp="1"/>
          </p:cNvSpPr>
          <p:nvPr>
            <p:ph type="subTitle" idx="1"/>
          </p:nvPr>
        </p:nvSpPr>
        <p:spPr>
          <a:xfrm>
            <a:off x="0" y="4773613"/>
            <a:ext cx="7315200" cy="1295400"/>
          </a:xfrm>
        </p:spPr>
        <p:txBody>
          <a:bodyPr/>
          <a:lstStyle/>
          <a:p>
            <a:r>
              <a:rPr kumimoji="1" lang="ja-JP" altLang="en-US" dirty="0"/>
              <a:t>名古屋市総合リハビリテーションセンター</a:t>
            </a:r>
            <a:endParaRPr kumimoji="1" lang="en-US" altLang="ja-JP" dirty="0"/>
          </a:p>
          <a:p>
            <a:r>
              <a:rPr kumimoji="1" lang="ja-JP" altLang="en-US" dirty="0"/>
              <a:t>　鈴木　智敦</a:t>
            </a:r>
          </a:p>
        </p:txBody>
      </p:sp>
      <p:sp>
        <p:nvSpPr>
          <p:cNvPr id="4" name="スライド番号プレースホルダー 3"/>
          <p:cNvSpPr>
            <a:spLocks noGrp="1"/>
          </p:cNvSpPr>
          <p:nvPr>
            <p:ph type="sldNum" sz="quarter" idx="4"/>
          </p:nvPr>
        </p:nvSpPr>
        <p:spPr/>
        <p:txBody>
          <a:bodyPr/>
          <a:lstStyle/>
          <a:p>
            <a:fld id="{A26392D8-F49A-4FE7-851A-94BA89A681FA}" type="slidenum">
              <a:rPr kumimoji="1" lang="ja-JP" altLang="en-US" smtClean="0">
                <a:solidFill>
                  <a:prstClr val="black">
                    <a:tint val="75000"/>
                  </a:prstClr>
                </a:solidFill>
              </a:rPr>
              <a:pPr/>
              <a:t>1</a:t>
            </a:fld>
            <a:endParaRPr kumimoji="1" lang="ja-JP" altLang="en-US">
              <a:solidFill>
                <a:prstClr val="black">
                  <a:tint val="75000"/>
                </a:prstClr>
              </a:solidFill>
            </a:endParaRPr>
          </a:p>
        </p:txBody>
      </p:sp>
    </p:spTree>
    <p:extLst>
      <p:ext uri="{BB962C8B-B14F-4D97-AF65-F5344CB8AC3E}">
        <p14:creationId xmlns:p14="http://schemas.microsoft.com/office/powerpoint/2010/main" val="12484432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9986" name="スライド番号プレースホルダー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2882">
                <a:solidFill>
                  <a:schemeClr val="tx1"/>
                </a:solidFill>
                <a:latin typeface="Arial" panose="020B0604020202020204" pitchFamily="34" charset="0"/>
                <a:ea typeface="ＭＳ Ｐゴシック" panose="020B0600070205080204" pitchFamily="50" charset="-128"/>
              </a:defRPr>
            </a:lvl1pPr>
            <a:lvl2pPr marL="669101" indent="-257346">
              <a:spcBef>
                <a:spcPct val="20000"/>
              </a:spcBef>
              <a:buChar char="–"/>
              <a:defRPr kumimoji="1" sz="2522">
                <a:solidFill>
                  <a:schemeClr val="tx1"/>
                </a:solidFill>
                <a:latin typeface="Arial" panose="020B0604020202020204" pitchFamily="34" charset="0"/>
                <a:ea typeface="ＭＳ Ｐゴシック" panose="020B0600070205080204" pitchFamily="50" charset="-128"/>
              </a:defRPr>
            </a:lvl2pPr>
            <a:lvl3pPr marL="1029386" indent="-205877">
              <a:spcBef>
                <a:spcPct val="20000"/>
              </a:spcBef>
              <a:buChar char="•"/>
              <a:defRPr kumimoji="1" sz="2161">
                <a:solidFill>
                  <a:schemeClr val="tx1"/>
                </a:solidFill>
                <a:latin typeface="Arial" panose="020B0604020202020204" pitchFamily="34" charset="0"/>
                <a:ea typeface="ＭＳ Ｐゴシック" panose="020B0600070205080204" pitchFamily="50" charset="-128"/>
              </a:defRPr>
            </a:lvl3pPr>
            <a:lvl4pPr marL="1441140" indent="-205877">
              <a:spcBef>
                <a:spcPct val="20000"/>
              </a:spcBef>
              <a:buChar char="–"/>
              <a:defRPr kumimoji="1" sz="1801">
                <a:solidFill>
                  <a:schemeClr val="tx1"/>
                </a:solidFill>
                <a:latin typeface="Arial" panose="020B0604020202020204" pitchFamily="34" charset="0"/>
                <a:ea typeface="ＭＳ Ｐゴシック" panose="020B0600070205080204" pitchFamily="50" charset="-128"/>
              </a:defRPr>
            </a:lvl4pPr>
            <a:lvl5pPr marL="1852894" indent="-205877">
              <a:spcBef>
                <a:spcPct val="20000"/>
              </a:spcBef>
              <a:buChar char="»"/>
              <a:defRPr kumimoji="1" sz="1801">
                <a:solidFill>
                  <a:schemeClr val="tx1"/>
                </a:solidFill>
                <a:latin typeface="Arial" panose="020B0604020202020204" pitchFamily="34" charset="0"/>
                <a:ea typeface="ＭＳ Ｐゴシック" panose="020B0600070205080204" pitchFamily="50" charset="-128"/>
              </a:defRPr>
            </a:lvl5pPr>
            <a:lvl6pPr marL="2264649" indent="-205877" eaLnBrk="0" fontAlgn="base" hangingPunct="0">
              <a:spcBef>
                <a:spcPct val="20000"/>
              </a:spcBef>
              <a:spcAft>
                <a:spcPct val="0"/>
              </a:spcAft>
              <a:buChar char="»"/>
              <a:defRPr kumimoji="1" sz="1801">
                <a:solidFill>
                  <a:schemeClr val="tx1"/>
                </a:solidFill>
                <a:latin typeface="Arial" panose="020B0604020202020204" pitchFamily="34" charset="0"/>
                <a:ea typeface="ＭＳ Ｐゴシック" panose="020B0600070205080204" pitchFamily="50" charset="-128"/>
              </a:defRPr>
            </a:lvl6pPr>
            <a:lvl7pPr marL="2676403" indent="-205877" eaLnBrk="0" fontAlgn="base" hangingPunct="0">
              <a:spcBef>
                <a:spcPct val="20000"/>
              </a:spcBef>
              <a:spcAft>
                <a:spcPct val="0"/>
              </a:spcAft>
              <a:buChar char="»"/>
              <a:defRPr kumimoji="1" sz="1801">
                <a:solidFill>
                  <a:schemeClr val="tx1"/>
                </a:solidFill>
                <a:latin typeface="Arial" panose="020B0604020202020204" pitchFamily="34" charset="0"/>
                <a:ea typeface="ＭＳ Ｐゴシック" panose="020B0600070205080204" pitchFamily="50" charset="-128"/>
              </a:defRPr>
            </a:lvl7pPr>
            <a:lvl8pPr marL="3088157" indent="-205877" eaLnBrk="0" fontAlgn="base" hangingPunct="0">
              <a:spcBef>
                <a:spcPct val="20000"/>
              </a:spcBef>
              <a:spcAft>
                <a:spcPct val="0"/>
              </a:spcAft>
              <a:buChar char="»"/>
              <a:defRPr kumimoji="1" sz="1801">
                <a:solidFill>
                  <a:schemeClr val="tx1"/>
                </a:solidFill>
                <a:latin typeface="Arial" panose="020B0604020202020204" pitchFamily="34" charset="0"/>
                <a:ea typeface="ＭＳ Ｐゴシック" panose="020B0600070205080204" pitchFamily="50" charset="-128"/>
              </a:defRPr>
            </a:lvl8pPr>
            <a:lvl9pPr marL="3499912" indent="-205877" eaLnBrk="0" fontAlgn="base" hangingPunct="0">
              <a:spcBef>
                <a:spcPct val="20000"/>
              </a:spcBef>
              <a:spcAft>
                <a:spcPct val="0"/>
              </a:spcAft>
              <a:buChar char="»"/>
              <a:defRPr kumimoji="1" sz="1801">
                <a:solidFill>
                  <a:schemeClr val="tx1"/>
                </a:solidFill>
                <a:latin typeface="Arial" panose="020B0604020202020204" pitchFamily="34" charset="0"/>
                <a:ea typeface="ＭＳ Ｐゴシック" panose="020B0600070205080204" pitchFamily="50" charset="-128"/>
              </a:defRPr>
            </a:lvl9pPr>
          </a:lstStyle>
          <a:p>
            <a:pPr marL="0" marR="0" lvl="0" indent="0" algn="r" defTabSz="823509" rtl="0" eaLnBrk="1" fontAlgn="base" latinLnBrk="0" hangingPunct="1">
              <a:lnSpc>
                <a:spcPct val="100000"/>
              </a:lnSpc>
              <a:spcBef>
                <a:spcPct val="0"/>
              </a:spcBef>
              <a:spcAft>
                <a:spcPct val="0"/>
              </a:spcAft>
              <a:buClrTx/>
              <a:buSzTx/>
              <a:buFontTx/>
              <a:buNone/>
              <a:tabLst/>
              <a:defRPr/>
            </a:pPr>
            <a:fld id="{83A0CAF4-EE2E-4909-A43D-E31F7B81E1A7}" type="slidenum">
              <a:rPr kumimoji="1" lang="en-US" altLang="ja-JP" sz="1261"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823509" rtl="0" eaLnBrk="1" fontAlgn="base" latinLnBrk="0" hangingPunct="1">
                <a:lnSpc>
                  <a:spcPct val="100000"/>
                </a:lnSpc>
                <a:spcBef>
                  <a:spcPct val="0"/>
                </a:spcBef>
                <a:spcAft>
                  <a:spcPct val="0"/>
                </a:spcAft>
                <a:buClrTx/>
                <a:buSzTx/>
                <a:buFontTx/>
                <a:buNone/>
                <a:tabLst/>
                <a:defRPr/>
              </a:pPr>
              <a:t>10</a:t>
            </a:fld>
            <a:endParaRPr kumimoji="1" lang="en-US" altLang="ja-JP" sz="1261"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rcRect b="51497"/>
          <a:stretch>
            <a:fillRect/>
          </a:stretch>
        </p:blipFill>
        <p:spPr bwMode="auto">
          <a:xfrm>
            <a:off x="227314" y="3473320"/>
            <a:ext cx="6096000" cy="302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図 7"/>
          <p:cNvPicPr>
            <a:picLocks noChangeAspect="1"/>
          </p:cNvPicPr>
          <p:nvPr/>
        </p:nvPicPr>
        <p:blipFill>
          <a:blip r:embed="rId3">
            <a:extLst>
              <a:ext uri="{28A0092B-C50C-407E-A947-70E740481C1C}">
                <a14:useLocalDpi xmlns:a14="http://schemas.microsoft.com/office/drawing/2010/main" val="0"/>
              </a:ext>
            </a:extLst>
          </a:blip>
          <a:srcRect t="50415"/>
          <a:stretch>
            <a:fillRect/>
          </a:stretch>
        </p:blipFill>
        <p:spPr bwMode="auto">
          <a:xfrm>
            <a:off x="227314" y="356697"/>
            <a:ext cx="6096000" cy="3039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図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17745" y="3813575"/>
            <a:ext cx="2436113" cy="2340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テキスト ボックス 1"/>
          <p:cNvSpPr txBox="1"/>
          <p:nvPr/>
        </p:nvSpPr>
        <p:spPr>
          <a:xfrm>
            <a:off x="0" y="0"/>
            <a:ext cx="2938625"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Arial"/>
                <a:ea typeface="ＭＳ Ｐゴシック"/>
                <a:cs typeface="+mn-cs"/>
              </a:rPr>
              <a:t>視点の違いとは</a:t>
            </a:r>
          </a:p>
        </p:txBody>
      </p:sp>
      <p:sp>
        <p:nvSpPr>
          <p:cNvPr id="11" name="スマイル 10"/>
          <p:cNvSpPr/>
          <p:nvPr/>
        </p:nvSpPr>
        <p:spPr>
          <a:xfrm>
            <a:off x="8570976" y="0"/>
            <a:ext cx="463296" cy="536448"/>
          </a:xfrm>
          <a:prstGeom prst="smileyFace">
            <a:avLst/>
          </a:prstGeom>
          <a:solidFill>
            <a:srgbClr val="FF0000"/>
          </a:solidFill>
          <a:ln w="25400" cap="rnd" cmpd="sng" algn="ctr">
            <a:solidFill>
              <a:sysClr val="windowText" lastClr="00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ＭＳ Ｐゴシック"/>
              <a:ea typeface="ＭＳ Ｐゴシック"/>
              <a:cs typeface="+mn-cs"/>
            </a:endParaRPr>
          </a:p>
        </p:txBody>
      </p:sp>
      <p:sp>
        <p:nvSpPr>
          <p:cNvPr id="10" name="四角形: 角を丸くする 9"/>
          <p:cNvSpPr/>
          <p:nvPr/>
        </p:nvSpPr>
        <p:spPr bwMode="auto">
          <a:xfrm>
            <a:off x="6517745" y="584775"/>
            <a:ext cx="2436113" cy="1938528"/>
          </a:xfrm>
          <a:prstGeom prst="roundRect">
            <a:avLst>
              <a:gd name="adj" fmla="val 7862"/>
            </a:avLst>
          </a:prstGeom>
          <a:solidFill>
            <a:srgbClr val="FF990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2000" b="0" i="0" u="none" strike="noStrike" kern="0" cap="none" spc="0" normalizeH="0" baseline="0" noProof="0" dirty="0">
                <a:ln>
                  <a:noFill/>
                </a:ln>
                <a:solidFill>
                  <a:srgbClr val="000000"/>
                </a:solidFill>
                <a:effectLst/>
                <a:uLnTx/>
                <a:uFillTx/>
                <a:latin typeface="Arial"/>
                <a:ea typeface="ＭＳ Ｐゴシック"/>
                <a:cs typeface="+mn-cs"/>
              </a:rPr>
              <a:t>他者・多職種から見てもらうことで、違った視点から見ることが出来、違ったアセスメンと支え方が導入できます。</a:t>
            </a:r>
          </a:p>
        </p:txBody>
      </p:sp>
    </p:spTree>
    <p:extLst>
      <p:ext uri="{BB962C8B-B14F-4D97-AF65-F5344CB8AC3E}">
        <p14:creationId xmlns:p14="http://schemas.microsoft.com/office/powerpoint/2010/main" val="225389038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3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20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xit" presetSubtype="0" fill="hold" nodeType="clickEffect">
                                  <p:stCondLst>
                                    <p:cond delay="0"/>
                                  </p:stCondLst>
                                  <p:childTnLst>
                                    <p:animEffect transition="out" filter="fade">
                                      <p:cBhvr>
                                        <p:cTn id="11" dur="1000"/>
                                        <p:tgtEl>
                                          <p:spTgt spid="8"/>
                                        </p:tgtEl>
                                      </p:cBhvr>
                                    </p:animEffect>
                                    <p:anim calcmode="lin" valueType="num">
                                      <p:cBhvr>
                                        <p:cTn id="12" dur="1000"/>
                                        <p:tgtEl>
                                          <p:spTgt spid="8"/>
                                        </p:tgtEl>
                                        <p:attrNameLst>
                                          <p:attrName>ppt_x</p:attrName>
                                        </p:attrNameLst>
                                      </p:cBhvr>
                                      <p:tavLst>
                                        <p:tav tm="0">
                                          <p:val>
                                            <p:strVal val="ppt_x"/>
                                          </p:val>
                                        </p:tav>
                                        <p:tav tm="100000">
                                          <p:val>
                                            <p:strVal val="ppt_x"/>
                                          </p:val>
                                        </p:tav>
                                      </p:tavLst>
                                    </p:anim>
                                    <p:anim calcmode="lin" valueType="num">
                                      <p:cBhvr>
                                        <p:cTn id="13" dur="1000"/>
                                        <p:tgtEl>
                                          <p:spTgt spid="8"/>
                                        </p:tgtEl>
                                        <p:attrNameLst>
                                          <p:attrName>ppt_y</p:attrName>
                                        </p:attrNameLst>
                                      </p:cBhvr>
                                      <p:tavLst>
                                        <p:tav tm="0">
                                          <p:val>
                                            <p:strVal val="ppt_y"/>
                                          </p:val>
                                        </p:tav>
                                        <p:tav tm="100000">
                                          <p:val>
                                            <p:strVal val="ppt_y+.1"/>
                                          </p:val>
                                        </p:tav>
                                      </p:tavLst>
                                    </p:anim>
                                    <p:set>
                                      <p:cBhvr>
                                        <p:cTn id="14" dur="1" fill="hold">
                                          <p:stCondLst>
                                            <p:cond delay="999"/>
                                          </p:stCondLst>
                                        </p:cTn>
                                        <p:tgtEl>
                                          <p:spTgt spid="8"/>
                                        </p:tgtEl>
                                        <p:attrNameLst>
                                          <p:attrName>style.visibility</p:attrName>
                                        </p:attrNameLst>
                                      </p:cBhvr>
                                      <p:to>
                                        <p:strVal val="hidden"/>
                                      </p:to>
                                    </p:set>
                                  </p:childTnLst>
                                </p:cTn>
                              </p:par>
                              <p:par>
                                <p:cTn id="15" presetID="6" presetClass="entr" presetSubtype="32"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out)">
                                      <p:cBhvr>
                                        <p:cTn id="17" dur="20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6"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上下矢印 24"/>
          <p:cNvSpPr/>
          <p:nvPr/>
        </p:nvSpPr>
        <p:spPr>
          <a:xfrm>
            <a:off x="421528" y="1844824"/>
            <a:ext cx="222012" cy="437738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2" name="タイトル 1"/>
          <p:cNvSpPr>
            <a:spLocks noGrp="1"/>
          </p:cNvSpPr>
          <p:nvPr>
            <p:ph type="title"/>
          </p:nvPr>
        </p:nvSpPr>
        <p:spPr>
          <a:xfrm>
            <a:off x="457200" y="274638"/>
            <a:ext cx="8229600" cy="706387"/>
          </a:xfrm>
        </p:spPr>
        <p:txBody>
          <a:bodyPr>
            <a:normAutofit/>
          </a:bodyPr>
          <a:lstStyle/>
          <a:p>
            <a:r>
              <a:rPr kumimoji="1" lang="ja-JP" altLang="en-US" sz="3200" dirty="0" smtClean="0"/>
              <a:t>多職種連携</a:t>
            </a:r>
            <a:r>
              <a:rPr kumimoji="1" lang="ja-JP" altLang="en-US" sz="3200" dirty="0"/>
              <a:t>や</a:t>
            </a:r>
            <a:r>
              <a:rPr kumimoji="1" lang="ja-JP" altLang="en-US" sz="3200" dirty="0" smtClean="0"/>
              <a:t>チーム支援の</a:t>
            </a:r>
            <a:r>
              <a:rPr kumimoji="1" lang="ja-JP" altLang="en-US" sz="3200" dirty="0"/>
              <a:t>範囲（段階）</a:t>
            </a:r>
          </a:p>
        </p:txBody>
      </p:sp>
      <p:sp>
        <p:nvSpPr>
          <p:cNvPr id="4" name="円/楕円 3"/>
          <p:cNvSpPr/>
          <p:nvPr/>
        </p:nvSpPr>
        <p:spPr>
          <a:xfrm>
            <a:off x="190650" y="1628851"/>
            <a:ext cx="3744416" cy="2016224"/>
          </a:xfrm>
          <a:prstGeom prst="ellipse">
            <a:avLst/>
          </a:prstGeom>
          <a:solidFill>
            <a:srgbClr val="66FFCC">
              <a:alpha val="4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地域・まち</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コミュニティー</a:t>
            </a:r>
          </a:p>
        </p:txBody>
      </p:sp>
      <p:sp>
        <p:nvSpPr>
          <p:cNvPr id="5" name="円/楕円 4"/>
          <p:cNvSpPr/>
          <p:nvPr/>
        </p:nvSpPr>
        <p:spPr>
          <a:xfrm>
            <a:off x="494352" y="3256138"/>
            <a:ext cx="3137012" cy="1728142"/>
          </a:xfrm>
          <a:prstGeom prst="ellipse">
            <a:avLst/>
          </a:prstGeom>
          <a:solidFill>
            <a:schemeClr val="accent4">
              <a:lumMod val="40000"/>
              <a:lumOff val="60000"/>
              <a:alpha val="4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関係機関</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多職種連携</a:t>
            </a:r>
          </a:p>
        </p:txBody>
      </p:sp>
      <p:sp>
        <p:nvSpPr>
          <p:cNvPr id="6" name="円/楕円 5"/>
          <p:cNvSpPr/>
          <p:nvPr/>
        </p:nvSpPr>
        <p:spPr>
          <a:xfrm>
            <a:off x="643540" y="4626361"/>
            <a:ext cx="2838636" cy="1703907"/>
          </a:xfrm>
          <a:prstGeom prst="ellipse">
            <a:avLst/>
          </a:prstGeom>
          <a:solidFill>
            <a:srgbClr val="66FF66">
              <a:alpha val="4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支援者・事業所・</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組織</a:t>
            </a:r>
          </a:p>
        </p:txBody>
      </p:sp>
      <p:sp>
        <p:nvSpPr>
          <p:cNvPr id="7" name="角丸四角形 6"/>
          <p:cNvSpPr/>
          <p:nvPr/>
        </p:nvSpPr>
        <p:spPr>
          <a:xfrm>
            <a:off x="5220072" y="2126435"/>
            <a:ext cx="3312368" cy="10346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コミュニティーワーク</a:t>
            </a:r>
            <a:endParaRPr kumimoji="1" lang="en-US" altLang="ja-JP"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自立支援協議会等</a:t>
            </a:r>
          </a:p>
        </p:txBody>
      </p:sp>
      <p:sp>
        <p:nvSpPr>
          <p:cNvPr id="9" name="角丸四角形 8"/>
          <p:cNvSpPr/>
          <p:nvPr/>
        </p:nvSpPr>
        <p:spPr>
          <a:xfrm>
            <a:off x="5220072" y="3621788"/>
            <a:ext cx="3312368" cy="1034641"/>
          </a:xfrm>
          <a:prstGeom prst="roundRect">
            <a:avLst/>
          </a:prstGeom>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smtClean="0">
                <a:ln>
                  <a:noFill/>
                </a:ln>
                <a:solidFill>
                  <a:prstClr val="white"/>
                </a:solidFill>
                <a:effectLst/>
                <a:uLnTx/>
                <a:uFillTx/>
                <a:latin typeface="Calibri"/>
                <a:ea typeface="ＭＳ Ｐゴシック" panose="020B0600070205080204" pitchFamily="50" charset="-128"/>
                <a:cs typeface="+mn-cs"/>
              </a:rPr>
              <a:t>チーム支援（＊）</a:t>
            </a: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サービス担当者会議等</a:t>
            </a:r>
            <a:endParaRPr kumimoji="1" lang="en-US" altLang="ja-JP"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10" name="角丸四角形 9"/>
          <p:cNvSpPr/>
          <p:nvPr/>
        </p:nvSpPr>
        <p:spPr>
          <a:xfrm>
            <a:off x="5220072" y="4984280"/>
            <a:ext cx="3312368" cy="10346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個別支援会議</a:t>
            </a:r>
            <a:endParaRPr kumimoji="1" lang="en-US" altLang="ja-JP"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ユニット会議・リーダー会議等</a:t>
            </a:r>
            <a:endParaRPr kumimoji="1" lang="en-US" altLang="ja-JP"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cxnSp>
        <p:nvCxnSpPr>
          <p:cNvPr id="12" name="直線矢印コネクタ 11"/>
          <p:cNvCxnSpPr>
            <a:stCxn id="6" idx="6"/>
          </p:cNvCxnSpPr>
          <p:nvPr/>
        </p:nvCxnSpPr>
        <p:spPr>
          <a:xfrm flipV="1">
            <a:off x="3482176" y="5478314"/>
            <a:ext cx="1737896"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a:endCxn id="9" idx="1"/>
          </p:cNvCxnSpPr>
          <p:nvPr/>
        </p:nvCxnSpPr>
        <p:spPr>
          <a:xfrm flipV="1">
            <a:off x="3613920" y="4139109"/>
            <a:ext cx="1606152" cy="234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p:cNvCxnSpPr>
            <a:stCxn id="4" idx="6"/>
            <a:endCxn id="7" idx="1"/>
          </p:cNvCxnSpPr>
          <p:nvPr/>
        </p:nvCxnSpPr>
        <p:spPr>
          <a:xfrm>
            <a:off x="3935066" y="2636963"/>
            <a:ext cx="1285006" cy="67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テキスト ボックス 21"/>
          <p:cNvSpPr txBox="1"/>
          <p:nvPr/>
        </p:nvSpPr>
        <p:spPr>
          <a:xfrm>
            <a:off x="3131840" y="1844824"/>
            <a:ext cx="77777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マクロ</a:t>
            </a:r>
          </a:p>
        </p:txBody>
      </p:sp>
      <p:sp>
        <p:nvSpPr>
          <p:cNvPr id="23" name="テキスト ボックス 22"/>
          <p:cNvSpPr txBox="1"/>
          <p:nvPr/>
        </p:nvSpPr>
        <p:spPr>
          <a:xfrm>
            <a:off x="3131840" y="3580952"/>
            <a:ext cx="5549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メゾ</a:t>
            </a:r>
          </a:p>
        </p:txBody>
      </p:sp>
      <p:sp>
        <p:nvSpPr>
          <p:cNvPr id="24" name="テキスト ボックス 23"/>
          <p:cNvSpPr txBox="1"/>
          <p:nvPr/>
        </p:nvSpPr>
        <p:spPr>
          <a:xfrm>
            <a:off x="2956868" y="4955762"/>
            <a:ext cx="74732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ミクロ</a:t>
            </a:r>
          </a:p>
        </p:txBody>
      </p:sp>
      <p:sp>
        <p:nvSpPr>
          <p:cNvPr id="16" name="正方形/長方形 15"/>
          <p:cNvSpPr/>
          <p:nvPr/>
        </p:nvSpPr>
        <p:spPr>
          <a:xfrm>
            <a:off x="6143626" y="6500813"/>
            <a:ext cx="2857500" cy="3571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N.R.C</a:t>
            </a:r>
            <a:r>
              <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　</a:t>
            </a:r>
            <a:r>
              <a:rPr kumimoji="1" lang="en-US" altLang="ja-JP" sz="2000" b="0" i="0" u="none" strike="noStrike" kern="1200" cap="none" spc="0" normalizeH="0" baseline="0" noProof="0" dirty="0" err="1">
                <a:ln>
                  <a:noFill/>
                </a:ln>
                <a:solidFill>
                  <a:prstClr val="black"/>
                </a:solidFill>
                <a:effectLst/>
                <a:uLnTx/>
                <a:uFillTx/>
                <a:latin typeface="Monotype Corsiva" pitchFamily="66" charset="0"/>
                <a:ea typeface="ＭＳ Ｐゴシック" panose="020B0600070205080204" pitchFamily="50" charset="-128"/>
                <a:cs typeface="+mn-cs"/>
              </a:rPr>
              <a:t>t.suzuki</a:t>
            </a:r>
            <a:r>
              <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2019</a:t>
            </a:r>
            <a:endPar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endParaRPr>
          </a:p>
        </p:txBody>
      </p:sp>
      <p:sp>
        <p:nvSpPr>
          <p:cNvPr id="3" name="スライド番号プレースホルダー 2"/>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2C5854-7D26-4682-A2CE-373ED3E5E52D}" type="slidenum">
              <a:rPr kumimoji="1" lang="ja-JP" altLang="en-US" sz="1200"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dirty="0">
              <a:ln>
                <a:noFill/>
              </a:ln>
              <a:solidFill>
                <a:prstClr val="black">
                  <a:tint val="75000"/>
                </a:prstClr>
              </a:solidFill>
              <a:effectLst/>
              <a:uLnTx/>
              <a:uFillTx/>
              <a:latin typeface="Calibri"/>
              <a:ea typeface="ＭＳ Ｐゴシック" panose="020B0600070205080204" pitchFamily="50" charset="-128"/>
              <a:cs typeface="+mn-cs"/>
            </a:endParaRPr>
          </a:p>
        </p:txBody>
      </p:sp>
      <p:sp>
        <p:nvSpPr>
          <p:cNvPr id="11" name="吹き出し: 角を丸めた四角形 10"/>
          <p:cNvSpPr/>
          <p:nvPr/>
        </p:nvSpPr>
        <p:spPr>
          <a:xfrm>
            <a:off x="3230880" y="6018921"/>
            <a:ext cx="1989192" cy="702554"/>
          </a:xfrm>
          <a:prstGeom prst="wedgeRoundRectCallout">
            <a:avLst>
              <a:gd name="adj1" fmla="val -67414"/>
              <a:gd name="adj2" fmla="val -65918"/>
              <a:gd name="adj3" fmla="val 16667"/>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ホウレンソウの重要性や</a:t>
            </a:r>
            <a:endParaRPr kumimoji="1" lang="en-US" altLang="ja-JP" sz="1400" dirty="0">
              <a:solidFill>
                <a:schemeClr val="tx1"/>
              </a:solidFill>
            </a:endParaRPr>
          </a:p>
          <a:p>
            <a:pPr algn="ctr"/>
            <a:r>
              <a:rPr kumimoji="1" lang="ja-JP" altLang="en-US" sz="1400" dirty="0">
                <a:solidFill>
                  <a:schemeClr val="tx1"/>
                </a:solidFill>
              </a:rPr>
              <a:t>同一部署、他部署連携</a:t>
            </a:r>
          </a:p>
        </p:txBody>
      </p:sp>
    </p:spTree>
    <p:extLst>
      <p:ext uri="{BB962C8B-B14F-4D97-AF65-F5344CB8AC3E}">
        <p14:creationId xmlns:p14="http://schemas.microsoft.com/office/powerpoint/2010/main" val="23857756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886718">
            <a:off x="471845" y="-122151"/>
            <a:ext cx="796539" cy="1212316"/>
          </a:xfrm>
          <a:prstGeom prst="rect">
            <a:avLst/>
          </a:prstGeom>
        </p:spPr>
      </p:pic>
      <p:sp>
        <p:nvSpPr>
          <p:cNvPr id="18434" name="Rectangle 2"/>
          <p:cNvSpPr>
            <a:spLocks noGrp="1" noChangeArrowheads="1"/>
          </p:cNvSpPr>
          <p:nvPr>
            <p:ph type="title"/>
          </p:nvPr>
        </p:nvSpPr>
        <p:spPr/>
        <p:txBody>
          <a:bodyPr/>
          <a:lstStyle/>
          <a:p>
            <a:r>
              <a:rPr lang="ja-JP" altLang="en-US" sz="3200" dirty="0">
                <a:solidFill>
                  <a:schemeClr val="tx1"/>
                </a:solidFill>
                <a:ea typeface="ＭＳ Ｐゴシック" pitchFamily="50" charset="-128"/>
              </a:rPr>
              <a:t>２．多職種連携と</a:t>
            </a:r>
            <a:r>
              <a:rPr lang="ja-JP" altLang="en-US" sz="3200" dirty="0" smtClean="0">
                <a:solidFill>
                  <a:schemeClr val="tx1"/>
                </a:solidFill>
                <a:ea typeface="ＭＳ Ｐゴシック" pitchFamily="50" charset="-128"/>
              </a:rPr>
              <a:t>チーム支援の</a:t>
            </a:r>
            <a:r>
              <a:rPr lang="en-US" altLang="ja-JP" sz="3200" dirty="0">
                <a:solidFill>
                  <a:schemeClr val="tx1"/>
                </a:solidFill>
                <a:ea typeface="ＭＳ Ｐゴシック" pitchFamily="50" charset="-128"/>
              </a:rPr>
              <a:t/>
            </a:r>
            <a:br>
              <a:rPr lang="en-US" altLang="ja-JP" sz="3200" dirty="0">
                <a:solidFill>
                  <a:schemeClr val="tx1"/>
                </a:solidFill>
                <a:ea typeface="ＭＳ Ｐゴシック" pitchFamily="50" charset="-128"/>
              </a:rPr>
            </a:br>
            <a:r>
              <a:rPr lang="ja-JP" altLang="en-US" sz="3200" dirty="0">
                <a:solidFill>
                  <a:schemeClr val="tx1"/>
                </a:solidFill>
                <a:ea typeface="ＭＳ Ｐゴシック" pitchFamily="50" charset="-128"/>
              </a:rPr>
              <a:t>　　　　　　　　　　　　　　重要性（必要性）の理解</a:t>
            </a:r>
          </a:p>
        </p:txBody>
      </p:sp>
      <p:sp>
        <p:nvSpPr>
          <p:cNvPr id="18435" name="Rectangle 3"/>
          <p:cNvSpPr>
            <a:spLocks noGrp="1" noChangeArrowheads="1"/>
          </p:cNvSpPr>
          <p:nvPr>
            <p:ph type="body" idx="1"/>
          </p:nvPr>
        </p:nvSpPr>
        <p:spPr>
          <a:xfrm>
            <a:off x="457200" y="1600201"/>
            <a:ext cx="8467344" cy="4530725"/>
          </a:xfrm>
        </p:spPr>
        <p:txBody>
          <a:bodyPr/>
          <a:lstStyle/>
          <a:p>
            <a:endParaRPr lang="en-US" altLang="ja-JP" dirty="0">
              <a:ea typeface="ＭＳ Ｐゴシック" pitchFamily="50" charset="-128"/>
            </a:endParaRPr>
          </a:p>
          <a:p>
            <a:endParaRPr lang="en-US" altLang="ja-JP" dirty="0">
              <a:ea typeface="ＭＳ Ｐゴシック" pitchFamily="50" charset="-128"/>
            </a:endParaRPr>
          </a:p>
          <a:p>
            <a:pPr marL="0" indent="0">
              <a:buNone/>
            </a:pPr>
            <a:r>
              <a:rPr lang="ja-JP" altLang="en-US" dirty="0">
                <a:ea typeface="ＭＳ Ｐゴシック" pitchFamily="50" charset="-128"/>
              </a:rPr>
              <a:t>○まずは、連携が必要な理由を確認</a:t>
            </a:r>
            <a:endParaRPr lang="en-US" altLang="ja-JP" dirty="0">
              <a:ea typeface="ＭＳ Ｐゴシック" pitchFamily="50" charset="-128"/>
            </a:endParaRPr>
          </a:p>
          <a:p>
            <a:pPr marL="0" indent="0">
              <a:buNone/>
            </a:pPr>
            <a:r>
              <a:rPr lang="ja-JP" altLang="en-US" dirty="0">
                <a:ea typeface="ＭＳ Ｐゴシック" pitchFamily="50" charset="-128"/>
              </a:rPr>
              <a:t>　　　　　　　　　　　▼</a:t>
            </a:r>
            <a:endParaRPr lang="en-US" altLang="ja-JP" dirty="0">
              <a:ea typeface="ＭＳ Ｐゴシック" pitchFamily="50" charset="-128"/>
            </a:endParaRPr>
          </a:p>
          <a:p>
            <a:pPr marL="0" indent="0">
              <a:buNone/>
            </a:pPr>
            <a:r>
              <a:rPr lang="ja-JP" altLang="en-US" dirty="0">
                <a:ea typeface="ＭＳ Ｐゴシック" pitchFamily="50" charset="-128"/>
              </a:rPr>
              <a:t>○他と連携・協力が得られるとどんな時に助かるか、</a:t>
            </a:r>
            <a:endParaRPr lang="en-US" altLang="ja-JP" dirty="0">
              <a:ea typeface="ＭＳ Ｐゴシック" pitchFamily="50" charset="-128"/>
            </a:endParaRPr>
          </a:p>
          <a:p>
            <a:pPr marL="0" indent="0">
              <a:buNone/>
            </a:pPr>
            <a:r>
              <a:rPr lang="ja-JP" altLang="en-US" dirty="0">
                <a:ea typeface="ＭＳ Ｐゴシック" pitchFamily="50" charset="-128"/>
              </a:rPr>
              <a:t>　連携がとれないことで、どんな事に困るのか。</a:t>
            </a:r>
            <a:endParaRPr lang="en-US" altLang="ja-JP" dirty="0">
              <a:ea typeface="ＭＳ Ｐゴシック" pitchFamily="50" charset="-128"/>
            </a:endParaRPr>
          </a:p>
          <a:p>
            <a:pPr marL="0" indent="0">
              <a:buNone/>
            </a:pPr>
            <a:endParaRPr lang="en-US" altLang="ja-JP" dirty="0">
              <a:ea typeface="ＭＳ Ｐゴシック" pitchFamily="50" charset="-128"/>
            </a:endParaRPr>
          </a:p>
          <a:p>
            <a:endParaRPr lang="ja-JP" altLang="en-US" dirty="0">
              <a:ea typeface="ＭＳ Ｐゴシック" pitchFamily="50" charset="-128"/>
            </a:endParaRPr>
          </a:p>
        </p:txBody>
      </p:sp>
      <p:sp>
        <p:nvSpPr>
          <p:cNvPr id="2" name="スライド番号プレースホルダー 1"/>
          <p:cNvSpPr>
            <a:spLocks noGrp="1"/>
          </p:cNvSpPr>
          <p:nvPr>
            <p:ph type="sldNum" sz="quarter" idx="12"/>
          </p:nvPr>
        </p:nvSpPr>
        <p:spPr/>
        <p:txBody>
          <a:bodyPr/>
          <a:lstStyle/>
          <a:p>
            <a:fld id="{88151203-A72C-487C-B594-566CAEA203A0}" type="slidenum">
              <a:rPr lang="ja-JP" altLang="en-US" smtClean="0"/>
              <a:pPr/>
              <a:t>12</a:t>
            </a:fld>
            <a:endParaRPr lang="en-US" altLang="ja-JP"/>
          </a:p>
        </p:txBody>
      </p:sp>
    </p:spTree>
    <p:extLst>
      <p:ext uri="{BB962C8B-B14F-4D97-AF65-F5344CB8AC3E}">
        <p14:creationId xmlns:p14="http://schemas.microsoft.com/office/powerpoint/2010/main" val="221580292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8435">
                                            <p:txEl>
                                              <p:pRg st="2" end="2"/>
                                            </p:txEl>
                                          </p:spTgt>
                                        </p:tgtEl>
                                        <p:attrNameLst>
                                          <p:attrName>style.visibility</p:attrName>
                                        </p:attrNameLst>
                                      </p:cBhvr>
                                      <p:to>
                                        <p:strVal val="visible"/>
                                      </p:to>
                                    </p:set>
                                    <p:anim calcmode="lin" valueType="num">
                                      <p:cBhvr additive="base">
                                        <p:cTn id="7" dur="500" fill="hold"/>
                                        <p:tgtEl>
                                          <p:spTgt spid="18435">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843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8435">
                                            <p:txEl>
                                              <p:pRg st="3" end="3"/>
                                            </p:txEl>
                                          </p:spTgt>
                                        </p:tgtEl>
                                        <p:attrNameLst>
                                          <p:attrName>style.visibility</p:attrName>
                                        </p:attrNameLst>
                                      </p:cBhvr>
                                      <p:to>
                                        <p:strVal val="visible"/>
                                      </p:to>
                                    </p:set>
                                    <p:anim calcmode="lin" valueType="num">
                                      <p:cBhvr additive="base">
                                        <p:cTn id="13" dur="500" fill="hold"/>
                                        <p:tgtEl>
                                          <p:spTgt spid="18435">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843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8435">
                                            <p:txEl>
                                              <p:pRg st="4" end="4"/>
                                            </p:txEl>
                                          </p:spTgt>
                                        </p:tgtEl>
                                        <p:attrNameLst>
                                          <p:attrName>style.visibility</p:attrName>
                                        </p:attrNameLst>
                                      </p:cBhvr>
                                      <p:to>
                                        <p:strVal val="visible"/>
                                      </p:to>
                                    </p:set>
                                    <p:anim calcmode="lin" valueType="num">
                                      <p:cBhvr additive="base">
                                        <p:cTn id="19" dur="500" fill="hold"/>
                                        <p:tgtEl>
                                          <p:spTgt spid="18435">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843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8435">
                                            <p:txEl>
                                              <p:pRg st="5" end="5"/>
                                            </p:txEl>
                                          </p:spTgt>
                                        </p:tgtEl>
                                        <p:attrNameLst>
                                          <p:attrName>style.visibility</p:attrName>
                                        </p:attrNameLst>
                                      </p:cBhvr>
                                      <p:to>
                                        <p:strVal val="visible"/>
                                      </p:to>
                                    </p:set>
                                    <p:anim calcmode="lin" valueType="num">
                                      <p:cBhvr additive="base">
                                        <p:cTn id="25" dur="500" fill="hold"/>
                                        <p:tgtEl>
                                          <p:spTgt spid="18435">
                                            <p:txEl>
                                              <p:pRg st="5" end="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843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922114"/>
          </a:xfrm>
        </p:spPr>
        <p:txBody>
          <a:bodyPr>
            <a:normAutofit fontScale="90000"/>
          </a:bodyPr>
          <a:lstStyle/>
          <a:p>
            <a:r>
              <a:rPr lang="ja-JP" altLang="en-US" sz="3200" dirty="0" smtClean="0"/>
              <a:t>多職種連携・チーム支援の</a:t>
            </a:r>
            <a:r>
              <a:rPr lang="ja-JP" altLang="en-US" sz="3200" dirty="0"/>
              <a:t>重要性の５つの認識</a:t>
            </a:r>
            <a:endParaRPr kumimoji="1" lang="ja-JP" altLang="en-US" sz="3200" dirty="0"/>
          </a:p>
        </p:txBody>
      </p:sp>
      <p:sp>
        <p:nvSpPr>
          <p:cNvPr id="16" name="正方形/長方形 15"/>
          <p:cNvSpPr/>
          <p:nvPr/>
        </p:nvSpPr>
        <p:spPr>
          <a:xfrm>
            <a:off x="6143626" y="6500813"/>
            <a:ext cx="2857500" cy="3571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altLang="ja-JP" sz="2000" dirty="0">
                <a:solidFill>
                  <a:prstClr val="black"/>
                </a:solidFill>
                <a:latin typeface="Monotype Corsiva" pitchFamily="66" charset="0"/>
              </a:rPr>
              <a:t>N.R.C</a:t>
            </a:r>
            <a:r>
              <a:rPr kumimoji="1" lang="ja-JP" altLang="en-US" sz="2000" dirty="0">
                <a:solidFill>
                  <a:prstClr val="black"/>
                </a:solidFill>
                <a:latin typeface="Monotype Corsiva" pitchFamily="66" charset="0"/>
              </a:rPr>
              <a:t>　</a:t>
            </a:r>
            <a:r>
              <a:rPr kumimoji="1" lang="en-US" altLang="ja-JP" sz="2000" dirty="0" err="1">
                <a:solidFill>
                  <a:prstClr val="black"/>
                </a:solidFill>
                <a:latin typeface="Monotype Corsiva" pitchFamily="66" charset="0"/>
              </a:rPr>
              <a:t>t.suzuki</a:t>
            </a:r>
            <a:r>
              <a:rPr kumimoji="1" lang="ja-JP" altLang="en-US" sz="2000" dirty="0">
                <a:solidFill>
                  <a:prstClr val="black"/>
                </a:solidFill>
                <a:latin typeface="Monotype Corsiva" pitchFamily="66" charset="0"/>
              </a:rPr>
              <a:t>　</a:t>
            </a:r>
            <a:r>
              <a:rPr kumimoji="1" lang="en-US" altLang="ja-JP" sz="2000" dirty="0">
                <a:solidFill>
                  <a:prstClr val="black"/>
                </a:solidFill>
                <a:latin typeface="Monotype Corsiva" pitchFamily="66" charset="0"/>
              </a:rPr>
              <a:t>2019</a:t>
            </a:r>
            <a:r>
              <a:rPr kumimoji="1" lang="ja-JP" altLang="en-US" sz="1400" i="1" dirty="0">
                <a:solidFill>
                  <a:prstClr val="black"/>
                </a:solidFill>
                <a:latin typeface="Monotype Corsiva" pitchFamily="66" charset="0"/>
              </a:rPr>
              <a:t>初任</a:t>
            </a:r>
          </a:p>
        </p:txBody>
      </p:sp>
      <p:sp>
        <p:nvSpPr>
          <p:cNvPr id="18" name="角丸四角形 17"/>
          <p:cNvSpPr/>
          <p:nvPr/>
        </p:nvSpPr>
        <p:spPr>
          <a:xfrm>
            <a:off x="295838" y="5250719"/>
            <a:ext cx="7155072" cy="732561"/>
          </a:xfrm>
          <a:prstGeom prst="roundRect">
            <a:avLst/>
          </a:prstGeom>
          <a:gradFill>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defTabSz="914400">
              <a:spcBef>
                <a:spcPct val="20000"/>
              </a:spcBef>
              <a:defRPr/>
            </a:pPr>
            <a:r>
              <a:rPr kumimoji="1" lang="ja-JP" altLang="en-US" sz="2000" b="1" dirty="0">
                <a:solidFill>
                  <a:prstClr val="black"/>
                </a:solidFill>
              </a:rPr>
              <a:t>自分</a:t>
            </a:r>
            <a:r>
              <a:rPr kumimoji="1" lang="ja-JP" altLang="en-US" sz="2000" b="1" dirty="0" smtClean="0">
                <a:solidFill>
                  <a:prstClr val="black"/>
                </a:solidFill>
              </a:rPr>
              <a:t>や事業所、連携各機関の実践力や質</a:t>
            </a:r>
            <a:r>
              <a:rPr kumimoji="1" lang="ja-JP" altLang="en-US" sz="2000" b="1" dirty="0">
                <a:solidFill>
                  <a:prstClr val="black"/>
                </a:solidFill>
              </a:rPr>
              <a:t>の向上につながる</a:t>
            </a:r>
            <a:endParaRPr kumimoji="1" lang="en-US" altLang="ja-JP" sz="2000" b="1" dirty="0">
              <a:solidFill>
                <a:prstClr val="black"/>
              </a:solidFill>
            </a:endParaRPr>
          </a:p>
        </p:txBody>
      </p:sp>
      <p:sp>
        <p:nvSpPr>
          <p:cNvPr id="7" name="角丸四角形 6"/>
          <p:cNvSpPr/>
          <p:nvPr/>
        </p:nvSpPr>
        <p:spPr>
          <a:xfrm>
            <a:off x="247122" y="1363112"/>
            <a:ext cx="7125354" cy="658641"/>
          </a:xfrm>
          <a:prstGeom prst="roundRect">
            <a:avLst/>
          </a:prstGeom>
          <a:gradFill>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defTabSz="914400">
              <a:spcBef>
                <a:spcPct val="20000"/>
              </a:spcBef>
              <a:defRPr/>
            </a:pPr>
            <a:r>
              <a:rPr kumimoji="1" lang="ja-JP" altLang="en-US" sz="2000" b="1" dirty="0">
                <a:solidFill>
                  <a:prstClr val="black"/>
                </a:solidFill>
              </a:rPr>
              <a:t>多様な「ニーズ」や「社会情勢」の変化に対応するため</a:t>
            </a:r>
            <a:endParaRPr kumimoji="1" lang="en-US" altLang="ja-JP" sz="2000" b="1" dirty="0">
              <a:solidFill>
                <a:prstClr val="black"/>
              </a:solidFill>
            </a:endParaRPr>
          </a:p>
        </p:txBody>
      </p:sp>
      <p:sp>
        <p:nvSpPr>
          <p:cNvPr id="8" name="角丸四角形 7"/>
          <p:cNvSpPr/>
          <p:nvPr/>
        </p:nvSpPr>
        <p:spPr>
          <a:xfrm>
            <a:off x="247122" y="2370715"/>
            <a:ext cx="7155020" cy="662556"/>
          </a:xfrm>
          <a:prstGeom prst="roundRect">
            <a:avLst/>
          </a:prstGeom>
          <a:gradFill>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defTabSz="914400">
              <a:spcBef>
                <a:spcPct val="20000"/>
              </a:spcBef>
              <a:defRPr/>
            </a:pPr>
            <a:r>
              <a:rPr kumimoji="1" lang="ja-JP" altLang="en-US" sz="2000" b="1" dirty="0">
                <a:solidFill>
                  <a:prstClr val="black"/>
                </a:solidFill>
              </a:rPr>
              <a:t>１人の相談や一つの機関でできることには限りがある</a:t>
            </a:r>
            <a:endParaRPr kumimoji="1" lang="en-US" altLang="ja-JP" sz="2000" b="1" dirty="0">
              <a:solidFill>
                <a:prstClr val="black"/>
              </a:solidFill>
            </a:endParaRPr>
          </a:p>
        </p:txBody>
      </p:sp>
      <p:sp>
        <p:nvSpPr>
          <p:cNvPr id="9" name="角丸四角形 8"/>
          <p:cNvSpPr/>
          <p:nvPr/>
        </p:nvSpPr>
        <p:spPr>
          <a:xfrm>
            <a:off x="227529" y="3276350"/>
            <a:ext cx="7164540" cy="645099"/>
          </a:xfrm>
          <a:prstGeom prst="roundRect">
            <a:avLst/>
          </a:prstGeom>
          <a:gradFill>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defTabSz="914400">
              <a:spcBef>
                <a:spcPct val="20000"/>
              </a:spcBef>
              <a:defRPr/>
            </a:pPr>
            <a:r>
              <a:rPr kumimoji="1" lang="ja-JP" altLang="en-US" sz="2000" b="1" dirty="0">
                <a:solidFill>
                  <a:prstClr val="black"/>
                </a:solidFill>
              </a:rPr>
              <a:t>連携やチームでの対応により、できることや</a:t>
            </a:r>
            <a:r>
              <a:rPr kumimoji="1" lang="ja-JP" altLang="en-US" sz="2000" b="1" dirty="0" smtClean="0">
                <a:solidFill>
                  <a:prstClr val="black"/>
                </a:solidFill>
              </a:rPr>
              <a:t>アイデアが広がる</a:t>
            </a:r>
            <a:endParaRPr kumimoji="1" lang="ja-JP" altLang="en-US" sz="2000" b="1" dirty="0">
              <a:solidFill>
                <a:prstClr val="black"/>
              </a:solidFill>
            </a:endParaRPr>
          </a:p>
        </p:txBody>
      </p:sp>
      <p:sp>
        <p:nvSpPr>
          <p:cNvPr id="10" name="角丸四角形 9"/>
          <p:cNvSpPr/>
          <p:nvPr/>
        </p:nvSpPr>
        <p:spPr>
          <a:xfrm>
            <a:off x="295838" y="4209115"/>
            <a:ext cx="7076638" cy="633369"/>
          </a:xfrm>
          <a:prstGeom prst="roundRect">
            <a:avLst/>
          </a:prstGeom>
          <a:gradFill>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defTabSz="914400">
              <a:spcBef>
                <a:spcPct val="20000"/>
              </a:spcBef>
              <a:defRPr/>
            </a:pPr>
            <a:r>
              <a:rPr kumimoji="1" lang="ja-JP" altLang="en-US" sz="2000" b="1" dirty="0">
                <a:solidFill>
                  <a:prstClr val="black"/>
                </a:solidFill>
              </a:rPr>
              <a:t>得手・不得手、過不足を相互にカバーし補完し合える</a:t>
            </a:r>
            <a:endParaRPr kumimoji="1" lang="en-US" altLang="ja-JP" sz="2000" b="1" dirty="0">
              <a:solidFill>
                <a:prstClr val="black"/>
              </a:solidFill>
            </a:endParaRPr>
          </a:p>
        </p:txBody>
      </p:sp>
      <p:sp>
        <p:nvSpPr>
          <p:cNvPr id="12" name="角丸四角形 11"/>
          <p:cNvSpPr/>
          <p:nvPr/>
        </p:nvSpPr>
        <p:spPr>
          <a:xfrm>
            <a:off x="7402142" y="1363112"/>
            <a:ext cx="1481708" cy="658641"/>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defTabSz="914400">
              <a:defRPr/>
            </a:pPr>
            <a:r>
              <a:rPr kumimoji="1" lang="ja-JP" altLang="en-US" sz="2000" dirty="0">
                <a:solidFill>
                  <a:prstClr val="black"/>
                </a:solidFill>
              </a:rPr>
              <a:t>１．多元性</a:t>
            </a:r>
          </a:p>
        </p:txBody>
      </p:sp>
      <p:sp>
        <p:nvSpPr>
          <p:cNvPr id="13" name="角丸四角形 12"/>
          <p:cNvSpPr/>
          <p:nvPr/>
        </p:nvSpPr>
        <p:spPr>
          <a:xfrm>
            <a:off x="7403920" y="2331432"/>
            <a:ext cx="1511374" cy="67541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defTabSz="914400">
              <a:defRPr/>
            </a:pPr>
            <a:r>
              <a:rPr kumimoji="1" lang="ja-JP" altLang="en-US" sz="2000" dirty="0">
                <a:solidFill>
                  <a:prstClr val="black"/>
                </a:solidFill>
              </a:rPr>
              <a:t>２．限界性</a:t>
            </a:r>
          </a:p>
        </p:txBody>
      </p:sp>
      <p:sp>
        <p:nvSpPr>
          <p:cNvPr id="14" name="角丸四角形 13"/>
          <p:cNvSpPr/>
          <p:nvPr/>
        </p:nvSpPr>
        <p:spPr>
          <a:xfrm>
            <a:off x="7403920" y="3217262"/>
            <a:ext cx="1511374" cy="66454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defTabSz="914400">
              <a:defRPr/>
            </a:pPr>
            <a:r>
              <a:rPr kumimoji="1" lang="ja-JP" altLang="en-US" sz="2000" dirty="0">
                <a:solidFill>
                  <a:prstClr val="black"/>
                </a:solidFill>
              </a:rPr>
              <a:t>３．可能性</a:t>
            </a:r>
          </a:p>
        </p:txBody>
      </p:sp>
      <p:sp>
        <p:nvSpPr>
          <p:cNvPr id="15" name="角丸四角形 14"/>
          <p:cNvSpPr/>
          <p:nvPr/>
        </p:nvSpPr>
        <p:spPr>
          <a:xfrm>
            <a:off x="7392069" y="4154466"/>
            <a:ext cx="1564322" cy="63336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defTabSz="914400">
              <a:defRPr/>
            </a:pPr>
            <a:r>
              <a:rPr kumimoji="1" lang="ja-JP" altLang="en-US" sz="2000" dirty="0">
                <a:solidFill>
                  <a:prstClr val="black"/>
                </a:solidFill>
              </a:rPr>
              <a:t>４．補完性</a:t>
            </a:r>
          </a:p>
        </p:txBody>
      </p:sp>
      <p:sp>
        <p:nvSpPr>
          <p:cNvPr id="17" name="角丸四角形 16"/>
          <p:cNvSpPr/>
          <p:nvPr/>
        </p:nvSpPr>
        <p:spPr>
          <a:xfrm>
            <a:off x="7408877" y="5250719"/>
            <a:ext cx="1547514" cy="71311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defTabSz="914400">
              <a:defRPr/>
            </a:pPr>
            <a:r>
              <a:rPr kumimoji="1" lang="ja-JP" altLang="en-US" sz="2000" dirty="0">
                <a:solidFill>
                  <a:prstClr val="black"/>
                </a:solidFill>
              </a:rPr>
              <a:t>５．付加性</a:t>
            </a:r>
          </a:p>
        </p:txBody>
      </p:sp>
      <p:sp>
        <p:nvSpPr>
          <p:cNvPr id="3" name="スライド番号プレースホルダー 2"/>
          <p:cNvSpPr>
            <a:spLocks noGrp="1"/>
          </p:cNvSpPr>
          <p:nvPr>
            <p:ph type="sldNum" sz="quarter" idx="12"/>
          </p:nvPr>
        </p:nvSpPr>
        <p:spPr/>
        <p:txBody>
          <a:bodyPr/>
          <a:lstStyle/>
          <a:p>
            <a:pPr>
              <a:defRPr/>
            </a:pPr>
            <a:endParaRPr kumimoji="1" lang="ja-JP" altLang="en-US" dirty="0">
              <a:solidFill>
                <a:prstClr val="black">
                  <a:tint val="75000"/>
                </a:prstClr>
              </a:solidFill>
            </a:endParaRPr>
          </a:p>
        </p:txBody>
      </p:sp>
    </p:spTree>
    <p:extLst>
      <p:ext uri="{BB962C8B-B14F-4D97-AF65-F5344CB8AC3E}">
        <p14:creationId xmlns:p14="http://schemas.microsoft.com/office/powerpoint/2010/main" val="23397357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inVertic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arn(inVertical)">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7" grpId="0" animBg="1"/>
      <p:bldP spid="8" grpId="0" animBg="1"/>
      <p:bldP spid="9" grpId="0" animBg="1"/>
      <p:bldP spid="10" grpId="0" animBg="1"/>
      <p:bldP spid="12" grpId="0" animBg="1"/>
      <p:bldP spid="13" grpId="0" animBg="1"/>
      <p:bldP spid="14" grpId="0" animBg="1"/>
      <p:bldP spid="15"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823509" rtl="0" eaLnBrk="1" fontAlgn="base" latinLnBrk="0" hangingPunct="1">
              <a:lnSpc>
                <a:spcPct val="100000"/>
              </a:lnSpc>
              <a:spcBef>
                <a:spcPct val="0"/>
              </a:spcBef>
              <a:spcAft>
                <a:spcPct val="0"/>
              </a:spcAft>
              <a:buClrTx/>
              <a:buSzTx/>
              <a:buFontTx/>
              <a:buNone/>
              <a:tabLst/>
              <a:defRPr/>
            </a:pPr>
            <a:fld id="{BE3561DB-DE34-4D1E-A7F4-1E4A267FDF73}" type="slidenum">
              <a:rPr kumimoji="1" lang="en-US" altLang="ja-JP" sz="900" b="0" i="0" u="none" strike="noStrike" kern="1200" cap="none" spc="0" normalizeH="0" baseline="0" noProof="0">
                <a:ln>
                  <a:noFill/>
                </a:ln>
                <a:solidFill>
                  <a:srgbClr val="000000"/>
                </a:solidFill>
                <a:effectLst/>
                <a:uLnTx/>
                <a:uFillTx/>
                <a:latin typeface="Calibri" panose="020F0502020204030204"/>
                <a:ea typeface="ＭＳ Ｐゴシック" panose="020B0600070205080204" pitchFamily="50" charset="-128"/>
                <a:cs typeface="+mn-cs"/>
              </a:rPr>
              <a:pPr marL="0" marR="0" lvl="0" indent="0" algn="r" defTabSz="823509" rtl="0" eaLnBrk="1" fontAlgn="base" latinLnBrk="0" hangingPunct="1">
                <a:lnSpc>
                  <a:spcPct val="100000"/>
                </a:lnSpc>
                <a:spcBef>
                  <a:spcPct val="0"/>
                </a:spcBef>
                <a:spcAft>
                  <a:spcPct val="0"/>
                </a:spcAft>
                <a:buClrTx/>
                <a:buSzTx/>
                <a:buFontTx/>
                <a:buNone/>
                <a:tabLst/>
                <a:defRPr/>
              </a:pPr>
              <a:t>14</a:t>
            </a:fld>
            <a:endParaRPr kumimoji="1" lang="en-US" altLang="ja-JP" sz="9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p:txBody>
      </p:sp>
      <p:sp>
        <p:nvSpPr>
          <p:cNvPr id="3" name="テキスト ボックス 2"/>
          <p:cNvSpPr txBox="1"/>
          <p:nvPr/>
        </p:nvSpPr>
        <p:spPr>
          <a:xfrm>
            <a:off x="4624069" y="6538913"/>
            <a:ext cx="431239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H28</a:t>
            </a: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サービス管理責任者指導者養成研修資料より加筆</a:t>
            </a:r>
          </a:p>
        </p:txBody>
      </p:sp>
      <p:sp>
        <p:nvSpPr>
          <p:cNvPr id="6" name="Text Box 2"/>
          <p:cNvSpPr txBox="1">
            <a:spLocks noChangeArrowheads="1"/>
          </p:cNvSpPr>
          <p:nvPr/>
        </p:nvSpPr>
        <p:spPr bwMode="auto">
          <a:xfrm>
            <a:off x="333413" y="215791"/>
            <a:ext cx="8499700" cy="634355"/>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headEnd/>
            <a:tailEnd/>
          </a:ln>
          <a:effectLst>
            <a:outerShdw blurRad="40000" dist="20000" dir="5400000" rotWithShape="0">
              <a:srgbClr val="000000">
                <a:alpha val="38000"/>
              </a:srgbClr>
            </a:outerShdw>
          </a:effectLst>
        </p:spPr>
        <p:txBody>
          <a:bodyPr wrap="square" anchor="ctr" anchorCtr="0">
            <a:noAutofit/>
          </a:bodyPr>
          <a:lstStyle>
            <a:lvl1pPr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gn="ctr" defTabSz="844083" eaLnBrk="1" hangingPunct="1">
              <a:spcBef>
                <a:spcPct val="50000"/>
              </a:spcBef>
              <a:buNone/>
              <a:defRPr/>
            </a:pPr>
            <a:r>
              <a:rPr kumimoji="0" lang="ja-JP" altLang="en-US" sz="2400" b="1" kern="0" dirty="0" smtClean="0">
                <a:solidFill>
                  <a:srgbClr val="000000"/>
                </a:solidFill>
                <a:latin typeface="ＭＳ Ｐゴシック"/>
              </a:rPr>
              <a:t>多職種連携・チーム支援の</a:t>
            </a:r>
            <a:r>
              <a:rPr kumimoji="0" lang="ja-JP" altLang="en-US" sz="2400" b="1" kern="0" dirty="0">
                <a:solidFill>
                  <a:srgbClr val="000000"/>
                </a:solidFill>
                <a:latin typeface="ＭＳ Ｐゴシック"/>
              </a:rPr>
              <a:t>必要な理由（重要性）</a:t>
            </a:r>
            <a:endParaRPr lang="en-US" altLang="ja-JP" sz="2400" b="1" u="sng" dirty="0">
              <a:solidFill>
                <a:srgbClr val="0000FF"/>
              </a:solidFill>
              <a:latin typeface="Times New Roman" pitchFamily="18" charset="0"/>
            </a:endParaRPr>
          </a:p>
        </p:txBody>
      </p:sp>
      <p:sp>
        <p:nvSpPr>
          <p:cNvPr id="9" name="四角形: 角を丸くする 8"/>
          <p:cNvSpPr/>
          <p:nvPr/>
        </p:nvSpPr>
        <p:spPr>
          <a:xfrm>
            <a:off x="230059" y="975360"/>
            <a:ext cx="8706409" cy="5474208"/>
          </a:xfrm>
          <a:prstGeom prst="roundRect">
            <a:avLst>
              <a:gd name="adj" fmla="val 4565"/>
            </a:avLst>
          </a:prstGeom>
          <a:gradFill>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t" anchorCtr="0"/>
          <a:lstStyle/>
          <a:p>
            <a:pPr defTabSz="685783"/>
            <a:r>
              <a:rPr kumimoji="1" lang="en-US" altLang="ja-JP" sz="2000" dirty="0">
                <a:latin typeface="+mn-ea"/>
              </a:rPr>
              <a:t>【</a:t>
            </a:r>
            <a:r>
              <a:rPr kumimoji="1" lang="ja-JP" altLang="en-US" sz="2000" dirty="0">
                <a:latin typeface="+mn-ea"/>
              </a:rPr>
              <a:t>例えば</a:t>
            </a:r>
            <a:r>
              <a:rPr kumimoji="1" lang="en-US" altLang="ja-JP" sz="2000" dirty="0">
                <a:latin typeface="+mn-ea"/>
              </a:rPr>
              <a:t>】</a:t>
            </a:r>
            <a:r>
              <a:rPr kumimoji="1" lang="ja-JP" altLang="en-US" sz="2000" dirty="0">
                <a:latin typeface="+mn-ea"/>
              </a:rPr>
              <a:t>障害児・者のニーズに基づいた、サービス提供をするため以下のような場合に、連携が必要不可欠になる。</a:t>
            </a:r>
          </a:p>
          <a:p>
            <a:pPr defTabSz="685783"/>
            <a:endParaRPr kumimoji="1" lang="en-US" altLang="ja-JP" sz="2000" dirty="0">
              <a:latin typeface="+mn-ea"/>
            </a:endParaRPr>
          </a:p>
          <a:p>
            <a:pPr defTabSz="685783"/>
            <a:r>
              <a:rPr kumimoji="1" lang="ja-JP" altLang="en-US" sz="2000" dirty="0">
                <a:latin typeface="+mn-ea"/>
              </a:rPr>
              <a:t>○相談支援は基本的にマネジメントに</a:t>
            </a:r>
            <a:r>
              <a:rPr kumimoji="1" lang="ja-JP" altLang="en-US" sz="2000">
                <a:latin typeface="+mn-ea"/>
              </a:rPr>
              <a:t>徹するべき（直接支援が必要な場合もあるが）。</a:t>
            </a:r>
            <a:r>
              <a:rPr kumimoji="1" lang="ja-JP" altLang="en-US" sz="2000" dirty="0">
                <a:latin typeface="+mn-ea"/>
              </a:rPr>
              <a:t>直接サービスを提供するためには連携が不可欠。</a:t>
            </a:r>
          </a:p>
          <a:p>
            <a:pPr defTabSz="685783"/>
            <a:r>
              <a:rPr kumimoji="1" lang="ja-JP" altLang="en-US" sz="2000" dirty="0">
                <a:latin typeface="+mn-ea"/>
              </a:rPr>
              <a:t>○サービス等利用計画・個別支援計画書に「実現できなかったニーズ」、「反映できなかったニーズ」がある場合。</a:t>
            </a:r>
          </a:p>
          <a:p>
            <a:pPr defTabSz="685783"/>
            <a:r>
              <a:rPr kumimoji="1" lang="ja-JP" altLang="en-US" sz="2000" dirty="0">
                <a:latin typeface="+mn-ea"/>
              </a:rPr>
              <a:t>○事業所としての関わりが部分的で、生活の全体像が見えない場合。</a:t>
            </a:r>
          </a:p>
          <a:p>
            <a:pPr defTabSz="685783"/>
            <a:r>
              <a:rPr kumimoji="1" lang="ja-JP" altLang="en-US" sz="2000" dirty="0">
                <a:latin typeface="+mn-ea"/>
              </a:rPr>
              <a:t>○複数のサービスを使い分けて、生活している利用者の場合。 </a:t>
            </a:r>
          </a:p>
          <a:p>
            <a:pPr defTabSz="685783"/>
            <a:r>
              <a:rPr kumimoji="1" lang="ja-JP" altLang="en-US" sz="2000" dirty="0">
                <a:latin typeface="+mn-ea"/>
              </a:rPr>
              <a:t>○早急に対応が必要なニーズと、時間をかけて結果をだすニーズを混同している場合。</a:t>
            </a:r>
          </a:p>
          <a:p>
            <a:pPr defTabSz="685783"/>
            <a:r>
              <a:rPr kumimoji="1" lang="ja-JP" altLang="en-US" sz="2000" dirty="0">
                <a:latin typeface="+mn-ea"/>
              </a:rPr>
              <a:t>○複合的なニーズを有し、サービスが有効かつ効果的に使われていない場合。</a:t>
            </a:r>
          </a:p>
          <a:p>
            <a:pPr defTabSz="685783"/>
            <a:r>
              <a:rPr kumimoji="1" lang="ja-JP" altLang="en-US" sz="2000" dirty="0">
                <a:latin typeface="+mn-ea"/>
              </a:rPr>
              <a:t>○意思疎通やニーズ表出が難しく、ベストインタレスト（最善の利益を生み出す決定）を、追求しにくい場合。</a:t>
            </a:r>
          </a:p>
          <a:p>
            <a:pPr defTabSz="685783"/>
            <a:r>
              <a:rPr kumimoji="1" lang="ja-JP" altLang="en-US" sz="2000" dirty="0">
                <a:latin typeface="+mn-ea"/>
              </a:rPr>
              <a:t>○専門的なアセスメントが必要な場合。（医療・保健・教育など）</a:t>
            </a:r>
          </a:p>
          <a:p>
            <a:pPr defTabSz="685783"/>
            <a:r>
              <a:rPr kumimoji="1" lang="ja-JP" altLang="en-US" sz="2000" dirty="0">
                <a:latin typeface="+mn-ea"/>
              </a:rPr>
              <a:t>○その他</a:t>
            </a:r>
            <a:r>
              <a:rPr kumimoji="1" lang="en-US" altLang="ja-JP" sz="2000" dirty="0">
                <a:latin typeface="+mn-ea"/>
              </a:rPr>
              <a:t>……</a:t>
            </a:r>
          </a:p>
          <a:p>
            <a:pPr defTabSz="685783"/>
            <a:r>
              <a:rPr kumimoji="1" lang="en-US" altLang="ja-JP" sz="2000" dirty="0">
                <a:latin typeface="+mn-ea"/>
              </a:rPr>
              <a:t>★</a:t>
            </a:r>
            <a:r>
              <a:rPr kumimoji="1" lang="ja-JP" altLang="en-US" sz="2000" dirty="0">
                <a:latin typeface="+mn-ea"/>
              </a:rPr>
              <a:t>相談支援専門員が、新しい気づきを得て、より良い支援を提供するため。</a:t>
            </a:r>
          </a:p>
        </p:txBody>
      </p:sp>
    </p:spTree>
    <p:extLst>
      <p:ext uri="{BB962C8B-B14F-4D97-AF65-F5344CB8AC3E}">
        <p14:creationId xmlns:p14="http://schemas.microsoft.com/office/powerpoint/2010/main" val="25494872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823509" rtl="0" eaLnBrk="1" fontAlgn="base" latinLnBrk="0" hangingPunct="1">
              <a:lnSpc>
                <a:spcPct val="100000"/>
              </a:lnSpc>
              <a:spcBef>
                <a:spcPct val="0"/>
              </a:spcBef>
              <a:spcAft>
                <a:spcPct val="0"/>
              </a:spcAft>
              <a:buClrTx/>
              <a:buSzTx/>
              <a:buFontTx/>
              <a:buNone/>
              <a:tabLst/>
              <a:defRPr/>
            </a:pPr>
            <a:fld id="{BE3561DB-DE34-4D1E-A7F4-1E4A267FDF73}" type="slidenum">
              <a:rPr kumimoji="1" lang="en-US" altLang="ja-JP" sz="900" b="0" i="0" u="none" strike="noStrike" kern="1200" cap="none" spc="0" normalizeH="0" baseline="0" noProof="0">
                <a:ln>
                  <a:noFill/>
                </a:ln>
                <a:solidFill>
                  <a:srgbClr val="000000"/>
                </a:solidFill>
                <a:effectLst/>
                <a:uLnTx/>
                <a:uFillTx/>
                <a:latin typeface="Calibri" panose="020F0502020204030204"/>
                <a:ea typeface="ＭＳ Ｐゴシック" panose="020B0600070205080204" pitchFamily="50" charset="-128"/>
                <a:cs typeface="+mn-cs"/>
              </a:rPr>
              <a:pPr marL="0" marR="0" lvl="0" indent="0" algn="r" defTabSz="823509" rtl="0" eaLnBrk="1" fontAlgn="base" latinLnBrk="0" hangingPunct="1">
                <a:lnSpc>
                  <a:spcPct val="100000"/>
                </a:lnSpc>
                <a:spcBef>
                  <a:spcPct val="0"/>
                </a:spcBef>
                <a:spcAft>
                  <a:spcPct val="0"/>
                </a:spcAft>
                <a:buClrTx/>
                <a:buSzTx/>
                <a:buFontTx/>
                <a:buNone/>
                <a:tabLst/>
                <a:defRPr/>
              </a:pPr>
              <a:t>15</a:t>
            </a:fld>
            <a:endParaRPr kumimoji="1" lang="en-US" altLang="ja-JP" sz="9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p:txBody>
      </p:sp>
      <p:sp>
        <p:nvSpPr>
          <p:cNvPr id="6" name="Text Box 2"/>
          <p:cNvSpPr txBox="1">
            <a:spLocks noChangeArrowheads="1"/>
          </p:cNvSpPr>
          <p:nvPr/>
        </p:nvSpPr>
        <p:spPr bwMode="auto">
          <a:xfrm>
            <a:off x="333413" y="215791"/>
            <a:ext cx="8499700" cy="634355"/>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headEnd/>
            <a:tailEnd/>
          </a:ln>
          <a:effectLst>
            <a:outerShdw blurRad="40000" dist="20000" dir="5400000" rotWithShape="0">
              <a:srgbClr val="000000">
                <a:alpha val="38000"/>
              </a:srgbClr>
            </a:outerShdw>
          </a:effectLst>
        </p:spPr>
        <p:txBody>
          <a:bodyPr wrap="square" anchor="ctr" anchorCtr="0">
            <a:noAutofit/>
          </a:bodyPr>
          <a:lstStyle>
            <a:lvl1pPr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marL="0" marR="0" lvl="0" indent="0" algn="ctr" defTabSz="844083" rtl="0" eaLnBrk="1" fontAlgn="auto" latinLnBrk="0" hangingPunct="1">
              <a:lnSpc>
                <a:spcPct val="100000"/>
              </a:lnSpc>
              <a:spcBef>
                <a:spcPct val="50000"/>
              </a:spcBef>
              <a:spcAft>
                <a:spcPts val="0"/>
              </a:spcAft>
              <a:buClrTx/>
              <a:buSzTx/>
              <a:buFont typeface="Arial" pitchFamily="34" charset="0"/>
              <a:buNone/>
              <a:tabLst/>
              <a:defRPr/>
            </a:pPr>
            <a:r>
              <a:rPr kumimoji="1" lang="ja-JP" altLang="en-US" sz="2400" b="1" i="0" u="sng" strike="noStrike" kern="1200" cap="none" spc="0" normalizeH="0" baseline="0" noProof="0" dirty="0" smtClean="0">
                <a:ln>
                  <a:noFill/>
                </a:ln>
                <a:solidFill>
                  <a:srgbClr val="0000FF"/>
                </a:solidFill>
                <a:effectLst/>
                <a:uLnTx/>
                <a:uFillTx/>
                <a:latin typeface="Times New Roman" pitchFamily="18" charset="0"/>
                <a:ea typeface="ＭＳ Ｐゴシック" pitchFamily="50" charset="-128"/>
                <a:cs typeface="+mn-cs"/>
              </a:rPr>
              <a:t>多職種連携・チーム支援の</a:t>
            </a:r>
            <a:r>
              <a:rPr kumimoji="1" lang="ja-JP" altLang="en-US" sz="2400" b="1" i="0" u="sng" strike="noStrike" kern="1200" cap="none" spc="0" normalizeH="0" baseline="0" noProof="0" dirty="0">
                <a:ln>
                  <a:noFill/>
                </a:ln>
                <a:solidFill>
                  <a:srgbClr val="0000FF"/>
                </a:solidFill>
                <a:effectLst/>
                <a:uLnTx/>
                <a:uFillTx/>
                <a:latin typeface="Times New Roman" pitchFamily="18" charset="0"/>
                <a:ea typeface="ＭＳ Ｐゴシック" pitchFamily="50" charset="-128"/>
                <a:cs typeface="+mn-cs"/>
              </a:rPr>
              <a:t>効果</a:t>
            </a:r>
            <a:endParaRPr kumimoji="1" lang="en-US" altLang="ja-JP" sz="2400" b="1" i="0" u="sng" strike="noStrike" kern="1200" cap="none" spc="0" normalizeH="0" baseline="0" noProof="0" dirty="0">
              <a:ln>
                <a:noFill/>
              </a:ln>
              <a:solidFill>
                <a:srgbClr val="0000FF"/>
              </a:solidFill>
              <a:effectLst/>
              <a:uLnTx/>
              <a:uFillTx/>
              <a:latin typeface="Times New Roman" pitchFamily="18" charset="0"/>
              <a:ea typeface="ＭＳ Ｐゴシック" pitchFamily="50" charset="-128"/>
              <a:cs typeface="+mn-cs"/>
            </a:endParaRPr>
          </a:p>
        </p:txBody>
      </p:sp>
      <p:sp>
        <p:nvSpPr>
          <p:cNvPr id="9" name="四角形: 角を丸くする 8"/>
          <p:cNvSpPr/>
          <p:nvPr/>
        </p:nvSpPr>
        <p:spPr>
          <a:xfrm>
            <a:off x="230059" y="975360"/>
            <a:ext cx="8706409" cy="5474208"/>
          </a:xfrm>
          <a:prstGeom prst="roundRect">
            <a:avLst>
              <a:gd name="adj" fmla="val 4565"/>
            </a:avLst>
          </a:prstGeom>
          <a:gradFill>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t" anchorCtr="0"/>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◆多面的・総合的な視点でのアセスメント・目標設定等ができる。</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endParaRPr kumimoji="1" lang="en-US" altLang="ja-JP" sz="2400" dirty="0">
              <a:solidFill>
                <a:prstClr val="black"/>
              </a:solidFill>
              <a:latin typeface="ＭＳ Ｐゴシック" panose="020B0600070205080204" pitchFamily="50" charset="-128"/>
              <a:ea typeface="ＭＳ Ｐゴシック" panose="020B0600070205080204" pitchFamily="50" charset="-128"/>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◆継続的で一貫的なサービス提供が可能である。</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endParaRPr kumimoji="1" lang="en-US" altLang="ja-JP" sz="2400" dirty="0">
              <a:solidFill>
                <a:prstClr val="black"/>
              </a:solidFill>
              <a:latin typeface="ＭＳ Ｐゴシック" panose="020B0600070205080204" pitchFamily="50" charset="-128"/>
              <a:ea typeface="ＭＳ Ｐゴシック" panose="020B0600070205080204" pitchFamily="50" charset="-128"/>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◆同一の内容・水準・対応等のサービス提供が可能である。</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endParaRPr kumimoji="1" lang="en-US" altLang="ja-JP" sz="2400" dirty="0">
              <a:solidFill>
                <a:prstClr val="black"/>
              </a:solidFill>
              <a:latin typeface="ＭＳ Ｐゴシック" panose="020B0600070205080204" pitchFamily="50" charset="-128"/>
              <a:ea typeface="ＭＳ Ｐゴシック" panose="020B0600070205080204" pitchFamily="50" charset="-128"/>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◆多職種間での幅広い知識、技術、経験の共有とサービス提供が可能である。</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endParaRPr kumimoji="1" lang="en-US" altLang="ja-JP" sz="2400" dirty="0">
              <a:solidFill>
                <a:prstClr val="black"/>
              </a:solidFill>
              <a:latin typeface="ＭＳ Ｐゴシック" panose="020B0600070205080204" pitchFamily="50" charset="-128"/>
              <a:ea typeface="ＭＳ Ｐゴシック" panose="020B0600070205080204" pitchFamily="50" charset="-128"/>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◆記録やアセスメントの共通・共有により共通言語によるカンファレンス（会議）や事務作業の効率化が</a:t>
            </a:r>
            <a:r>
              <a:rPr kumimoji="1" lang="ja-JP" altLang="en-US" sz="2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図れる。</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endParaRPr kumimoji="1" lang="en-US" altLang="ja-JP" sz="2400" dirty="0">
              <a:solidFill>
                <a:prstClr val="black"/>
              </a:solidFill>
              <a:latin typeface="ＭＳ Ｐゴシック" panose="020B0600070205080204" pitchFamily="50" charset="-128"/>
              <a:ea typeface="ＭＳ Ｐゴシック" panose="020B0600070205080204" pitchFamily="50" charset="-128"/>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◆様々な機会を通じて、メンバーの知識・技術等の向上につながる。</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endParaRPr kumimoji="1" lang="ja-JP" altLang="en-US"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7" name="テキスト ボックス 6"/>
          <p:cNvSpPr txBox="1"/>
          <p:nvPr/>
        </p:nvSpPr>
        <p:spPr>
          <a:xfrm>
            <a:off x="3389377" y="6538913"/>
            <a:ext cx="5588770" cy="3190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参考；福祉職員キャリアパス対応生涯研修課程テキスト初任者編</a:t>
            </a:r>
          </a:p>
        </p:txBody>
      </p:sp>
    </p:spTree>
    <p:extLst>
      <p:ext uri="{BB962C8B-B14F-4D97-AF65-F5344CB8AC3E}">
        <p14:creationId xmlns:p14="http://schemas.microsoft.com/office/powerpoint/2010/main" val="14892854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886718">
            <a:off x="471845" y="-122151"/>
            <a:ext cx="796539" cy="1212316"/>
          </a:xfrm>
          <a:prstGeom prst="rect">
            <a:avLst/>
          </a:prstGeom>
        </p:spPr>
      </p:pic>
      <p:sp>
        <p:nvSpPr>
          <p:cNvPr id="18434" name="Rectangle 2"/>
          <p:cNvSpPr>
            <a:spLocks noGrp="1" noChangeArrowheads="1"/>
          </p:cNvSpPr>
          <p:nvPr>
            <p:ph type="title"/>
          </p:nvPr>
        </p:nvSpPr>
        <p:spPr>
          <a:xfrm>
            <a:off x="457200" y="731520"/>
            <a:ext cx="8229600" cy="686119"/>
          </a:xfrm>
        </p:spPr>
        <p:txBody>
          <a:bodyPr/>
          <a:lstStyle/>
          <a:p>
            <a:pPr lvl="0" fontAlgn="auto">
              <a:spcBef>
                <a:spcPct val="20000"/>
              </a:spcBef>
              <a:spcAft>
                <a:spcPts val="0"/>
              </a:spcAft>
            </a:pPr>
            <a:r>
              <a:rPr lang="ja-JP" altLang="en-US" sz="3200" kern="1200" dirty="0">
                <a:solidFill>
                  <a:prstClr val="black"/>
                </a:solidFill>
                <a:latin typeface="Calibri"/>
                <a:ea typeface="ＭＳ Ｐゴシック" panose="020B0600070205080204" pitchFamily="50" charset="-128"/>
                <a:cs typeface="+mn-cs"/>
              </a:rPr>
              <a:t>３．相談支援とサビ管等及びその他の連携</a:t>
            </a:r>
            <a:endParaRPr lang="ja-JP" altLang="en-US" sz="3200" dirty="0">
              <a:solidFill>
                <a:schemeClr val="tx1"/>
              </a:solidFill>
              <a:ea typeface="ＭＳ Ｐゴシック" pitchFamily="50" charset="-128"/>
            </a:endParaRPr>
          </a:p>
        </p:txBody>
      </p:sp>
      <p:sp>
        <p:nvSpPr>
          <p:cNvPr id="18435" name="Rectangle 3"/>
          <p:cNvSpPr>
            <a:spLocks noGrp="1" noChangeArrowheads="1"/>
          </p:cNvSpPr>
          <p:nvPr>
            <p:ph type="body" idx="1"/>
          </p:nvPr>
        </p:nvSpPr>
        <p:spPr>
          <a:xfrm>
            <a:off x="211456" y="1600201"/>
            <a:ext cx="8835008" cy="5105399"/>
          </a:xfrm>
        </p:spPr>
        <p:txBody>
          <a:bodyPr/>
          <a:lstStyle/>
          <a:p>
            <a:pPr marL="0" indent="0">
              <a:buNone/>
            </a:pPr>
            <a:r>
              <a:rPr lang="ja-JP" altLang="en-US" sz="2400" dirty="0">
                <a:ea typeface="ＭＳ Ｐゴシック" pitchFamily="50" charset="-128"/>
              </a:rPr>
              <a:t>（１）サービス等利用計画と個別支援計画は連動していること</a:t>
            </a:r>
            <a:endParaRPr lang="en-US" altLang="ja-JP" sz="2400" dirty="0">
              <a:ea typeface="ＭＳ Ｐゴシック" pitchFamily="50" charset="-128"/>
            </a:endParaRPr>
          </a:p>
          <a:p>
            <a:pPr marL="0" indent="0">
              <a:buNone/>
            </a:pPr>
            <a:endParaRPr lang="en-US" altLang="ja-JP" sz="2400" dirty="0">
              <a:ea typeface="ＭＳ Ｐゴシック" pitchFamily="50" charset="-128"/>
            </a:endParaRPr>
          </a:p>
          <a:p>
            <a:pPr marL="0" indent="0">
              <a:buNone/>
            </a:pPr>
            <a:r>
              <a:rPr lang="ja-JP" altLang="en-US" sz="2400" dirty="0">
                <a:ea typeface="ＭＳ Ｐゴシック" pitchFamily="50" charset="-128"/>
              </a:rPr>
              <a:t>（２）各種関係機関やサービス事業所の内容や特徴を理解すること</a:t>
            </a:r>
            <a:endParaRPr lang="en-US" altLang="ja-JP" sz="2400" dirty="0">
              <a:ea typeface="ＭＳ Ｐゴシック" pitchFamily="50" charset="-128"/>
            </a:endParaRPr>
          </a:p>
          <a:p>
            <a:pPr marL="0" indent="0">
              <a:buNone/>
            </a:pPr>
            <a:endParaRPr lang="en-US" altLang="ja-JP" sz="2400" dirty="0">
              <a:ea typeface="ＭＳ Ｐゴシック" pitchFamily="50" charset="-128"/>
            </a:endParaRPr>
          </a:p>
          <a:p>
            <a:pPr marL="0" indent="0">
              <a:buNone/>
            </a:pPr>
            <a:r>
              <a:rPr lang="ja-JP" altLang="en-US" sz="2400" dirty="0">
                <a:ea typeface="ＭＳ Ｐゴシック" pitchFamily="50" charset="-128"/>
              </a:rPr>
              <a:t>（３）相談支援専門員は組織や機関のキーパーソンを把握すること</a:t>
            </a:r>
            <a:endParaRPr lang="en-US" altLang="ja-JP" sz="2400" dirty="0">
              <a:ea typeface="ＭＳ Ｐゴシック" pitchFamily="50" charset="-128"/>
            </a:endParaRPr>
          </a:p>
          <a:p>
            <a:pPr marL="0" indent="0">
              <a:buNone/>
            </a:pPr>
            <a:endParaRPr lang="en-US" altLang="ja-JP" sz="2400" dirty="0">
              <a:ea typeface="ＭＳ Ｐゴシック" pitchFamily="50" charset="-128"/>
            </a:endParaRPr>
          </a:p>
          <a:p>
            <a:pPr marL="0" indent="0">
              <a:buNone/>
            </a:pPr>
            <a:r>
              <a:rPr lang="ja-JP" altLang="en-US" sz="2400" dirty="0">
                <a:ea typeface="ＭＳ Ｐゴシック" pitchFamily="50" charset="-128"/>
              </a:rPr>
              <a:t>（４）フォーマル・インフォーマルな社会資源を把握し連携がとれること</a:t>
            </a:r>
            <a:endParaRPr lang="en-US" altLang="ja-JP" sz="2400" dirty="0">
              <a:ea typeface="ＭＳ Ｐゴシック" pitchFamily="50" charset="-128"/>
            </a:endParaRPr>
          </a:p>
          <a:p>
            <a:pPr marL="0" indent="0">
              <a:buNone/>
            </a:pPr>
            <a:endParaRPr lang="en-US" altLang="ja-JP" sz="2400" dirty="0">
              <a:ea typeface="ＭＳ Ｐゴシック" pitchFamily="50" charset="-128"/>
            </a:endParaRPr>
          </a:p>
          <a:p>
            <a:pPr marL="0" indent="0">
              <a:buNone/>
            </a:pPr>
            <a:r>
              <a:rPr lang="ja-JP" altLang="en-US" sz="2400" dirty="0">
                <a:ea typeface="ＭＳ Ｐゴシック" pitchFamily="50" charset="-128"/>
              </a:rPr>
              <a:t>（５）サービス担当者会議等の情報共有・合意形成の場を企画運営できること</a:t>
            </a:r>
            <a:endParaRPr lang="en-US" altLang="ja-JP" sz="2400" dirty="0">
              <a:ea typeface="ＭＳ Ｐゴシック" pitchFamily="50" charset="-128"/>
            </a:endParaRPr>
          </a:p>
          <a:p>
            <a:pPr marL="0" indent="0">
              <a:buNone/>
            </a:pPr>
            <a:endParaRPr lang="en-US" altLang="ja-JP" sz="2400" dirty="0">
              <a:ea typeface="ＭＳ Ｐゴシック" pitchFamily="50" charset="-128"/>
            </a:endParaRPr>
          </a:p>
          <a:p>
            <a:pPr marL="0" indent="0">
              <a:buNone/>
            </a:pPr>
            <a:endParaRPr lang="en-US" altLang="ja-JP" sz="2400" dirty="0">
              <a:ea typeface="ＭＳ Ｐゴシック" pitchFamily="50" charset="-128"/>
            </a:endParaRPr>
          </a:p>
          <a:p>
            <a:pPr marL="0" indent="0">
              <a:buNone/>
            </a:pPr>
            <a:endParaRPr lang="en-US" altLang="ja-JP" sz="2400" dirty="0">
              <a:ea typeface="ＭＳ Ｐゴシック" pitchFamily="50" charset="-128"/>
            </a:endParaRPr>
          </a:p>
          <a:p>
            <a:endParaRPr lang="ja-JP" altLang="en-US" dirty="0">
              <a:ea typeface="ＭＳ Ｐゴシック" pitchFamily="50" charset="-128"/>
            </a:endParaRPr>
          </a:p>
        </p:txBody>
      </p:sp>
      <p:sp>
        <p:nvSpPr>
          <p:cNvPr id="2" name="スライド番号プレースホルダー 1"/>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151203-A72C-487C-B594-566CAEA203A0}" type="slidenum">
              <a:rPr kumimoji="0" lang="ja-JP" altLang="en-US" sz="923"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altLang="ja-JP" sz="923"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341311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199" y="33941"/>
            <a:ext cx="8229600" cy="620097"/>
          </a:xfrm>
        </p:spPr>
        <p:txBody>
          <a:bodyPr/>
          <a:lstStyle/>
          <a:p>
            <a:r>
              <a:rPr kumimoji="1" lang="ja-JP" altLang="en-US" dirty="0"/>
              <a:t>ケアマネジメントプロセス（≒相談支援）</a:t>
            </a:r>
          </a:p>
        </p:txBody>
      </p:sp>
      <p:sp>
        <p:nvSpPr>
          <p:cNvPr id="4" name="スライド番号プレースホルダー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9AC8D88-6B9E-431F-A9C5-11DD14C0AC29}" type="slidenum">
              <a:rPr kumimoji="0" lang="en-US" altLang="ja-JP" sz="1050" b="0" i="0" u="none" strike="noStrike" kern="1200" cap="none" spc="0" normalizeH="0" baseline="0" noProof="0" smtClean="0">
                <a:ln>
                  <a:noFill/>
                </a:ln>
                <a:solidFill>
                  <a:srgbClr val="000000"/>
                </a:solidFill>
                <a:effectLst/>
                <a:uLnTx/>
                <a:uFillTx/>
                <a:latin typeface="Arial"/>
                <a:ea typeface="ＭＳ Ｐ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altLang="ja-JP" sz="1050" b="0" i="0" u="none" strike="noStrike" kern="1200" cap="none" spc="0" normalizeH="0" baseline="0" noProof="0">
              <a:ln>
                <a:noFill/>
              </a:ln>
              <a:solidFill>
                <a:srgbClr val="000000"/>
              </a:solidFill>
              <a:effectLst/>
              <a:uLnTx/>
              <a:uFillTx/>
              <a:latin typeface="Arial"/>
              <a:ea typeface="ＭＳ Ｐゴシック"/>
              <a:cs typeface="+mn-cs"/>
            </a:endParaRPr>
          </a:p>
        </p:txBody>
      </p:sp>
      <p:grpSp>
        <p:nvGrpSpPr>
          <p:cNvPr id="20" name="グループ化 19"/>
          <p:cNvGrpSpPr/>
          <p:nvPr/>
        </p:nvGrpSpPr>
        <p:grpSpPr>
          <a:xfrm>
            <a:off x="409024" y="654038"/>
            <a:ext cx="3987874" cy="5916635"/>
            <a:chOff x="803581" y="891588"/>
            <a:chExt cx="3902530" cy="6148889"/>
          </a:xfrm>
        </p:grpSpPr>
        <p:grpSp>
          <p:nvGrpSpPr>
            <p:cNvPr id="3" name="グループ化 2"/>
            <p:cNvGrpSpPr/>
            <p:nvPr/>
          </p:nvGrpSpPr>
          <p:grpSpPr>
            <a:xfrm>
              <a:off x="803581" y="891588"/>
              <a:ext cx="3902530" cy="6148889"/>
              <a:chOff x="803581" y="891588"/>
              <a:chExt cx="3902530" cy="6148889"/>
            </a:xfrm>
          </p:grpSpPr>
          <p:sp>
            <p:nvSpPr>
              <p:cNvPr id="6" name="四角形: 角を丸くする 5"/>
              <p:cNvSpPr/>
              <p:nvPr/>
            </p:nvSpPr>
            <p:spPr>
              <a:xfrm>
                <a:off x="803582" y="1328144"/>
                <a:ext cx="3902529" cy="652272"/>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１．インテーク（受理）</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　／</a:t>
                </a:r>
                <a:r>
                  <a:rPr kumimoji="1" lang="ja-JP" altLang="en-US" sz="2000" b="0" i="0" u="none" strike="noStrike" kern="1200" cap="none" spc="0" normalizeH="0" baseline="0" noProof="0" dirty="0">
                    <a:ln>
                      <a:noFill/>
                    </a:ln>
                    <a:solidFill>
                      <a:srgbClr val="FF0000"/>
                    </a:solidFill>
                    <a:effectLst/>
                    <a:uLnTx/>
                    <a:uFillTx/>
                    <a:latin typeface="Arial"/>
                    <a:ea typeface="ＭＳ Ｐゴシック"/>
                    <a:cs typeface="+mn-cs"/>
                  </a:rPr>
                  <a:t>であい</a:t>
                </a:r>
              </a:p>
            </p:txBody>
          </p:sp>
          <p:sp>
            <p:nvSpPr>
              <p:cNvPr id="8" name="四角形: 角を丸くする 7"/>
              <p:cNvSpPr/>
              <p:nvPr/>
            </p:nvSpPr>
            <p:spPr>
              <a:xfrm>
                <a:off x="803582" y="2165761"/>
                <a:ext cx="3902529" cy="652272"/>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２．アセスメント（事前評価・査定）</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　／</a:t>
                </a:r>
                <a:r>
                  <a:rPr kumimoji="1" lang="ja-JP" altLang="en-US" sz="2000" b="0" i="0" u="none" strike="noStrike" kern="1200" cap="none" spc="0" normalizeH="0" baseline="0" noProof="0" dirty="0">
                    <a:ln>
                      <a:noFill/>
                    </a:ln>
                    <a:solidFill>
                      <a:srgbClr val="FF0000"/>
                    </a:solidFill>
                    <a:effectLst/>
                    <a:uLnTx/>
                    <a:uFillTx/>
                    <a:latin typeface="Arial"/>
                    <a:ea typeface="ＭＳ Ｐゴシック"/>
                    <a:cs typeface="+mn-cs"/>
                  </a:rPr>
                  <a:t>みたて</a:t>
                </a:r>
              </a:p>
            </p:txBody>
          </p:sp>
          <p:sp>
            <p:nvSpPr>
              <p:cNvPr id="9" name="四角形: 角を丸くする 8"/>
              <p:cNvSpPr/>
              <p:nvPr/>
            </p:nvSpPr>
            <p:spPr>
              <a:xfrm>
                <a:off x="803582" y="2946212"/>
                <a:ext cx="3902529" cy="652272"/>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３．プランニング（計画策定）</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　／</a:t>
                </a:r>
                <a:r>
                  <a:rPr kumimoji="1" lang="ja-JP" altLang="en-US" sz="2000" b="0" i="0" u="none" strike="noStrike" kern="1200" cap="none" spc="0" normalizeH="0" baseline="0" noProof="0" dirty="0">
                    <a:ln>
                      <a:noFill/>
                    </a:ln>
                    <a:solidFill>
                      <a:srgbClr val="FF0000"/>
                    </a:solidFill>
                    <a:effectLst/>
                    <a:uLnTx/>
                    <a:uFillTx/>
                    <a:latin typeface="Arial"/>
                    <a:ea typeface="ＭＳ Ｐゴシック"/>
                    <a:cs typeface="+mn-cs"/>
                  </a:rPr>
                  <a:t>てだて</a:t>
                </a:r>
              </a:p>
            </p:txBody>
          </p:sp>
          <p:sp>
            <p:nvSpPr>
              <p:cNvPr id="10" name="四角形: 角を丸くする 9"/>
              <p:cNvSpPr/>
              <p:nvPr/>
            </p:nvSpPr>
            <p:spPr>
              <a:xfrm>
                <a:off x="803582" y="3795446"/>
                <a:ext cx="3902529" cy="652272"/>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４．インター</a:t>
                </a:r>
                <a:r>
                  <a:rPr kumimoji="1" lang="ja-JP" altLang="en-US" sz="2000" b="0" i="0" u="none" strike="noStrike" kern="1200" cap="none" spc="0" normalizeH="0" baseline="0" noProof="0" dirty="0" err="1">
                    <a:ln>
                      <a:noFill/>
                    </a:ln>
                    <a:solidFill>
                      <a:srgbClr val="000000"/>
                    </a:solidFill>
                    <a:effectLst/>
                    <a:uLnTx/>
                    <a:uFillTx/>
                    <a:latin typeface="Arial"/>
                    <a:ea typeface="ＭＳ Ｐゴシック"/>
                    <a:cs typeface="+mn-cs"/>
                  </a:rPr>
                  <a:t>べ</a:t>
                </a: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ーション（介入）</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　／</a:t>
                </a:r>
                <a:r>
                  <a:rPr kumimoji="1" lang="ja-JP" altLang="en-US" sz="2000" b="0" i="0" u="none" strike="noStrike" kern="1200" cap="none" spc="0" normalizeH="0" baseline="0" noProof="0" dirty="0">
                    <a:ln>
                      <a:noFill/>
                    </a:ln>
                    <a:solidFill>
                      <a:srgbClr val="FF0000"/>
                    </a:solidFill>
                    <a:effectLst/>
                    <a:uLnTx/>
                    <a:uFillTx/>
                    <a:latin typeface="Arial"/>
                    <a:ea typeface="ＭＳ Ｐゴシック"/>
                    <a:cs typeface="+mn-cs"/>
                  </a:rPr>
                  <a:t>はたらきかけ</a:t>
                </a:r>
              </a:p>
            </p:txBody>
          </p:sp>
          <p:sp>
            <p:nvSpPr>
              <p:cNvPr id="11" name="四角形: 角を丸くする 10"/>
              <p:cNvSpPr/>
              <p:nvPr/>
            </p:nvSpPr>
            <p:spPr>
              <a:xfrm>
                <a:off x="803582" y="4686491"/>
                <a:ext cx="3902529" cy="652272"/>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５．モニタリング（追跡）</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　／</a:t>
                </a:r>
                <a:r>
                  <a:rPr kumimoji="1" lang="ja-JP" altLang="en-US" sz="2000" b="0" i="0" u="none" strike="noStrike" kern="1200" cap="none" spc="0" normalizeH="0" baseline="0" noProof="0" dirty="0">
                    <a:ln>
                      <a:noFill/>
                    </a:ln>
                    <a:solidFill>
                      <a:srgbClr val="FF0000"/>
                    </a:solidFill>
                    <a:effectLst/>
                    <a:uLnTx/>
                    <a:uFillTx/>
                    <a:latin typeface="Arial"/>
                    <a:ea typeface="ＭＳ Ｐゴシック"/>
                    <a:cs typeface="+mn-cs"/>
                  </a:rPr>
                  <a:t>みなおし</a:t>
                </a:r>
              </a:p>
            </p:txBody>
          </p:sp>
          <p:sp>
            <p:nvSpPr>
              <p:cNvPr id="12" name="四角形: 角を丸くする 11"/>
              <p:cNvSpPr/>
              <p:nvPr/>
            </p:nvSpPr>
            <p:spPr>
              <a:xfrm>
                <a:off x="803582" y="5581061"/>
                <a:ext cx="3902529" cy="652272"/>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６．エバリュエーション（事後評価）</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　／</a:t>
                </a:r>
                <a:r>
                  <a:rPr kumimoji="1" lang="ja-JP" altLang="en-US" sz="2000" b="0" i="0" u="none" strike="noStrike" kern="1200" cap="none" spc="0" normalizeH="0" baseline="0" noProof="0" dirty="0">
                    <a:ln>
                      <a:noFill/>
                    </a:ln>
                    <a:solidFill>
                      <a:srgbClr val="FF0000"/>
                    </a:solidFill>
                    <a:effectLst/>
                    <a:uLnTx/>
                    <a:uFillTx/>
                    <a:latin typeface="Arial"/>
                    <a:ea typeface="ＭＳ Ｐゴシック"/>
                    <a:cs typeface="+mn-cs"/>
                  </a:rPr>
                  <a:t>ふりかえり</a:t>
                </a:r>
              </a:p>
            </p:txBody>
          </p:sp>
          <p:sp>
            <p:nvSpPr>
              <p:cNvPr id="13" name="四角形: 角を丸くする 12"/>
              <p:cNvSpPr/>
              <p:nvPr/>
            </p:nvSpPr>
            <p:spPr>
              <a:xfrm>
                <a:off x="803582" y="6388205"/>
                <a:ext cx="3902529" cy="652272"/>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７．ターミネーション（終結）</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　／</a:t>
                </a:r>
                <a:r>
                  <a:rPr kumimoji="1" lang="ja-JP" altLang="en-US" sz="2000" b="0" i="0" u="none" strike="noStrike" kern="1200" cap="none" spc="0" normalizeH="0" baseline="0" noProof="0" dirty="0">
                    <a:ln>
                      <a:noFill/>
                    </a:ln>
                    <a:solidFill>
                      <a:srgbClr val="FF0000"/>
                    </a:solidFill>
                    <a:effectLst/>
                    <a:uLnTx/>
                    <a:uFillTx/>
                    <a:latin typeface="Arial"/>
                    <a:ea typeface="ＭＳ Ｐゴシック"/>
                    <a:cs typeface="+mn-cs"/>
                  </a:rPr>
                  <a:t>わかれ</a:t>
                </a:r>
              </a:p>
            </p:txBody>
          </p:sp>
          <p:sp>
            <p:nvSpPr>
              <p:cNvPr id="14" name="四角形: 角を丸くする 13"/>
              <p:cNvSpPr/>
              <p:nvPr/>
            </p:nvSpPr>
            <p:spPr>
              <a:xfrm>
                <a:off x="803581" y="891588"/>
                <a:ext cx="3902529" cy="281684"/>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ケアマネジメントプロセス</a:t>
                </a:r>
              </a:p>
            </p:txBody>
          </p:sp>
        </p:grpSp>
        <p:sp>
          <p:nvSpPr>
            <p:cNvPr id="5" name="矢印: 下 4"/>
            <p:cNvSpPr/>
            <p:nvPr/>
          </p:nvSpPr>
          <p:spPr bwMode="auto">
            <a:xfrm>
              <a:off x="2596350" y="1979645"/>
              <a:ext cx="317538" cy="175466"/>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pic>
          <p:nvPicPr>
            <p:cNvPr id="15" name="図 14"/>
            <p:cNvPicPr>
              <a:picLocks noChangeAspect="1"/>
            </p:cNvPicPr>
            <p:nvPr/>
          </p:nvPicPr>
          <p:blipFill>
            <a:blip r:embed="rId2"/>
            <a:stretch>
              <a:fillRect/>
            </a:stretch>
          </p:blipFill>
          <p:spPr>
            <a:xfrm>
              <a:off x="2548096" y="2819906"/>
              <a:ext cx="365792" cy="195089"/>
            </a:xfrm>
            <a:prstGeom prst="rect">
              <a:avLst/>
            </a:prstGeom>
          </p:spPr>
        </p:pic>
        <p:sp>
          <p:nvSpPr>
            <p:cNvPr id="16" name="矢印: 下 15"/>
            <p:cNvSpPr/>
            <p:nvPr/>
          </p:nvSpPr>
          <p:spPr bwMode="auto">
            <a:xfrm>
              <a:off x="2596350" y="3619980"/>
              <a:ext cx="317538" cy="175466"/>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17" name="矢印: 下 16"/>
            <p:cNvSpPr/>
            <p:nvPr/>
          </p:nvSpPr>
          <p:spPr bwMode="auto">
            <a:xfrm>
              <a:off x="2553528" y="4447718"/>
              <a:ext cx="317538" cy="175466"/>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18" name="矢印: 下 17"/>
            <p:cNvSpPr/>
            <p:nvPr/>
          </p:nvSpPr>
          <p:spPr bwMode="auto">
            <a:xfrm>
              <a:off x="2572223" y="5397077"/>
              <a:ext cx="317538" cy="175466"/>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19" name="矢印: 下 18"/>
            <p:cNvSpPr/>
            <p:nvPr/>
          </p:nvSpPr>
          <p:spPr bwMode="auto">
            <a:xfrm>
              <a:off x="2517616" y="6242158"/>
              <a:ext cx="317538" cy="175466"/>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grpSp>
      <p:sp>
        <p:nvSpPr>
          <p:cNvPr id="38" name="正方形/長方形 37"/>
          <p:cNvSpPr/>
          <p:nvPr/>
        </p:nvSpPr>
        <p:spPr>
          <a:xfrm>
            <a:off x="3893089" y="6603851"/>
            <a:ext cx="678910" cy="263087"/>
          </a:xfrm>
          <a:prstGeom prst="rect">
            <a:avLst/>
          </a:prstGeom>
          <a:noFill/>
          <a:ln w="9525"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（野中）</a:t>
            </a:r>
          </a:p>
        </p:txBody>
      </p:sp>
      <p:sp>
        <p:nvSpPr>
          <p:cNvPr id="39" name="正方形/長方形 38"/>
          <p:cNvSpPr/>
          <p:nvPr/>
        </p:nvSpPr>
        <p:spPr>
          <a:xfrm>
            <a:off x="8190715" y="6545970"/>
            <a:ext cx="678910" cy="263087"/>
          </a:xfrm>
          <a:prstGeom prst="rect">
            <a:avLst/>
          </a:prstGeom>
          <a:noFill/>
          <a:ln w="9525"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（小澤）</a:t>
            </a:r>
          </a:p>
        </p:txBody>
      </p:sp>
      <p:grpSp>
        <p:nvGrpSpPr>
          <p:cNvPr id="50" name="グループ化 49"/>
          <p:cNvGrpSpPr/>
          <p:nvPr/>
        </p:nvGrpSpPr>
        <p:grpSpPr>
          <a:xfrm>
            <a:off x="4396898" y="2121807"/>
            <a:ext cx="256912" cy="3319017"/>
            <a:chOff x="4639179" y="2148736"/>
            <a:chExt cx="256912" cy="3319017"/>
          </a:xfrm>
        </p:grpSpPr>
        <p:cxnSp>
          <p:nvCxnSpPr>
            <p:cNvPr id="44" name="直線コネクタ 43"/>
            <p:cNvCxnSpPr/>
            <p:nvPr/>
          </p:nvCxnSpPr>
          <p:spPr bwMode="auto">
            <a:xfrm flipV="1">
              <a:off x="4639179" y="5467752"/>
              <a:ext cx="238747" cy="1"/>
            </a:xfrm>
            <a:prstGeom prst="line">
              <a:avLst/>
            </a:prstGeom>
            <a:noFill/>
            <a:ln w="28575" cap="flat" cmpd="sng" algn="ctr">
              <a:solidFill>
                <a:srgbClr val="FF0000"/>
              </a:solidFill>
              <a:prstDash val="solid"/>
              <a:round/>
              <a:headEnd type="none" w="med" len="med"/>
              <a:tailEnd type="none" w="med" len="med"/>
            </a:ln>
            <a:effectLst/>
          </p:spPr>
        </p:cxnSp>
        <p:cxnSp>
          <p:nvCxnSpPr>
            <p:cNvPr id="47" name="直線コネクタ 46"/>
            <p:cNvCxnSpPr/>
            <p:nvPr/>
          </p:nvCxnSpPr>
          <p:spPr bwMode="auto">
            <a:xfrm flipV="1">
              <a:off x="4896091" y="2148736"/>
              <a:ext cx="0" cy="3307081"/>
            </a:xfrm>
            <a:prstGeom prst="line">
              <a:avLst/>
            </a:prstGeom>
            <a:noFill/>
            <a:ln w="25400" cap="flat" cmpd="sng" algn="ctr">
              <a:solidFill>
                <a:srgbClr val="FF0000"/>
              </a:solidFill>
              <a:prstDash val="solid"/>
              <a:round/>
              <a:headEnd type="none" w="med" len="med"/>
              <a:tailEnd type="none" w="med" len="med"/>
            </a:ln>
            <a:effectLst/>
          </p:spPr>
        </p:cxnSp>
        <p:cxnSp>
          <p:nvCxnSpPr>
            <p:cNvPr id="49" name="直線矢印コネクタ 48"/>
            <p:cNvCxnSpPr/>
            <p:nvPr/>
          </p:nvCxnSpPr>
          <p:spPr bwMode="auto">
            <a:xfrm flipH="1">
              <a:off x="4657344" y="2181356"/>
              <a:ext cx="238747" cy="1"/>
            </a:xfrm>
            <a:prstGeom prst="straightConnector1">
              <a:avLst/>
            </a:prstGeom>
            <a:noFill/>
            <a:ln w="25400" cap="flat" cmpd="sng" algn="ctr">
              <a:solidFill>
                <a:srgbClr val="FF0000"/>
              </a:solidFill>
              <a:prstDash val="solid"/>
              <a:round/>
              <a:headEnd type="none" w="med" len="med"/>
              <a:tailEnd type="triangle"/>
            </a:ln>
            <a:effectLst/>
          </p:spPr>
        </p:cxnSp>
      </p:grpSp>
      <p:grpSp>
        <p:nvGrpSpPr>
          <p:cNvPr id="55" name="グループ化 54"/>
          <p:cNvGrpSpPr/>
          <p:nvPr/>
        </p:nvGrpSpPr>
        <p:grpSpPr>
          <a:xfrm>
            <a:off x="5093102" y="672786"/>
            <a:ext cx="3882221" cy="5885536"/>
            <a:chOff x="5207914" y="660434"/>
            <a:chExt cx="3882221" cy="5885536"/>
          </a:xfrm>
        </p:grpSpPr>
        <p:grpSp>
          <p:nvGrpSpPr>
            <p:cNvPr id="37" name="グループ化 36"/>
            <p:cNvGrpSpPr/>
            <p:nvPr/>
          </p:nvGrpSpPr>
          <p:grpSpPr>
            <a:xfrm>
              <a:off x="5207914" y="660434"/>
              <a:ext cx="3661712" cy="5885536"/>
              <a:chOff x="5207914" y="660434"/>
              <a:chExt cx="3661712" cy="5885536"/>
            </a:xfrm>
          </p:grpSpPr>
          <p:sp>
            <p:nvSpPr>
              <p:cNvPr id="22" name="四角形: 角を丸くする 21"/>
              <p:cNvSpPr/>
              <p:nvPr/>
            </p:nvSpPr>
            <p:spPr>
              <a:xfrm>
                <a:off x="5207916" y="1039614"/>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入り口（把握）</a:t>
                </a:r>
              </a:p>
            </p:txBody>
          </p:sp>
          <p:sp>
            <p:nvSpPr>
              <p:cNvPr id="24" name="四角形: 角を丸くする 23"/>
              <p:cNvSpPr/>
              <p:nvPr/>
            </p:nvSpPr>
            <p:spPr>
              <a:xfrm>
                <a:off x="5207914" y="1847270"/>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アセスメント</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（対象者の真のニーズの把握）</a:t>
                </a:r>
              </a:p>
            </p:txBody>
          </p:sp>
          <p:sp>
            <p:nvSpPr>
              <p:cNvPr id="25" name="四角形: 角を丸くする 24"/>
              <p:cNvSpPr/>
              <p:nvPr/>
            </p:nvSpPr>
            <p:spPr>
              <a:xfrm>
                <a:off x="5217032" y="2654927"/>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支援の目標設定と計画の作成</a:t>
                </a:r>
              </a:p>
            </p:txBody>
          </p:sp>
          <p:sp>
            <p:nvSpPr>
              <p:cNvPr id="26" name="四角形: 角を丸くする 25"/>
              <p:cNvSpPr/>
              <p:nvPr/>
            </p:nvSpPr>
            <p:spPr>
              <a:xfrm>
                <a:off x="5207914" y="3468163"/>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ケア計画の実施</a:t>
                </a:r>
              </a:p>
            </p:txBody>
          </p:sp>
          <p:sp>
            <p:nvSpPr>
              <p:cNvPr id="27" name="四角形: 角を丸くする 26"/>
              <p:cNvSpPr/>
              <p:nvPr/>
            </p:nvSpPr>
            <p:spPr>
              <a:xfrm>
                <a:off x="5217032" y="4305601"/>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サービス提供状況の監視及びフォローアップ（モニタリング）</a:t>
                </a:r>
              </a:p>
            </p:txBody>
          </p:sp>
          <p:sp>
            <p:nvSpPr>
              <p:cNvPr id="28" name="四角形: 角を丸くする 27"/>
              <p:cNvSpPr/>
              <p:nvPr/>
            </p:nvSpPr>
            <p:spPr>
              <a:xfrm>
                <a:off x="5217033" y="5154351"/>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再アセスメント</a:t>
                </a:r>
              </a:p>
            </p:txBody>
          </p:sp>
          <p:sp>
            <p:nvSpPr>
              <p:cNvPr id="29" name="四角形: 角を丸くする 28"/>
              <p:cNvSpPr/>
              <p:nvPr/>
            </p:nvSpPr>
            <p:spPr>
              <a:xfrm>
                <a:off x="5217033" y="5943038"/>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終了</a:t>
                </a:r>
              </a:p>
            </p:txBody>
          </p:sp>
          <p:sp>
            <p:nvSpPr>
              <p:cNvPr id="30" name="四角形: 角を丸くする 29"/>
              <p:cNvSpPr/>
              <p:nvPr/>
            </p:nvSpPr>
            <p:spPr>
              <a:xfrm>
                <a:off x="5217032" y="660434"/>
                <a:ext cx="3652593" cy="279748"/>
              </a:xfrm>
              <a:prstGeom prst="round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障害者ケアガイドライン</a:t>
                </a:r>
              </a:p>
            </p:txBody>
          </p:sp>
          <p:sp>
            <p:nvSpPr>
              <p:cNvPr id="31" name="矢印: 下 30"/>
              <p:cNvSpPr/>
              <p:nvPr/>
            </p:nvSpPr>
            <p:spPr bwMode="auto">
              <a:xfrm>
                <a:off x="6881087" y="1657699"/>
                <a:ext cx="324482" cy="16883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32" name="矢印: 下 31"/>
              <p:cNvSpPr/>
              <p:nvPr/>
            </p:nvSpPr>
            <p:spPr bwMode="auto">
              <a:xfrm>
                <a:off x="6871969" y="2481461"/>
                <a:ext cx="324482" cy="16883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33" name="矢印: 下 32"/>
              <p:cNvSpPr/>
              <p:nvPr/>
            </p:nvSpPr>
            <p:spPr bwMode="auto">
              <a:xfrm>
                <a:off x="6881087" y="3279374"/>
                <a:ext cx="324482" cy="16883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34" name="矢印: 下 33"/>
              <p:cNvSpPr/>
              <p:nvPr/>
            </p:nvSpPr>
            <p:spPr bwMode="auto">
              <a:xfrm>
                <a:off x="6881087" y="4128305"/>
                <a:ext cx="324482" cy="16883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35" name="矢印: 下 34"/>
              <p:cNvSpPr/>
              <p:nvPr/>
            </p:nvSpPr>
            <p:spPr bwMode="auto">
              <a:xfrm>
                <a:off x="6881087" y="4960810"/>
                <a:ext cx="324482" cy="16883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36" name="矢印: 下 35"/>
              <p:cNvSpPr/>
              <p:nvPr/>
            </p:nvSpPr>
            <p:spPr bwMode="auto">
              <a:xfrm>
                <a:off x="6885078" y="5764030"/>
                <a:ext cx="324482" cy="16883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grpSp>
        <p:grpSp>
          <p:nvGrpSpPr>
            <p:cNvPr id="51" name="グループ化 50"/>
            <p:cNvGrpSpPr/>
            <p:nvPr/>
          </p:nvGrpSpPr>
          <p:grpSpPr>
            <a:xfrm>
              <a:off x="8851388" y="2136544"/>
              <a:ext cx="238747" cy="3331464"/>
              <a:chOff x="4657344" y="2148736"/>
              <a:chExt cx="238747" cy="3331464"/>
            </a:xfrm>
          </p:grpSpPr>
          <p:cxnSp>
            <p:nvCxnSpPr>
              <p:cNvPr id="52" name="直線コネクタ 51"/>
              <p:cNvCxnSpPr/>
              <p:nvPr/>
            </p:nvCxnSpPr>
            <p:spPr bwMode="auto">
              <a:xfrm flipV="1">
                <a:off x="4657344" y="5480199"/>
                <a:ext cx="238747" cy="1"/>
              </a:xfrm>
              <a:prstGeom prst="line">
                <a:avLst/>
              </a:prstGeom>
              <a:noFill/>
              <a:ln w="28575" cap="flat" cmpd="sng" algn="ctr">
                <a:solidFill>
                  <a:srgbClr val="FF0000"/>
                </a:solidFill>
                <a:prstDash val="solid"/>
                <a:round/>
                <a:headEnd type="none" w="med" len="med"/>
                <a:tailEnd type="none" w="med" len="med"/>
              </a:ln>
              <a:effectLst/>
            </p:spPr>
          </p:cxnSp>
          <p:cxnSp>
            <p:nvCxnSpPr>
              <p:cNvPr id="53" name="直線コネクタ 52"/>
              <p:cNvCxnSpPr/>
              <p:nvPr/>
            </p:nvCxnSpPr>
            <p:spPr bwMode="auto">
              <a:xfrm flipV="1">
                <a:off x="4896091" y="2148736"/>
                <a:ext cx="0" cy="3307081"/>
              </a:xfrm>
              <a:prstGeom prst="line">
                <a:avLst/>
              </a:prstGeom>
              <a:noFill/>
              <a:ln w="25400" cap="flat" cmpd="sng" algn="ctr">
                <a:solidFill>
                  <a:srgbClr val="FF0000"/>
                </a:solidFill>
                <a:prstDash val="solid"/>
                <a:round/>
                <a:headEnd type="none" w="med" len="med"/>
                <a:tailEnd type="none" w="med" len="med"/>
              </a:ln>
              <a:effectLst/>
            </p:spPr>
          </p:cxnSp>
          <p:cxnSp>
            <p:nvCxnSpPr>
              <p:cNvPr id="54" name="直線矢印コネクタ 53"/>
              <p:cNvCxnSpPr/>
              <p:nvPr/>
            </p:nvCxnSpPr>
            <p:spPr bwMode="auto">
              <a:xfrm flipH="1">
                <a:off x="4657344" y="2181356"/>
                <a:ext cx="238747" cy="1"/>
              </a:xfrm>
              <a:prstGeom prst="straightConnector1">
                <a:avLst/>
              </a:prstGeom>
              <a:noFill/>
              <a:ln w="25400" cap="flat" cmpd="sng" algn="ctr">
                <a:solidFill>
                  <a:srgbClr val="FF0000"/>
                </a:solidFill>
                <a:prstDash val="solid"/>
                <a:round/>
                <a:headEnd type="none" w="med" len="med"/>
                <a:tailEnd type="triangle"/>
              </a:ln>
              <a:effectLst/>
            </p:spPr>
          </p:cxnSp>
        </p:grpSp>
      </p:grpSp>
      <p:sp>
        <p:nvSpPr>
          <p:cNvPr id="46" name="四角形: 角を丸くする 3"/>
          <p:cNvSpPr/>
          <p:nvPr/>
        </p:nvSpPr>
        <p:spPr>
          <a:xfrm>
            <a:off x="7740352" y="116632"/>
            <a:ext cx="1224136" cy="50405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参考</a:t>
            </a:r>
          </a:p>
        </p:txBody>
      </p:sp>
    </p:spTree>
    <p:extLst>
      <p:ext uri="{BB962C8B-B14F-4D97-AF65-F5344CB8AC3E}">
        <p14:creationId xmlns:p14="http://schemas.microsoft.com/office/powerpoint/2010/main" val="2538755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lstStyle/>
          <a:p>
            <a:endParaRPr kumimoji="1" lang="ja-JP" altLang="en-US" dirty="0"/>
          </a:p>
        </p:txBody>
      </p:sp>
      <p:sp>
        <p:nvSpPr>
          <p:cNvPr id="4" name="スライド番号プレースホルダー 3"/>
          <p:cNvSpPr>
            <a:spLocks noGrp="1"/>
          </p:cNvSpPr>
          <p:nvPr>
            <p:ph type="sldNum" sz="quarter" idx="12"/>
          </p:nvPr>
        </p:nvSpPr>
        <p:spPr/>
        <p:txBody>
          <a:bodyPr/>
          <a:lstStyle/>
          <a:p>
            <a:fld id="{902C5854-7D26-4682-A2CE-373ED3E5E52D}" type="slidenum">
              <a:rPr kumimoji="1" lang="ja-JP" altLang="en-US" smtClean="0">
                <a:solidFill>
                  <a:schemeClr val="tx1"/>
                </a:solidFill>
              </a:rPr>
              <a:pPr/>
              <a:t>18</a:t>
            </a:fld>
            <a:endParaRPr kumimoji="1" lang="ja-JP" altLang="en-US">
              <a:solidFill>
                <a:schemeClr val="tx1"/>
              </a:solidFill>
            </a:endParaRPr>
          </a:p>
        </p:txBody>
      </p:sp>
      <p:grpSp>
        <p:nvGrpSpPr>
          <p:cNvPr id="11" name="グループ化 10"/>
          <p:cNvGrpSpPr/>
          <p:nvPr/>
        </p:nvGrpSpPr>
        <p:grpSpPr>
          <a:xfrm>
            <a:off x="216302" y="1090062"/>
            <a:ext cx="3661711" cy="5498191"/>
            <a:chOff x="5207914" y="507606"/>
            <a:chExt cx="3661711" cy="5297214"/>
          </a:xfrm>
        </p:grpSpPr>
        <p:sp>
          <p:nvSpPr>
            <p:cNvPr id="16" name="四角形: 角を丸くする 15"/>
            <p:cNvSpPr/>
            <p:nvPr/>
          </p:nvSpPr>
          <p:spPr>
            <a:xfrm>
              <a:off x="5207914" y="874135"/>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１．入り口（把握）</a:t>
              </a:r>
            </a:p>
          </p:txBody>
        </p:sp>
        <p:sp>
          <p:nvSpPr>
            <p:cNvPr id="17" name="四角形: 角を丸くする 16"/>
            <p:cNvSpPr/>
            <p:nvPr/>
          </p:nvSpPr>
          <p:spPr>
            <a:xfrm>
              <a:off x="5207914" y="1764530"/>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２．アセスメント</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（対象者の真のニーズの把握）</a:t>
              </a:r>
            </a:p>
          </p:txBody>
        </p:sp>
        <p:sp>
          <p:nvSpPr>
            <p:cNvPr id="18" name="四角形: 角を丸くする 17"/>
            <p:cNvSpPr/>
            <p:nvPr/>
          </p:nvSpPr>
          <p:spPr>
            <a:xfrm>
              <a:off x="5217032" y="2654927"/>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３．支援の目標設定と計画の作成</a:t>
              </a:r>
            </a:p>
          </p:txBody>
        </p:sp>
        <p:sp>
          <p:nvSpPr>
            <p:cNvPr id="19" name="四角形: 角を丸くする 18"/>
            <p:cNvSpPr/>
            <p:nvPr/>
          </p:nvSpPr>
          <p:spPr>
            <a:xfrm>
              <a:off x="5207914" y="3468163"/>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４．ケア計画の実施</a:t>
              </a:r>
            </a:p>
          </p:txBody>
        </p:sp>
        <p:sp>
          <p:nvSpPr>
            <p:cNvPr id="20" name="四角形: 角を丸くする 19"/>
            <p:cNvSpPr/>
            <p:nvPr/>
          </p:nvSpPr>
          <p:spPr>
            <a:xfrm>
              <a:off x="5217032" y="4317066"/>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５．サービス提供状況の監視及びフォローアップ（モニタリング）</a:t>
              </a:r>
            </a:p>
          </p:txBody>
        </p:sp>
        <p:sp>
          <p:nvSpPr>
            <p:cNvPr id="21" name="四角形: 角を丸くする 20"/>
            <p:cNvSpPr/>
            <p:nvPr/>
          </p:nvSpPr>
          <p:spPr>
            <a:xfrm>
              <a:off x="5217032" y="5201888"/>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６．再アセスメント</a:t>
              </a:r>
            </a:p>
          </p:txBody>
        </p:sp>
        <p:sp>
          <p:nvSpPr>
            <p:cNvPr id="23" name="四角形: 角を丸くする 22"/>
            <p:cNvSpPr/>
            <p:nvPr/>
          </p:nvSpPr>
          <p:spPr>
            <a:xfrm>
              <a:off x="5217032" y="507606"/>
              <a:ext cx="3652593" cy="279748"/>
            </a:xfrm>
            <a:prstGeom prst="round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障害者ケアガイドライン</a:t>
              </a:r>
            </a:p>
          </p:txBody>
        </p:sp>
        <p:sp>
          <p:nvSpPr>
            <p:cNvPr id="24" name="矢印: 下 23"/>
            <p:cNvSpPr/>
            <p:nvPr/>
          </p:nvSpPr>
          <p:spPr bwMode="auto">
            <a:xfrm>
              <a:off x="6881087" y="1550801"/>
              <a:ext cx="324482" cy="16883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25" name="矢印: 下 24"/>
            <p:cNvSpPr/>
            <p:nvPr/>
          </p:nvSpPr>
          <p:spPr bwMode="auto">
            <a:xfrm>
              <a:off x="6871969" y="2481461"/>
              <a:ext cx="324482" cy="16883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26" name="矢印: 下 25"/>
            <p:cNvSpPr/>
            <p:nvPr/>
          </p:nvSpPr>
          <p:spPr bwMode="auto">
            <a:xfrm>
              <a:off x="6881087" y="3279374"/>
              <a:ext cx="324482" cy="16883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27" name="矢印: 下 26"/>
            <p:cNvSpPr/>
            <p:nvPr/>
          </p:nvSpPr>
          <p:spPr bwMode="auto">
            <a:xfrm>
              <a:off x="6881087" y="4128305"/>
              <a:ext cx="324482" cy="16883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28" name="矢印: 下 27"/>
            <p:cNvSpPr/>
            <p:nvPr/>
          </p:nvSpPr>
          <p:spPr bwMode="auto">
            <a:xfrm>
              <a:off x="6881087" y="4997130"/>
              <a:ext cx="324482" cy="16883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grpSp>
      <p:sp>
        <p:nvSpPr>
          <p:cNvPr id="30" name="タイトル 1"/>
          <p:cNvSpPr>
            <a:spLocks noGrp="1"/>
          </p:cNvSpPr>
          <p:nvPr>
            <p:ph type="title"/>
          </p:nvPr>
        </p:nvSpPr>
        <p:spPr>
          <a:xfrm>
            <a:off x="371856" y="66297"/>
            <a:ext cx="8229600" cy="1143000"/>
          </a:xfrm>
        </p:spPr>
        <p:txBody>
          <a:bodyPr>
            <a:noAutofit/>
          </a:bodyPr>
          <a:lstStyle/>
          <a:p>
            <a:r>
              <a:rPr lang="ja-JP" altLang="en-US" sz="2800" dirty="0"/>
              <a:t>多職種</a:t>
            </a:r>
            <a:r>
              <a:rPr lang="ja-JP" altLang="en-US" sz="2800" dirty="0" smtClean="0"/>
              <a:t>連携・チーム支援は</a:t>
            </a:r>
            <a:r>
              <a:rPr lang="en-US" altLang="ja-JP" sz="2800" dirty="0"/>
              <a:t/>
            </a:r>
            <a:br>
              <a:rPr lang="en-US" altLang="ja-JP" sz="2800" dirty="0"/>
            </a:br>
            <a:r>
              <a:rPr lang="ja-JP" altLang="en-US" sz="2800" dirty="0"/>
              <a:t>ケアマネジメントプロセス（展開過程）ともリンクする①</a:t>
            </a:r>
            <a:endParaRPr kumimoji="1" lang="ja-JP" altLang="en-US" sz="2800" dirty="0"/>
          </a:p>
        </p:txBody>
      </p:sp>
      <p:sp>
        <p:nvSpPr>
          <p:cNvPr id="31" name="四角形: 角を丸くする 30"/>
          <p:cNvSpPr/>
          <p:nvPr/>
        </p:nvSpPr>
        <p:spPr>
          <a:xfrm>
            <a:off x="3868894" y="1374450"/>
            <a:ext cx="5156259" cy="862000"/>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chemeClr val="tx1"/>
                </a:solidFill>
                <a:effectLst/>
                <a:uLnTx/>
                <a:uFillTx/>
                <a:latin typeface="Arial"/>
                <a:ea typeface="ＭＳ Ｐゴシック"/>
                <a:cs typeface="+mn-cs"/>
              </a:rPr>
              <a:t>・相談支援事業所に適切につながる連携</a:t>
            </a:r>
            <a:endParaRPr kumimoji="1" lang="en-US" altLang="ja-JP" sz="20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chemeClr val="tx1"/>
                </a:solidFill>
                <a:effectLst/>
                <a:uLnTx/>
                <a:uFillTx/>
                <a:latin typeface="Arial"/>
                <a:ea typeface="ＭＳ Ｐゴシック"/>
                <a:cs typeface="+mn-cs"/>
              </a:rPr>
              <a:t>・たらい回しにされないコーディネート</a:t>
            </a:r>
          </a:p>
        </p:txBody>
      </p:sp>
      <p:sp>
        <p:nvSpPr>
          <p:cNvPr id="34" name="四角形: 角を丸くする 33"/>
          <p:cNvSpPr/>
          <p:nvPr/>
        </p:nvSpPr>
        <p:spPr>
          <a:xfrm>
            <a:off x="3868893" y="2264374"/>
            <a:ext cx="5156259" cy="862000"/>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chemeClr val="tx1"/>
                </a:solidFill>
                <a:effectLst/>
                <a:uLnTx/>
                <a:uFillTx/>
                <a:latin typeface="Arial"/>
                <a:ea typeface="ＭＳ Ｐゴシック"/>
                <a:cs typeface="+mn-cs"/>
              </a:rPr>
              <a:t>・全体像の把握・アセスメント能力と情報収集</a:t>
            </a:r>
            <a:endParaRPr kumimoji="1" lang="en-US" altLang="ja-JP" sz="20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chemeClr val="tx1"/>
                </a:solidFill>
                <a:effectLst/>
                <a:uLnTx/>
                <a:uFillTx/>
                <a:latin typeface="Arial"/>
                <a:ea typeface="ＭＳ Ｐゴシック"/>
                <a:cs typeface="+mn-cs"/>
              </a:rPr>
              <a:t>・専門的視点からのアセスメントやアドバイス</a:t>
            </a:r>
          </a:p>
        </p:txBody>
      </p:sp>
      <p:sp>
        <p:nvSpPr>
          <p:cNvPr id="35" name="四角形: 角を丸くする 34"/>
          <p:cNvSpPr/>
          <p:nvPr/>
        </p:nvSpPr>
        <p:spPr>
          <a:xfrm>
            <a:off x="3868892" y="3158251"/>
            <a:ext cx="5156259" cy="862000"/>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chemeClr val="tx1"/>
                </a:solidFill>
                <a:effectLst/>
                <a:uLnTx/>
                <a:uFillTx/>
                <a:latin typeface="Arial"/>
                <a:ea typeface="ＭＳ Ｐゴシック"/>
                <a:cs typeface="+mn-cs"/>
              </a:rPr>
              <a:t>・多職種・多機関とのサービス担当者会議</a:t>
            </a:r>
            <a:endParaRPr kumimoji="1" lang="en-US" altLang="ja-JP" sz="20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chemeClr val="tx1"/>
                </a:solidFill>
                <a:effectLst/>
                <a:uLnTx/>
                <a:uFillTx/>
                <a:latin typeface="Arial"/>
                <a:ea typeface="ＭＳ Ｐゴシック"/>
                <a:cs typeface="+mn-cs"/>
              </a:rPr>
              <a:t>・多面的な視点と共有化による計画作成</a:t>
            </a:r>
          </a:p>
        </p:txBody>
      </p:sp>
      <p:sp>
        <p:nvSpPr>
          <p:cNvPr id="36" name="四角形: 角を丸くする 35"/>
          <p:cNvSpPr/>
          <p:nvPr/>
        </p:nvSpPr>
        <p:spPr>
          <a:xfrm>
            <a:off x="3868891" y="4042104"/>
            <a:ext cx="5156259" cy="862000"/>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chemeClr val="tx1"/>
                </a:solidFill>
                <a:effectLst/>
                <a:uLnTx/>
                <a:uFillTx/>
                <a:latin typeface="Arial"/>
                <a:ea typeface="ＭＳ Ｐゴシック"/>
                <a:cs typeface="+mn-cs"/>
              </a:rPr>
              <a:t>・各事業所による個別支援</a:t>
            </a:r>
            <a:endParaRPr kumimoji="1" lang="en-US" altLang="ja-JP" sz="20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chemeClr val="tx1"/>
                </a:solidFill>
                <a:effectLst/>
                <a:uLnTx/>
                <a:uFillTx/>
                <a:latin typeface="Arial"/>
                <a:ea typeface="ＭＳ Ｐゴシック"/>
                <a:cs typeface="+mn-cs"/>
              </a:rPr>
              <a:t>・深める本人理解とチームアプローチ</a:t>
            </a:r>
          </a:p>
        </p:txBody>
      </p:sp>
      <p:sp>
        <p:nvSpPr>
          <p:cNvPr id="37" name="四角形: 角を丸くする 36"/>
          <p:cNvSpPr/>
          <p:nvPr/>
        </p:nvSpPr>
        <p:spPr>
          <a:xfrm>
            <a:off x="3878013" y="4925957"/>
            <a:ext cx="5156259" cy="862000"/>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chemeClr val="tx1"/>
                </a:solidFill>
                <a:effectLst/>
                <a:uLnTx/>
                <a:uFillTx/>
                <a:latin typeface="Arial"/>
                <a:ea typeface="ＭＳ Ｐゴシック"/>
                <a:cs typeface="+mn-cs"/>
              </a:rPr>
              <a:t>・事業所間対応のずれの修正・一貫性の維持</a:t>
            </a:r>
            <a:endParaRPr kumimoji="1" lang="en-US" altLang="ja-JP" sz="20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chemeClr val="tx1"/>
                </a:solidFill>
                <a:effectLst/>
                <a:uLnTx/>
                <a:uFillTx/>
                <a:latin typeface="Arial"/>
                <a:ea typeface="ＭＳ Ｐゴシック"/>
                <a:cs typeface="+mn-cs"/>
              </a:rPr>
              <a:t>・サービス提供状況や課題等の確認・共有</a:t>
            </a:r>
            <a:endParaRPr kumimoji="1" lang="en-US" altLang="ja-JP" sz="20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chemeClr val="tx1"/>
                </a:solidFill>
                <a:effectLst/>
                <a:uLnTx/>
                <a:uFillTx/>
                <a:latin typeface="Arial"/>
                <a:ea typeface="ＭＳ Ｐゴシック"/>
                <a:cs typeface="+mn-cs"/>
              </a:rPr>
              <a:t>・本人中心支援の相互チェック</a:t>
            </a:r>
          </a:p>
        </p:txBody>
      </p:sp>
      <p:sp>
        <p:nvSpPr>
          <p:cNvPr id="38" name="四角形: 角を丸くする 37"/>
          <p:cNvSpPr/>
          <p:nvPr/>
        </p:nvSpPr>
        <p:spPr>
          <a:xfrm>
            <a:off x="3878013" y="5804305"/>
            <a:ext cx="5156259" cy="862000"/>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chemeClr val="tx1"/>
                </a:solidFill>
                <a:effectLst/>
                <a:uLnTx/>
                <a:uFillTx/>
                <a:latin typeface="Arial"/>
                <a:ea typeface="ＭＳ Ｐゴシック"/>
                <a:cs typeface="+mn-cs"/>
              </a:rPr>
              <a:t>・本人ニーズの変化やニーズ充足の確認</a:t>
            </a:r>
            <a:endParaRPr kumimoji="1" lang="en-US" altLang="ja-JP" sz="20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chemeClr val="tx1"/>
                </a:solidFill>
                <a:effectLst/>
                <a:uLnTx/>
                <a:uFillTx/>
                <a:latin typeface="Arial"/>
                <a:ea typeface="ＭＳ Ｐゴシック"/>
                <a:cs typeface="+mn-cs"/>
              </a:rPr>
              <a:t>・全体共有でのサービス修正や新たな可能性</a:t>
            </a:r>
          </a:p>
        </p:txBody>
      </p:sp>
    </p:spTree>
    <p:extLst>
      <p:ext uri="{BB962C8B-B14F-4D97-AF65-F5344CB8AC3E}">
        <p14:creationId xmlns:p14="http://schemas.microsoft.com/office/powerpoint/2010/main" val="1580389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四角形: 角を丸くする 13"/>
          <p:cNvSpPr/>
          <p:nvPr/>
        </p:nvSpPr>
        <p:spPr>
          <a:xfrm>
            <a:off x="106574" y="2043445"/>
            <a:ext cx="9037426" cy="4678030"/>
          </a:xfrm>
          <a:prstGeom prst="roundRect">
            <a:avLst>
              <a:gd name="adj" fmla="val 5038"/>
            </a:avLst>
          </a:prstGeom>
          <a:ln/>
        </p:spPr>
        <p:style>
          <a:lnRef idx="1">
            <a:schemeClr val="accent3"/>
          </a:lnRef>
          <a:fillRef idx="2">
            <a:schemeClr val="accent3"/>
          </a:fillRef>
          <a:effectRef idx="1">
            <a:schemeClr val="accent3"/>
          </a:effectRef>
          <a:fontRef idx="minor">
            <a:schemeClr val="dk1"/>
          </a:fontRef>
        </p:style>
        <p:txBody>
          <a:bodyPr rtlCol="0" anchor="t" anchorCtr="0"/>
          <a:lstStyle/>
          <a:p>
            <a:pPr lvl="0" defTabSz="914400">
              <a:spcBef>
                <a:spcPct val="20000"/>
              </a:spcBef>
              <a:defRPr/>
            </a:pPr>
            <a:r>
              <a:rPr kumimoji="1" lang="ja-JP" altLang="en-US" sz="2400" dirty="0">
                <a:solidFill>
                  <a:prstClr val="black"/>
                </a:solidFill>
              </a:rPr>
              <a:t>◆本人ニーズやＱＯＬの充足と相談支援の実践力を高めるために、本人の周辺環境・地域の把握が大切</a:t>
            </a:r>
            <a:endParaRPr kumimoji="1" lang="en-US" altLang="ja-JP" sz="2400" dirty="0">
              <a:solidFill>
                <a:prstClr val="black"/>
              </a:solidFill>
            </a:endParaRPr>
          </a:p>
          <a:p>
            <a:pPr lvl="0" defTabSz="914400">
              <a:spcBef>
                <a:spcPct val="20000"/>
              </a:spcBef>
              <a:defRPr/>
            </a:pPr>
            <a:endParaRPr kumimoji="1" lang="en-US" altLang="ja-JP" sz="2400" dirty="0">
              <a:solidFill>
                <a:prstClr val="black"/>
              </a:solidFill>
            </a:endParaRPr>
          </a:p>
          <a:p>
            <a:pPr lvl="0" defTabSz="914400">
              <a:spcBef>
                <a:spcPct val="20000"/>
              </a:spcBef>
              <a:defRPr/>
            </a:pPr>
            <a:r>
              <a:rPr kumimoji="1" lang="ja-JP" altLang="en-US" sz="2400" dirty="0">
                <a:solidFill>
                  <a:prstClr val="black"/>
                </a:solidFill>
              </a:rPr>
              <a:t>◆近隣との関係や郵便屋さん、新聞屋さん、ヤクルトおばさん</a:t>
            </a:r>
            <a:endParaRPr kumimoji="1" lang="en-US" altLang="ja-JP" sz="2400" dirty="0">
              <a:solidFill>
                <a:prstClr val="black"/>
              </a:solidFill>
            </a:endParaRPr>
          </a:p>
          <a:p>
            <a:pPr lvl="0" defTabSz="914400">
              <a:spcBef>
                <a:spcPct val="20000"/>
              </a:spcBef>
              <a:defRPr/>
            </a:pPr>
            <a:endParaRPr kumimoji="1" lang="en-US" altLang="ja-JP" sz="2400" dirty="0">
              <a:solidFill>
                <a:prstClr val="black"/>
              </a:solidFill>
            </a:endParaRPr>
          </a:p>
          <a:p>
            <a:pPr lvl="0" defTabSz="914400">
              <a:spcBef>
                <a:spcPct val="20000"/>
              </a:spcBef>
              <a:defRPr/>
            </a:pPr>
            <a:r>
              <a:rPr kumimoji="1" lang="ja-JP" altLang="en-US" sz="2400" dirty="0">
                <a:solidFill>
                  <a:prstClr val="black"/>
                </a:solidFill>
              </a:rPr>
              <a:t>◆よく行くスーパーや商店、同級生の存在</a:t>
            </a:r>
            <a:endParaRPr kumimoji="1" lang="en-US" altLang="ja-JP" sz="2400" dirty="0">
              <a:solidFill>
                <a:prstClr val="black"/>
              </a:solidFill>
            </a:endParaRPr>
          </a:p>
          <a:p>
            <a:pPr lvl="0" defTabSz="914400">
              <a:spcBef>
                <a:spcPct val="20000"/>
              </a:spcBef>
              <a:defRPr/>
            </a:pPr>
            <a:endParaRPr kumimoji="1" lang="en-US" altLang="ja-JP" sz="2400" dirty="0">
              <a:solidFill>
                <a:prstClr val="black"/>
              </a:solidFill>
            </a:endParaRPr>
          </a:p>
          <a:p>
            <a:pPr lvl="0" defTabSz="914400">
              <a:spcBef>
                <a:spcPct val="20000"/>
              </a:spcBef>
              <a:defRPr/>
            </a:pPr>
            <a:r>
              <a:rPr kumimoji="1" lang="ja-JP" altLang="en-US" sz="2400" dirty="0">
                <a:solidFill>
                  <a:prstClr val="black"/>
                </a:solidFill>
              </a:rPr>
              <a:t>◆どこまで把握できていて、どこまで連携がとれているか？</a:t>
            </a:r>
            <a:endParaRPr kumimoji="1" lang="en-US" altLang="ja-JP" sz="2400" dirty="0">
              <a:solidFill>
                <a:prstClr val="black"/>
              </a:solidFill>
            </a:endParaRPr>
          </a:p>
          <a:p>
            <a:pPr lvl="0" defTabSz="914400">
              <a:spcBef>
                <a:spcPct val="20000"/>
              </a:spcBef>
              <a:defRPr/>
            </a:pPr>
            <a:endParaRPr kumimoji="1" lang="en-US" altLang="ja-JP" sz="2400" dirty="0">
              <a:solidFill>
                <a:prstClr val="black"/>
              </a:solidFill>
            </a:endParaRPr>
          </a:p>
          <a:p>
            <a:pPr lvl="0" defTabSz="914400">
              <a:spcBef>
                <a:spcPct val="20000"/>
              </a:spcBef>
              <a:defRPr/>
            </a:pPr>
            <a:r>
              <a:rPr kumimoji="1" lang="ja-JP" altLang="en-US" sz="2400" dirty="0">
                <a:solidFill>
                  <a:prstClr val="black"/>
                </a:solidFill>
              </a:rPr>
              <a:t>これらを含めて全体的なサポート体制になる（サービス等利用計画）</a:t>
            </a:r>
            <a:endParaRPr kumimoji="1" lang="en-US" altLang="ja-JP" sz="2400" dirty="0">
              <a:solidFill>
                <a:prstClr val="black"/>
              </a:solidFill>
            </a:endParaRPr>
          </a:p>
          <a:p>
            <a:pPr lvl="0" defTabSz="914400">
              <a:spcBef>
                <a:spcPct val="20000"/>
              </a:spcBef>
              <a:defRPr/>
            </a:pPr>
            <a:endParaRPr kumimoji="1" lang="en-US" altLang="ja-JP" sz="2000" dirty="0">
              <a:solidFill>
                <a:prstClr val="black"/>
              </a:solidFill>
            </a:endParaRPr>
          </a:p>
        </p:txBody>
      </p:sp>
      <p:sp>
        <p:nvSpPr>
          <p:cNvPr id="2" name="タイトル 1"/>
          <p:cNvSpPr>
            <a:spLocks noGrp="1"/>
          </p:cNvSpPr>
          <p:nvPr>
            <p:ph type="title"/>
          </p:nvPr>
        </p:nvSpPr>
        <p:spPr>
          <a:xfrm>
            <a:off x="304800" y="274638"/>
            <a:ext cx="8522208" cy="1143000"/>
          </a:xfrm>
        </p:spPr>
        <p:txBody>
          <a:bodyPr>
            <a:noAutofit/>
          </a:bodyPr>
          <a:lstStyle/>
          <a:p>
            <a:r>
              <a:rPr lang="ja-JP" altLang="en-US" sz="2800" dirty="0"/>
              <a:t>多職種</a:t>
            </a:r>
            <a:r>
              <a:rPr lang="ja-JP" altLang="en-US" sz="2800" dirty="0" smtClean="0"/>
              <a:t>連携・チーム支援は</a:t>
            </a:r>
            <a:r>
              <a:rPr lang="en-US" altLang="ja-JP" sz="2800" dirty="0"/>
              <a:t/>
            </a:r>
            <a:br>
              <a:rPr lang="en-US" altLang="ja-JP" sz="2800" dirty="0"/>
            </a:br>
            <a:r>
              <a:rPr lang="ja-JP" altLang="en-US" sz="2800" dirty="0"/>
              <a:t>ケアマネジメントプロセス（展開過程）ともリンクする②</a:t>
            </a:r>
            <a:endParaRPr kumimoji="1" lang="ja-JP" altLang="en-US" sz="2800" dirty="0"/>
          </a:p>
        </p:txBody>
      </p:sp>
      <p:sp>
        <p:nvSpPr>
          <p:cNvPr id="4" name="スライド番号プレースホルダー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2C5854-7D26-4682-A2CE-373ED3E5E52D}" type="slidenum">
              <a:rPr kumimoji="1" lang="ja-JP" altLang="en-US" sz="1200"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1" lang="ja-JP" altLang="en-US" sz="1200" b="0" i="0" u="none" strike="noStrike" kern="1200" cap="none" spc="0" normalizeH="0" baseline="0" noProof="0">
              <a:ln>
                <a:noFill/>
              </a:ln>
              <a:solidFill>
                <a:prstClr val="black">
                  <a:tint val="75000"/>
                </a:prstClr>
              </a:solidFill>
              <a:effectLst/>
              <a:uLnTx/>
              <a:uFillTx/>
              <a:latin typeface="Calibri"/>
              <a:ea typeface="ＭＳ Ｐゴシック" panose="020B0600070205080204" pitchFamily="50" charset="-128"/>
              <a:cs typeface="+mn-cs"/>
            </a:endParaRPr>
          </a:p>
        </p:txBody>
      </p:sp>
      <p:sp>
        <p:nvSpPr>
          <p:cNvPr id="12" name="四角形: 角を丸くする 11"/>
          <p:cNvSpPr/>
          <p:nvPr/>
        </p:nvSpPr>
        <p:spPr>
          <a:xfrm>
            <a:off x="106574" y="1417638"/>
            <a:ext cx="4879954" cy="625807"/>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周辺環境や</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インフォーマルな社会資源の把握と活用</a:t>
            </a:r>
          </a:p>
        </p:txBody>
      </p:sp>
    </p:spTree>
    <p:extLst>
      <p:ext uri="{BB962C8B-B14F-4D97-AF65-F5344CB8AC3E}">
        <p14:creationId xmlns:p14="http://schemas.microsoft.com/office/powerpoint/2010/main" val="2747391446"/>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04801" y="226511"/>
            <a:ext cx="8646694" cy="1176203"/>
          </a:xfrm>
        </p:spPr>
        <p:txBody>
          <a:bodyPr>
            <a:noAutofit/>
          </a:bodyPr>
          <a:lstStyle/>
          <a:p>
            <a:pPr algn="l"/>
            <a:r>
              <a:rPr lang="ja-JP" altLang="en-US" sz="1800" dirty="0"/>
              <a:t>新初任者研修における</a:t>
            </a:r>
            <a:r>
              <a:rPr lang="en-US" altLang="ja-JP" sz="1800" dirty="0"/>
              <a:t/>
            </a:r>
            <a:br>
              <a:rPr lang="en-US" altLang="ja-JP" sz="1800" dirty="0"/>
            </a:br>
            <a:r>
              <a:rPr lang="en-US" altLang="ja-JP" sz="2400" dirty="0"/>
              <a:t>『</a:t>
            </a:r>
            <a:r>
              <a:rPr lang="ja-JP" altLang="en-US" sz="2400" dirty="0"/>
              <a:t>相談支援におけるケアマネジメント技法とそのプロセス</a:t>
            </a:r>
            <a:r>
              <a:rPr lang="en-US" altLang="ja-JP" sz="2400" dirty="0"/>
              <a:t>』</a:t>
            </a:r>
            <a:br>
              <a:rPr lang="en-US" altLang="ja-JP" sz="2400" dirty="0"/>
            </a:br>
            <a:r>
              <a:rPr lang="ja-JP" altLang="en-US" sz="2400" dirty="0"/>
              <a:t>　講義：９０分のうち</a:t>
            </a:r>
            <a:r>
              <a:rPr lang="en-US" altLang="ja-JP" sz="2400" b="1" dirty="0">
                <a:latin typeface="HGS創英角ｺﾞｼｯｸUB" panose="020B0900000000000000" pitchFamily="50" charset="-128"/>
                <a:ea typeface="HGS創英角ｺﾞｼｯｸUB" panose="020B0900000000000000" pitchFamily="50" charset="-128"/>
              </a:rPr>
              <a:t>『</a:t>
            </a:r>
            <a:r>
              <a:rPr lang="ja-JP" altLang="en-US" sz="2400" b="1" dirty="0">
                <a:latin typeface="HGS創英角ｺﾞｼｯｸUB" panose="020B0900000000000000" pitchFamily="50" charset="-128"/>
                <a:ea typeface="HGS創英角ｺﾞｼｯｸUB" panose="020B0900000000000000" pitchFamily="50" charset="-128"/>
              </a:rPr>
              <a:t>多職種連携とチーム支援</a:t>
            </a:r>
            <a:r>
              <a:rPr lang="en-US" altLang="ja-JP" sz="2400" b="1" dirty="0">
                <a:latin typeface="HGS創英角ｺﾞｼｯｸUB" panose="020B0900000000000000" pitchFamily="50" charset="-128"/>
                <a:ea typeface="HGS創英角ｺﾞｼｯｸUB" panose="020B0900000000000000" pitchFamily="50" charset="-128"/>
              </a:rPr>
              <a:t>』</a:t>
            </a:r>
            <a:r>
              <a:rPr lang="ja-JP" altLang="en-US" sz="2400" b="1" dirty="0"/>
              <a:t>は３０分</a:t>
            </a:r>
            <a:endParaRPr kumimoji="1" lang="ja-JP" altLang="en-US" sz="2400" b="1" dirty="0"/>
          </a:p>
        </p:txBody>
      </p:sp>
      <p:graphicFrame>
        <p:nvGraphicFramePr>
          <p:cNvPr id="5" name="コンテンツ プレースホルダー 4"/>
          <p:cNvGraphicFramePr>
            <a:graphicFrameLocks noGrp="1"/>
          </p:cNvGraphicFramePr>
          <p:nvPr>
            <p:ph idx="1"/>
            <p:extLst>
              <p:ext uri="{D42A27DB-BD31-4B8C-83A1-F6EECF244321}">
                <p14:modId xmlns:p14="http://schemas.microsoft.com/office/powerpoint/2010/main" val="2046935962"/>
              </p:ext>
            </p:extLst>
          </p:nvPr>
        </p:nvGraphicFramePr>
        <p:xfrm>
          <a:off x="160422" y="1402716"/>
          <a:ext cx="8646694" cy="5318760"/>
        </p:xfrm>
        <a:graphic>
          <a:graphicData uri="http://schemas.openxmlformats.org/drawingml/2006/table">
            <a:tbl>
              <a:tblPr firstRow="1" bandRow="1">
                <a:tableStyleId>{E8B1032C-EA38-4F05-BA0D-38AFFFC7BED3}</a:tableStyleId>
              </a:tblPr>
              <a:tblGrid>
                <a:gridCol w="4684294">
                  <a:extLst>
                    <a:ext uri="{9D8B030D-6E8A-4147-A177-3AD203B41FA5}">
                      <a16:colId xmlns:a16="http://schemas.microsoft.com/office/drawing/2014/main" xmlns="" val="20000"/>
                    </a:ext>
                  </a:extLst>
                </a:gridCol>
                <a:gridCol w="3962400">
                  <a:extLst>
                    <a:ext uri="{9D8B030D-6E8A-4147-A177-3AD203B41FA5}">
                      <a16:colId xmlns:a16="http://schemas.microsoft.com/office/drawing/2014/main" xmlns="" val="20001"/>
                    </a:ext>
                  </a:extLst>
                </a:gridCol>
              </a:tblGrid>
              <a:tr h="382187">
                <a:tc>
                  <a:txBody>
                    <a:bodyPr/>
                    <a:lstStyle/>
                    <a:p>
                      <a:r>
                        <a:rPr kumimoji="1" lang="ja-JP" altLang="en-US" dirty="0"/>
                        <a:t>厚生労働科学研究による３項目</a:t>
                      </a:r>
                      <a:endParaRPr kumimoji="1" lang="ja-JP" altLang="en-US" b="0" dirty="0">
                        <a:solidFill>
                          <a:schemeClr val="tx1"/>
                        </a:solidFill>
                      </a:endParaRPr>
                    </a:p>
                  </a:txBody>
                  <a:tcPr>
                    <a:solidFill>
                      <a:srgbClr val="66FFFF"/>
                    </a:solidFill>
                  </a:tcPr>
                </a:tc>
                <a:tc>
                  <a:txBody>
                    <a:bodyPr/>
                    <a:lstStyle/>
                    <a:p>
                      <a:r>
                        <a:rPr kumimoji="1" lang="ja-JP" altLang="en-US" dirty="0"/>
                        <a:t>標準カリキュラム（案）の内容</a:t>
                      </a:r>
                      <a:endParaRPr kumimoji="1" lang="ja-JP" altLang="en-US" b="0" dirty="0">
                        <a:solidFill>
                          <a:schemeClr val="tx1"/>
                        </a:solidFill>
                      </a:endParaRPr>
                    </a:p>
                  </a:txBody>
                  <a:tcPr>
                    <a:solidFill>
                      <a:srgbClr val="66FFFF"/>
                    </a:solidFill>
                  </a:tcPr>
                </a:tc>
                <a:extLst>
                  <a:ext uri="{0D108BD9-81ED-4DB2-BD59-A6C34878D82A}">
                    <a16:rowId xmlns:a16="http://schemas.microsoft.com/office/drawing/2014/main" xmlns="" val="10000"/>
                  </a:ext>
                </a:extLst>
              </a:tr>
              <a:tr h="4936573">
                <a:tc>
                  <a:txBody>
                    <a:bodyPr/>
                    <a:lstStyle/>
                    <a:p>
                      <a:endParaRPr kumimoji="1" lang="en-US" altLang="ja-JP" sz="1600" dirty="0"/>
                    </a:p>
                    <a:p>
                      <a:endParaRPr kumimoji="1" lang="en-US" altLang="ja-JP" sz="1600" dirty="0"/>
                    </a:p>
                    <a:p>
                      <a:endParaRPr kumimoji="1" lang="en-US" altLang="ja-JP" sz="1600" dirty="0"/>
                    </a:p>
                    <a:p>
                      <a:r>
                        <a:rPr kumimoji="1" lang="ja-JP" altLang="en-US" sz="1600" dirty="0"/>
                        <a:t>１．ケアマネジメントとそのプロセス</a:t>
                      </a:r>
                    </a:p>
                    <a:p>
                      <a:r>
                        <a:rPr kumimoji="1" lang="ja-JP" altLang="en-US" sz="1600" dirty="0"/>
                        <a:t>　　・ケアマネジメントの歴史と目的</a:t>
                      </a:r>
                    </a:p>
                    <a:p>
                      <a:r>
                        <a:rPr kumimoji="1" lang="ja-JP" altLang="en-US" sz="1600" dirty="0"/>
                        <a:t>　　・ケアマネジメントのプロセスとその留意点</a:t>
                      </a:r>
                    </a:p>
                    <a:p>
                      <a:r>
                        <a:rPr kumimoji="1" lang="ja-JP" altLang="en-US" sz="1600" dirty="0"/>
                        <a:t>　　・社会資源の捉え方とアクセス方法、資源開発</a:t>
                      </a:r>
                    </a:p>
                    <a:p>
                      <a:endParaRPr kumimoji="1" lang="en-US" altLang="ja-JP" sz="1600" dirty="0"/>
                    </a:p>
                    <a:p>
                      <a:r>
                        <a:rPr kumimoji="1" lang="ja-JP" altLang="en-US" sz="1600" dirty="0"/>
                        <a:t>２．基本的視点</a:t>
                      </a:r>
                    </a:p>
                    <a:p>
                      <a:r>
                        <a:rPr kumimoji="1" lang="ja-JP" altLang="en-US" sz="1600" dirty="0"/>
                        <a:t>　　・相談支援の基本視点←講義２相談支援概論</a:t>
                      </a:r>
                    </a:p>
                    <a:p>
                      <a:endParaRPr kumimoji="1" lang="en-US" altLang="ja-JP" sz="1600" dirty="0"/>
                    </a:p>
                    <a:p>
                      <a:r>
                        <a:rPr kumimoji="1" lang="ja-JP" altLang="en-US" sz="1600" b="1" dirty="0">
                          <a:solidFill>
                            <a:srgbClr val="FF0000"/>
                          </a:solidFill>
                        </a:rPr>
                        <a:t>３．多職種連携とチーム支援</a:t>
                      </a:r>
                    </a:p>
                    <a:p>
                      <a:r>
                        <a:rPr kumimoji="1" lang="ja-JP" altLang="en-US" sz="1600" dirty="0"/>
                        <a:t>　　・多職種連携とその重要性</a:t>
                      </a:r>
                    </a:p>
                    <a:p>
                      <a:r>
                        <a:rPr kumimoji="1" lang="ja-JP" altLang="en-US" sz="1600" dirty="0"/>
                        <a:t>　　・チームアプローチの留意点</a:t>
                      </a:r>
                    </a:p>
                    <a:p>
                      <a:r>
                        <a:rPr kumimoji="1" lang="ja-JP" altLang="en-US" sz="1600" dirty="0"/>
                        <a:t>　　・相談支援専門員とサービス管理責任者との連携</a:t>
                      </a:r>
                    </a:p>
                    <a:p>
                      <a:r>
                        <a:rPr kumimoji="1" lang="ja-JP" altLang="en-US" sz="1600" dirty="0"/>
                        <a:t>　　・サービス等利用計画と個別支援計画の連動</a:t>
                      </a:r>
                    </a:p>
                    <a:p>
                      <a:r>
                        <a:rPr kumimoji="1" lang="ja-JP" altLang="en-US" sz="1600" dirty="0"/>
                        <a:t> 　　　（発展的学習事項についても、初任者研修でも　</a:t>
                      </a:r>
                      <a:endParaRPr kumimoji="1" lang="en-US" altLang="ja-JP" sz="1600" dirty="0"/>
                    </a:p>
                    <a:p>
                      <a:r>
                        <a:rPr kumimoji="1" lang="ja-JP" altLang="en-US" sz="1600" dirty="0"/>
                        <a:t>　　　　簡単に触れる）</a:t>
                      </a:r>
                    </a:p>
                  </a:txBody>
                  <a:tcPr>
                    <a:solidFill>
                      <a:srgbClr val="66FFFF">
                        <a:alpha val="20000"/>
                      </a:srgbClr>
                    </a:solidFill>
                  </a:tcPr>
                </a:tc>
                <a:tc>
                  <a:txBody>
                    <a:bodyPr/>
                    <a:lstStyle/>
                    <a:p>
                      <a:r>
                        <a:rPr kumimoji="1" lang="ja-JP" altLang="en-US" sz="1600" dirty="0"/>
                        <a:t>本人を中心としたケアマネジメントのプロセスと必要な技術の全体像について理解する。</a:t>
                      </a:r>
                      <a:endParaRPr kumimoji="1" lang="en-US" altLang="ja-JP" sz="1600" dirty="0"/>
                    </a:p>
                    <a:p>
                      <a:endParaRPr kumimoji="1" lang="en-US" altLang="ja-JP" sz="1600" dirty="0"/>
                    </a:p>
                    <a:p>
                      <a:r>
                        <a:rPr kumimoji="1" lang="ja-JP" altLang="en-US" sz="1600" dirty="0"/>
                        <a:t>〇本人を中心としたケアマネジメントの目的、意思決定に配慮した一連のプロセスについて、具体的な計画相談支援等の事例を用いて講義を行う。</a:t>
                      </a:r>
                      <a:endParaRPr kumimoji="1" lang="en-US" altLang="ja-JP" sz="1600" dirty="0"/>
                    </a:p>
                    <a:p>
                      <a:endParaRPr kumimoji="1" lang="en-US" altLang="ja-JP" sz="1600" dirty="0"/>
                    </a:p>
                    <a:p>
                      <a:r>
                        <a:rPr kumimoji="1" lang="ja-JP" altLang="en-US" sz="1600" dirty="0"/>
                        <a:t>〇相談支援専門員とサービス管理責任者等との具体的な連携のあり方について理解し、個別支援計画等は、サービス等利用計画等に記載された総合的な支援の方針やニーズ、目標等に基づき作成され、適切なサービス提供のためには両計画の連動が重要であることを理解する。</a:t>
                      </a:r>
                      <a:endParaRPr kumimoji="1" lang="en-US" altLang="ja-JP" sz="1600" dirty="0"/>
                    </a:p>
                    <a:p>
                      <a:endParaRPr kumimoji="1" lang="en-US" altLang="ja-JP" sz="1600" dirty="0"/>
                    </a:p>
                    <a:p>
                      <a:r>
                        <a:rPr kumimoji="1" lang="ja-JP" altLang="en-US" sz="1600" dirty="0"/>
                        <a:t>〇ケアマネジメントにおける社会資源の活用、他職種連携、チームアプローチの重要性について留意する。</a:t>
                      </a:r>
                    </a:p>
                  </a:txBody>
                  <a:tcPr>
                    <a:solidFill>
                      <a:srgbClr val="66FFFF">
                        <a:alpha val="20000"/>
                      </a:srgbClr>
                    </a:solidFill>
                  </a:tcPr>
                </a:tc>
                <a:extLst>
                  <a:ext uri="{0D108BD9-81ED-4DB2-BD59-A6C34878D82A}">
                    <a16:rowId xmlns:a16="http://schemas.microsoft.com/office/drawing/2014/main" xmlns="" val="10001"/>
                  </a:ext>
                </a:extLst>
              </a:tr>
            </a:tbl>
          </a:graphicData>
        </a:graphic>
      </p:graphicFrame>
      <p:sp>
        <p:nvSpPr>
          <p:cNvPr id="4" name="スライド番号プレースホルダー 3"/>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2</a:t>
            </a:fld>
            <a:endParaRPr kumimoji="1" lang="ja-JP" altLang="en-US">
              <a:solidFill>
                <a:prstClr val="black">
                  <a:tint val="75000"/>
                </a:prstClr>
              </a:solidFill>
            </a:endParaRPr>
          </a:p>
        </p:txBody>
      </p:sp>
    </p:spTree>
    <p:extLst>
      <p:ext uri="{BB962C8B-B14F-4D97-AF65-F5344CB8AC3E}">
        <p14:creationId xmlns:p14="http://schemas.microsoft.com/office/powerpoint/2010/main" val="1395227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886718">
            <a:off x="471845" y="-122151"/>
            <a:ext cx="796539" cy="1212316"/>
          </a:xfrm>
          <a:prstGeom prst="rect">
            <a:avLst/>
          </a:prstGeom>
        </p:spPr>
      </p:pic>
      <p:sp>
        <p:nvSpPr>
          <p:cNvPr id="18434" name="Rectangle 2"/>
          <p:cNvSpPr>
            <a:spLocks noGrp="1" noChangeArrowheads="1"/>
          </p:cNvSpPr>
          <p:nvPr>
            <p:ph type="title"/>
          </p:nvPr>
        </p:nvSpPr>
        <p:spPr>
          <a:xfrm>
            <a:off x="457200" y="505923"/>
            <a:ext cx="8229600" cy="686119"/>
          </a:xfrm>
        </p:spPr>
        <p:txBody>
          <a:bodyPr/>
          <a:lstStyle/>
          <a:p>
            <a:r>
              <a:rPr lang="ja-JP" altLang="en-US" sz="3200" dirty="0">
                <a:solidFill>
                  <a:schemeClr val="tx1"/>
                </a:solidFill>
                <a:ea typeface="ＭＳ Ｐゴシック" pitchFamily="50" charset="-128"/>
              </a:rPr>
              <a:t>４</a:t>
            </a:r>
            <a:r>
              <a:rPr lang="ja-JP" altLang="en-US" sz="3200" dirty="0" smtClean="0">
                <a:solidFill>
                  <a:schemeClr val="tx1"/>
                </a:solidFill>
                <a:ea typeface="ＭＳ Ｐゴシック" pitchFamily="50" charset="-128"/>
              </a:rPr>
              <a:t>．多職種連携</a:t>
            </a:r>
            <a:r>
              <a:rPr lang="ja-JP" altLang="en-US" sz="3200" dirty="0">
                <a:solidFill>
                  <a:schemeClr val="tx1"/>
                </a:solidFill>
                <a:ea typeface="ＭＳ Ｐゴシック" pitchFamily="50" charset="-128"/>
              </a:rPr>
              <a:t>・</a:t>
            </a:r>
            <a:r>
              <a:rPr lang="ja-JP" altLang="en-US" sz="3200" dirty="0" smtClean="0">
                <a:solidFill>
                  <a:schemeClr val="tx1"/>
                </a:solidFill>
                <a:ea typeface="ＭＳ Ｐゴシック" pitchFamily="50" charset="-128"/>
              </a:rPr>
              <a:t>チーム支援の</a:t>
            </a:r>
            <a:r>
              <a:rPr lang="ja-JP" altLang="en-US" sz="3200" dirty="0">
                <a:solidFill>
                  <a:schemeClr val="tx1"/>
                </a:solidFill>
                <a:ea typeface="ＭＳ Ｐゴシック" pitchFamily="50" charset="-128"/>
              </a:rPr>
              <a:t>留意点</a:t>
            </a:r>
          </a:p>
        </p:txBody>
      </p:sp>
      <p:sp>
        <p:nvSpPr>
          <p:cNvPr id="2" name="スライド番号プレースホルダー 1"/>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151203-A72C-487C-B594-566CAEA203A0}" type="slidenum">
              <a:rPr kumimoji="0" lang="ja-JP" altLang="en-US" sz="923"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altLang="ja-JP" sz="923" b="0" i="0" u="none" strike="noStrike" kern="1200" cap="none" spc="0" normalizeH="0" baseline="0" noProof="0">
              <a:ln>
                <a:noFill/>
              </a:ln>
              <a:solidFill>
                <a:srgbClr val="000000"/>
              </a:solidFill>
              <a:effectLst/>
              <a:uLnTx/>
              <a:uFillTx/>
              <a:latin typeface="Arial"/>
              <a:ea typeface="+mn-ea"/>
              <a:cs typeface="+mn-cs"/>
            </a:endParaRPr>
          </a:p>
        </p:txBody>
      </p:sp>
      <p:sp>
        <p:nvSpPr>
          <p:cNvPr id="10" name="Rectangle 3"/>
          <p:cNvSpPr txBox="1">
            <a:spLocks noChangeArrowheads="1"/>
          </p:cNvSpPr>
          <p:nvPr/>
        </p:nvSpPr>
        <p:spPr bwMode="auto">
          <a:xfrm>
            <a:off x="274320" y="6321172"/>
            <a:ext cx="8808720" cy="605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16531" indent="-316531" algn="l" rtl="0" eaLnBrk="1" fontAlgn="base" hangingPunct="1">
              <a:spcBef>
                <a:spcPct val="20000"/>
              </a:spcBef>
              <a:spcAft>
                <a:spcPct val="0"/>
              </a:spcAft>
              <a:buClr>
                <a:schemeClr val="bg2"/>
              </a:buClr>
              <a:buSzPct val="75000"/>
              <a:buFont typeface="Wingdings" pitchFamily="2" charset="2"/>
              <a:buChar char="p"/>
              <a:defRPr kumimoji="1" sz="2585">
                <a:solidFill>
                  <a:schemeClr val="tx1"/>
                </a:solidFill>
                <a:latin typeface="+mn-lt"/>
                <a:ea typeface="+mn-ea"/>
                <a:cs typeface="+mn-cs"/>
              </a:defRPr>
            </a:lvl1pPr>
            <a:lvl2pPr marL="685817" indent="-263776" algn="l" rtl="0" eaLnBrk="1" fontAlgn="base" hangingPunct="1">
              <a:spcBef>
                <a:spcPct val="20000"/>
              </a:spcBef>
              <a:spcAft>
                <a:spcPct val="0"/>
              </a:spcAft>
              <a:buClr>
                <a:schemeClr val="tx2"/>
              </a:buClr>
              <a:buSzPct val="75000"/>
              <a:buFont typeface="Wingdings" pitchFamily="2" charset="2"/>
              <a:buChar char="n"/>
              <a:defRPr kumimoji="1" sz="2215">
                <a:solidFill>
                  <a:schemeClr val="tx1"/>
                </a:solidFill>
                <a:latin typeface="+mn-lt"/>
              </a:defRPr>
            </a:lvl2pPr>
            <a:lvl3pPr marL="1055103" indent="-211021" algn="l" rtl="0" eaLnBrk="1" fontAlgn="base" hangingPunct="1">
              <a:spcBef>
                <a:spcPct val="20000"/>
              </a:spcBef>
              <a:spcAft>
                <a:spcPct val="0"/>
              </a:spcAft>
              <a:buClr>
                <a:schemeClr val="accent1"/>
              </a:buClr>
              <a:buSzPct val="65000"/>
              <a:buFont typeface="Wingdings" pitchFamily="2" charset="2"/>
              <a:buChar char="p"/>
              <a:defRPr kumimoji="1" sz="1846">
                <a:solidFill>
                  <a:schemeClr val="tx1"/>
                </a:solidFill>
                <a:latin typeface="+mn-lt"/>
              </a:defRPr>
            </a:lvl3pPr>
            <a:lvl4pPr marL="1477145" indent="-211021" algn="l" rtl="0" eaLnBrk="1" fontAlgn="base" hangingPunct="1">
              <a:spcBef>
                <a:spcPct val="20000"/>
              </a:spcBef>
              <a:spcAft>
                <a:spcPct val="0"/>
              </a:spcAft>
              <a:buClr>
                <a:schemeClr val="bg2"/>
              </a:buClr>
              <a:buFont typeface="Wingdings" pitchFamily="2" charset="2"/>
              <a:buChar char="§"/>
              <a:defRPr kumimoji="1">
                <a:solidFill>
                  <a:schemeClr val="tx1"/>
                </a:solidFill>
                <a:latin typeface="+mn-lt"/>
              </a:defRPr>
            </a:lvl4pPr>
            <a:lvl5pPr marL="1899186"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5pPr>
            <a:lvl6pPr marL="2321227"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6pPr>
            <a:lvl7pPr marL="2743269"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7pPr>
            <a:lvl8pPr marL="3165310"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8pPr>
            <a:lvl9pPr marL="3587351"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9pPr>
          </a:lstStyle>
          <a:p>
            <a:pPr marL="0" indent="0" defTabSz="914400">
              <a:buFont typeface="Wingdings" pitchFamily="2" charset="2"/>
              <a:buNone/>
            </a:pPr>
            <a:r>
              <a:rPr lang="ja-JP" altLang="en-US" sz="2000" kern="0" dirty="0">
                <a:ea typeface="ＭＳ Ｐゴシック" pitchFamily="50" charset="-128"/>
              </a:rPr>
              <a:t>「連携」をすることが目的ではなく、連携をすることによりチームで支援していくこと</a:t>
            </a:r>
            <a:endParaRPr lang="en-US" altLang="ja-JP" sz="2000" kern="0" dirty="0">
              <a:ea typeface="ＭＳ Ｐゴシック" pitchFamily="50" charset="-128"/>
            </a:endParaRPr>
          </a:p>
          <a:p>
            <a:pPr defTabSz="914400"/>
            <a:endParaRPr lang="ja-JP" altLang="en-US" kern="0" dirty="0">
              <a:ea typeface="ＭＳ Ｐゴシック" pitchFamily="50" charset="-128"/>
            </a:endParaRPr>
          </a:p>
        </p:txBody>
      </p:sp>
      <p:sp>
        <p:nvSpPr>
          <p:cNvPr id="11" name="Rectangle 3"/>
          <p:cNvSpPr txBox="1">
            <a:spLocks noChangeArrowheads="1"/>
          </p:cNvSpPr>
          <p:nvPr/>
        </p:nvSpPr>
        <p:spPr bwMode="auto">
          <a:xfrm>
            <a:off x="396240" y="1341776"/>
            <a:ext cx="8686800" cy="5129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16531" indent="-316531" algn="l" rtl="0" eaLnBrk="1" fontAlgn="base" hangingPunct="1">
              <a:spcBef>
                <a:spcPct val="20000"/>
              </a:spcBef>
              <a:spcAft>
                <a:spcPct val="0"/>
              </a:spcAft>
              <a:buClr>
                <a:schemeClr val="bg2"/>
              </a:buClr>
              <a:buSzPct val="75000"/>
              <a:buFont typeface="Wingdings" pitchFamily="2" charset="2"/>
              <a:buChar char="p"/>
              <a:defRPr kumimoji="1" sz="2585">
                <a:solidFill>
                  <a:schemeClr val="tx1"/>
                </a:solidFill>
                <a:latin typeface="+mn-lt"/>
                <a:ea typeface="+mn-ea"/>
                <a:cs typeface="+mn-cs"/>
              </a:defRPr>
            </a:lvl1pPr>
            <a:lvl2pPr marL="685817" indent="-263776" algn="l" rtl="0" eaLnBrk="1" fontAlgn="base" hangingPunct="1">
              <a:spcBef>
                <a:spcPct val="20000"/>
              </a:spcBef>
              <a:spcAft>
                <a:spcPct val="0"/>
              </a:spcAft>
              <a:buClr>
                <a:schemeClr val="tx2"/>
              </a:buClr>
              <a:buSzPct val="75000"/>
              <a:buFont typeface="Wingdings" pitchFamily="2" charset="2"/>
              <a:buChar char="n"/>
              <a:defRPr kumimoji="1" sz="2215">
                <a:solidFill>
                  <a:schemeClr val="tx1"/>
                </a:solidFill>
                <a:latin typeface="+mn-lt"/>
              </a:defRPr>
            </a:lvl2pPr>
            <a:lvl3pPr marL="1055103" indent="-211021" algn="l" rtl="0" eaLnBrk="1" fontAlgn="base" hangingPunct="1">
              <a:spcBef>
                <a:spcPct val="20000"/>
              </a:spcBef>
              <a:spcAft>
                <a:spcPct val="0"/>
              </a:spcAft>
              <a:buClr>
                <a:schemeClr val="accent1"/>
              </a:buClr>
              <a:buSzPct val="65000"/>
              <a:buFont typeface="Wingdings" pitchFamily="2" charset="2"/>
              <a:buChar char="p"/>
              <a:defRPr kumimoji="1" sz="1846">
                <a:solidFill>
                  <a:schemeClr val="tx1"/>
                </a:solidFill>
                <a:latin typeface="+mn-lt"/>
              </a:defRPr>
            </a:lvl3pPr>
            <a:lvl4pPr marL="1477145" indent="-211021" algn="l" rtl="0" eaLnBrk="1" fontAlgn="base" hangingPunct="1">
              <a:spcBef>
                <a:spcPct val="20000"/>
              </a:spcBef>
              <a:spcAft>
                <a:spcPct val="0"/>
              </a:spcAft>
              <a:buClr>
                <a:schemeClr val="bg2"/>
              </a:buClr>
              <a:buFont typeface="Wingdings" pitchFamily="2" charset="2"/>
              <a:buChar char="§"/>
              <a:defRPr kumimoji="1">
                <a:solidFill>
                  <a:schemeClr val="tx1"/>
                </a:solidFill>
                <a:latin typeface="+mn-lt"/>
              </a:defRPr>
            </a:lvl4pPr>
            <a:lvl5pPr marL="1899186"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5pPr>
            <a:lvl6pPr marL="2321227"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6pPr>
            <a:lvl7pPr marL="2743269"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7pPr>
            <a:lvl8pPr marL="3165310"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8pPr>
            <a:lvl9pPr marL="3587351"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9pPr>
          </a:lstStyle>
          <a:p>
            <a:pPr marL="0" indent="0" defTabSz="914400">
              <a:buFont typeface="Wingdings" pitchFamily="2" charset="2"/>
              <a:buNone/>
            </a:pPr>
            <a:r>
              <a:rPr lang="ja-JP" altLang="en-US" sz="2400" kern="0" dirty="0">
                <a:ea typeface="ＭＳ Ｐゴシック" pitchFamily="50" charset="-128"/>
              </a:rPr>
              <a:t>①連携・協働の前提として自らの専門性を身につける</a:t>
            </a:r>
            <a:endParaRPr lang="en-US" altLang="ja-JP" sz="2400" kern="0" dirty="0">
              <a:ea typeface="ＭＳ Ｐゴシック" pitchFamily="50" charset="-128"/>
            </a:endParaRPr>
          </a:p>
          <a:p>
            <a:pPr marL="0" indent="0" defTabSz="914400">
              <a:buFont typeface="Wingdings" pitchFamily="2" charset="2"/>
              <a:buNone/>
            </a:pPr>
            <a:r>
              <a:rPr lang="ja-JP" altLang="en-US" sz="2400" kern="0" dirty="0">
                <a:ea typeface="ＭＳ Ｐゴシック" pitchFamily="50" charset="-128"/>
              </a:rPr>
              <a:t>②連携・協働のための高いコミュニケーション力をつける</a:t>
            </a:r>
            <a:endParaRPr lang="en-US" altLang="ja-JP" sz="2400" kern="0" dirty="0">
              <a:ea typeface="ＭＳ Ｐゴシック" pitchFamily="50" charset="-128"/>
            </a:endParaRPr>
          </a:p>
          <a:p>
            <a:pPr marL="0" indent="0" defTabSz="914400">
              <a:buFont typeface="Wingdings" pitchFamily="2" charset="2"/>
              <a:buNone/>
            </a:pPr>
            <a:r>
              <a:rPr lang="ja-JP" altLang="en-US" sz="2400" kern="0" dirty="0">
                <a:ea typeface="ＭＳ Ｐゴシック" pitchFamily="50" charset="-128"/>
              </a:rPr>
              <a:t>③自己理解と他者理解</a:t>
            </a:r>
            <a:endParaRPr lang="en-US" altLang="ja-JP" sz="2400" kern="0" dirty="0">
              <a:ea typeface="ＭＳ Ｐゴシック" pitchFamily="50" charset="-128"/>
            </a:endParaRPr>
          </a:p>
          <a:p>
            <a:pPr marL="0" indent="0" defTabSz="914400">
              <a:buFont typeface="Wingdings" pitchFamily="2" charset="2"/>
              <a:buNone/>
            </a:pPr>
            <a:r>
              <a:rPr lang="ja-JP" altLang="en-US" sz="2400" kern="0" dirty="0">
                <a:ea typeface="ＭＳ Ｐゴシック" pitchFamily="50" charset="-128"/>
              </a:rPr>
              <a:t>④専門職の理解と関係機関の理解をする</a:t>
            </a:r>
            <a:endParaRPr lang="en-US" altLang="ja-JP" sz="2400" kern="0" dirty="0">
              <a:ea typeface="ＭＳ Ｐゴシック" pitchFamily="50" charset="-128"/>
            </a:endParaRPr>
          </a:p>
          <a:p>
            <a:pPr marL="0" indent="0" defTabSz="914400">
              <a:buFont typeface="Wingdings" pitchFamily="2" charset="2"/>
              <a:buNone/>
            </a:pPr>
            <a:r>
              <a:rPr lang="ja-JP" altLang="en-US" sz="2400" kern="0" dirty="0">
                <a:ea typeface="ＭＳ Ｐゴシック" pitchFamily="50" charset="-128"/>
              </a:rPr>
              <a:t>⑤チームをコーディネートする力を身につける</a:t>
            </a:r>
            <a:endParaRPr lang="en-US" altLang="ja-JP" sz="2400" kern="0" dirty="0">
              <a:ea typeface="ＭＳ Ｐゴシック" pitchFamily="50" charset="-128"/>
            </a:endParaRPr>
          </a:p>
          <a:p>
            <a:pPr marL="0" indent="0" defTabSz="914400">
              <a:buFont typeface="Wingdings" pitchFamily="2" charset="2"/>
              <a:buNone/>
            </a:pPr>
            <a:r>
              <a:rPr lang="ja-JP" altLang="en-US" sz="2400" kern="0" dirty="0">
                <a:ea typeface="ＭＳ Ｐゴシック" pitchFamily="50" charset="-128"/>
              </a:rPr>
              <a:t>　</a:t>
            </a:r>
            <a:r>
              <a:rPr lang="ja-JP" altLang="en-US" sz="2000" kern="0" dirty="0">
                <a:ea typeface="ＭＳ Ｐゴシック" pitchFamily="50" charset="-128"/>
              </a:rPr>
              <a:t>・相談支援専門員は上下関係のないチームアプローチの舵取り役</a:t>
            </a:r>
            <a:endParaRPr lang="en-US" altLang="ja-JP" sz="2000" kern="0" dirty="0">
              <a:ea typeface="ＭＳ Ｐゴシック" pitchFamily="50" charset="-128"/>
            </a:endParaRPr>
          </a:p>
          <a:p>
            <a:pPr marL="0" indent="0" defTabSz="914400">
              <a:buFont typeface="Wingdings" pitchFamily="2" charset="2"/>
              <a:buNone/>
            </a:pPr>
            <a:r>
              <a:rPr lang="ja-JP" altLang="en-US" sz="2400" kern="0" dirty="0">
                <a:ea typeface="ＭＳ Ｐゴシック" pitchFamily="50" charset="-128"/>
              </a:rPr>
              <a:t>⑥専門性とチーム力を高める</a:t>
            </a:r>
            <a:endParaRPr lang="en-US" altLang="ja-JP" sz="2400" kern="0" dirty="0">
              <a:ea typeface="ＭＳ Ｐゴシック" pitchFamily="50" charset="-128"/>
            </a:endParaRPr>
          </a:p>
          <a:p>
            <a:pPr marL="0" lvl="0" indent="0" defTabSz="914400">
              <a:buClr>
                <a:srgbClr val="FFCC00"/>
              </a:buClr>
              <a:buNone/>
              <a:defRPr/>
            </a:pPr>
            <a:r>
              <a:rPr lang="ja-JP" altLang="en-US" sz="2000" kern="0" dirty="0">
                <a:solidFill>
                  <a:srgbClr val="000000"/>
                </a:solidFill>
                <a:ea typeface="ＭＳ Ｐゴシック" pitchFamily="50" charset="-128"/>
              </a:rPr>
              <a:t>　・連携によりグループを作るのではなく本人を支援するチーム作ることが必要</a:t>
            </a:r>
            <a:endParaRPr lang="en-US" altLang="ja-JP" sz="2000" kern="0" dirty="0">
              <a:solidFill>
                <a:srgbClr val="000000"/>
              </a:solidFill>
              <a:ea typeface="ＭＳ Ｐゴシック" pitchFamily="50" charset="-128"/>
            </a:endParaRPr>
          </a:p>
          <a:p>
            <a:pPr marL="0" indent="0" defTabSz="914400">
              <a:buFont typeface="Wingdings" pitchFamily="2" charset="2"/>
              <a:buNone/>
            </a:pPr>
            <a:r>
              <a:rPr lang="ja-JP" altLang="en-US" sz="2400" kern="0" dirty="0">
                <a:ea typeface="ＭＳ Ｐゴシック" pitchFamily="50" charset="-128"/>
              </a:rPr>
              <a:t>⑦チーム（アプローチ）に必要な三つの条件を維持する</a:t>
            </a:r>
            <a:endParaRPr lang="en-US" altLang="ja-JP" sz="2400" kern="0" dirty="0">
              <a:ea typeface="ＭＳ Ｐゴシック" pitchFamily="50" charset="-128"/>
            </a:endParaRPr>
          </a:p>
          <a:p>
            <a:pPr marL="0" indent="0" defTabSz="914400">
              <a:buFont typeface="Wingdings" pitchFamily="2" charset="2"/>
              <a:buNone/>
            </a:pPr>
            <a:r>
              <a:rPr lang="ja-JP" altLang="en-US" sz="2000" kern="0" dirty="0">
                <a:ea typeface="ＭＳ Ｐゴシック" pitchFamily="50" charset="-128"/>
              </a:rPr>
              <a:t>　・共通の目標があること</a:t>
            </a:r>
            <a:endParaRPr lang="en-US" altLang="ja-JP" sz="2000" kern="0" dirty="0">
              <a:ea typeface="ＭＳ Ｐゴシック" pitchFamily="50" charset="-128"/>
            </a:endParaRPr>
          </a:p>
          <a:p>
            <a:pPr marL="0" indent="0" defTabSz="914400">
              <a:buFont typeface="Wingdings" pitchFamily="2" charset="2"/>
              <a:buNone/>
            </a:pPr>
            <a:r>
              <a:rPr lang="ja-JP" altLang="en-US" sz="2000" kern="0" dirty="0">
                <a:ea typeface="ＭＳ Ｐゴシック" pitchFamily="50" charset="-128"/>
              </a:rPr>
              <a:t>　・ルールや決まり事があること</a:t>
            </a:r>
            <a:endParaRPr lang="en-US" altLang="ja-JP" sz="2000" kern="0" dirty="0">
              <a:ea typeface="ＭＳ Ｐゴシック" pitchFamily="50" charset="-128"/>
            </a:endParaRPr>
          </a:p>
          <a:p>
            <a:pPr marL="0" indent="0" defTabSz="914400">
              <a:buFont typeface="Wingdings" pitchFamily="2" charset="2"/>
              <a:buNone/>
            </a:pPr>
            <a:r>
              <a:rPr lang="ja-JP" altLang="en-US" sz="2000" kern="0" dirty="0">
                <a:ea typeface="ＭＳ Ｐゴシック" pitchFamily="50" charset="-128"/>
              </a:rPr>
              <a:t>　・目的や目標を成し遂げられる人材が揃っていること</a:t>
            </a:r>
            <a:endParaRPr lang="en-US" altLang="ja-JP" sz="2000" kern="0" dirty="0">
              <a:ea typeface="ＭＳ Ｐゴシック" pitchFamily="50" charset="-128"/>
            </a:endParaRPr>
          </a:p>
          <a:p>
            <a:pPr marL="0" indent="0" defTabSz="914400">
              <a:buFont typeface="Wingdings" pitchFamily="2" charset="2"/>
              <a:buNone/>
            </a:pPr>
            <a:endParaRPr lang="en-US" altLang="ja-JP" sz="2400" kern="0" dirty="0">
              <a:ea typeface="ＭＳ Ｐゴシック" pitchFamily="50" charset="-128"/>
            </a:endParaRPr>
          </a:p>
          <a:p>
            <a:pPr defTabSz="914400"/>
            <a:endParaRPr lang="ja-JP" altLang="en-US" kern="0" dirty="0">
              <a:ea typeface="ＭＳ Ｐゴシック" pitchFamily="50" charset="-128"/>
            </a:endParaRPr>
          </a:p>
        </p:txBody>
      </p:sp>
    </p:spTree>
    <p:extLst>
      <p:ext uri="{BB962C8B-B14F-4D97-AF65-F5344CB8AC3E}">
        <p14:creationId xmlns:p14="http://schemas.microsoft.com/office/powerpoint/2010/main" val="12163277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3600" dirty="0" smtClean="0"/>
              <a:t>多職種連携・チーム支援の</a:t>
            </a:r>
            <a:r>
              <a:rPr kumimoji="1" lang="ja-JP" altLang="en-US" sz="3600" dirty="0"/>
              <a:t>実践</a:t>
            </a:r>
          </a:p>
        </p:txBody>
      </p:sp>
      <p:sp>
        <p:nvSpPr>
          <p:cNvPr id="3" name="コンテンツ プレースホルダー 2"/>
          <p:cNvSpPr>
            <a:spLocks noGrp="1"/>
          </p:cNvSpPr>
          <p:nvPr>
            <p:ph idx="1"/>
          </p:nvPr>
        </p:nvSpPr>
        <p:spPr/>
        <p:txBody>
          <a:bodyPr>
            <a:normAutofit lnSpcReduction="10000"/>
          </a:bodyPr>
          <a:lstStyle/>
          <a:p>
            <a:r>
              <a:rPr kumimoji="1" lang="ja-JP" altLang="en-US" dirty="0"/>
              <a:t>相互の良いところを出し合い最善の支援を実施する。</a:t>
            </a:r>
            <a:endParaRPr kumimoji="1" lang="en-US" altLang="ja-JP" dirty="0"/>
          </a:p>
          <a:p>
            <a:r>
              <a:rPr kumimoji="1" lang="ja-JP" altLang="en-US" dirty="0"/>
              <a:t>抱え込みや過剰な支援がないかなど相互にチェックが行える体制作り。</a:t>
            </a:r>
            <a:endParaRPr kumimoji="1" lang="en-US" altLang="ja-JP" dirty="0"/>
          </a:p>
          <a:p>
            <a:r>
              <a:rPr kumimoji="1" lang="ja-JP" altLang="en-US" dirty="0"/>
              <a:t>相互の文化や価値観の違いを認めながらも、本人中心支援に向けたチームアプローチの必要性を理解する。</a:t>
            </a:r>
            <a:endParaRPr kumimoji="1" lang="en-US" altLang="ja-JP" dirty="0"/>
          </a:p>
          <a:p>
            <a:r>
              <a:rPr kumimoji="1" lang="ja-JP" altLang="en-US" dirty="0"/>
              <a:t>連携（チームアプローチ）の５つの認識を共有する。</a:t>
            </a:r>
          </a:p>
        </p:txBody>
      </p:sp>
      <p:sp>
        <p:nvSpPr>
          <p:cNvPr id="4" name="スライド番号プレースホルダー 3"/>
          <p:cNvSpPr>
            <a:spLocks noGrp="1"/>
          </p:cNvSpPr>
          <p:nvPr>
            <p:ph type="sldNum" sz="quarter" idx="12"/>
          </p:nvPr>
        </p:nvSpPr>
        <p:spPr/>
        <p:txBody>
          <a:bodyPr/>
          <a:lstStyle/>
          <a:p>
            <a:fld id="{902C5854-7D26-4682-A2CE-373ED3E5E52D}" type="slidenum">
              <a:rPr kumimoji="1" lang="ja-JP" altLang="en-US" smtClean="0"/>
              <a:pPr/>
              <a:t>21</a:t>
            </a:fld>
            <a:endParaRPr kumimoji="1" lang="ja-JP" altLang="en-US"/>
          </a:p>
        </p:txBody>
      </p:sp>
    </p:spTree>
    <p:extLst>
      <p:ext uri="{BB962C8B-B14F-4D97-AF65-F5344CB8AC3E}">
        <p14:creationId xmlns:p14="http://schemas.microsoft.com/office/powerpoint/2010/main" val="263932071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182880"/>
            <a:ext cx="8430768" cy="1098679"/>
          </a:xfrm>
        </p:spPr>
        <p:txBody>
          <a:bodyPr/>
          <a:lstStyle/>
          <a:p>
            <a:r>
              <a:rPr lang="ja-JP" altLang="en-US" sz="3200" dirty="0">
                <a:solidFill>
                  <a:schemeClr val="tx1"/>
                </a:solidFill>
                <a:latin typeface="ＭＳ Ｐゴシック" panose="020B0600070205080204" pitchFamily="50" charset="-128"/>
                <a:ea typeface="ＭＳ Ｐゴシック" panose="020B0600070205080204" pitchFamily="50" charset="-128"/>
              </a:rPr>
              <a:t>これからの実戦に向けて</a:t>
            </a:r>
            <a:r>
              <a:rPr lang="en-US" altLang="ja-JP" sz="3200" dirty="0">
                <a:solidFill>
                  <a:schemeClr val="tx1"/>
                </a:solidFill>
                <a:latin typeface="ＭＳ Ｐゴシック" panose="020B0600070205080204" pitchFamily="50" charset="-128"/>
                <a:ea typeface="ＭＳ Ｐゴシック" panose="020B0600070205080204" pitchFamily="50" charset="-128"/>
              </a:rPr>
              <a:t/>
            </a:r>
            <a:br>
              <a:rPr lang="en-US" altLang="ja-JP" sz="3200" dirty="0">
                <a:solidFill>
                  <a:schemeClr val="tx1"/>
                </a:solidFill>
                <a:latin typeface="ＭＳ Ｐゴシック" panose="020B0600070205080204" pitchFamily="50" charset="-128"/>
                <a:ea typeface="ＭＳ Ｐゴシック" panose="020B0600070205080204" pitchFamily="50" charset="-128"/>
              </a:rPr>
            </a:br>
            <a:r>
              <a:rPr lang="ja-JP" altLang="en-US" sz="3200" dirty="0">
                <a:solidFill>
                  <a:schemeClr val="tx1"/>
                </a:solidFill>
                <a:latin typeface="ＭＳ Ｐゴシック" panose="020B0600070205080204" pitchFamily="50" charset="-128"/>
                <a:ea typeface="ＭＳ Ｐゴシック" panose="020B0600070205080204" pitchFamily="50" charset="-128"/>
              </a:rPr>
              <a:t>　　　　（初任→現任に向けた実践チェック項目）</a:t>
            </a:r>
          </a:p>
        </p:txBody>
      </p:sp>
      <p:sp>
        <p:nvSpPr>
          <p:cNvPr id="18435" name="Rectangle 3"/>
          <p:cNvSpPr>
            <a:spLocks noGrp="1" noChangeArrowheads="1"/>
          </p:cNvSpPr>
          <p:nvPr>
            <p:ph type="body" idx="1"/>
          </p:nvPr>
        </p:nvSpPr>
        <p:spPr>
          <a:xfrm>
            <a:off x="457200" y="1600201"/>
            <a:ext cx="8467344" cy="4530725"/>
          </a:xfrm>
        </p:spPr>
        <p:txBody>
          <a:bodyPr/>
          <a:lstStyle/>
          <a:p>
            <a:pPr marL="0" indent="0">
              <a:buNone/>
            </a:pPr>
            <a:endParaRPr lang="ja-JP" altLang="en-US" dirty="0">
              <a:ea typeface="ＭＳ Ｐゴシック" pitchFamily="50" charset="-128"/>
            </a:endParaRPr>
          </a:p>
        </p:txBody>
      </p:sp>
      <p:sp>
        <p:nvSpPr>
          <p:cNvPr id="2" name="スライド番号プレースホルダー 1"/>
          <p:cNvSpPr>
            <a:spLocks noGrp="1"/>
          </p:cNvSpPr>
          <p:nvPr>
            <p:ph type="sldNum" sz="quarter" idx="12"/>
          </p:nvPr>
        </p:nvSpPr>
        <p:spPr/>
        <p:txBody>
          <a:bodyPr/>
          <a:lstStyle/>
          <a:p>
            <a:fld id="{88151203-A72C-487C-B594-566CAEA203A0}" type="slidenum">
              <a:rPr lang="ja-JP" altLang="en-US" smtClean="0"/>
              <a:pPr/>
              <a:t>22</a:t>
            </a:fld>
            <a:endParaRPr lang="en-US" altLang="ja-JP"/>
          </a:p>
        </p:txBody>
      </p:sp>
      <p:sp>
        <p:nvSpPr>
          <p:cNvPr id="3" name="四角形: メモ 2"/>
          <p:cNvSpPr/>
          <p:nvPr/>
        </p:nvSpPr>
        <p:spPr bwMode="auto">
          <a:xfrm>
            <a:off x="457200" y="1535113"/>
            <a:ext cx="8229600" cy="2500439"/>
          </a:xfrm>
          <a:prstGeom prst="foldedCorner">
            <a:avLst/>
          </a:prstGeom>
          <a:ln>
            <a:headEnd type="none" w="med" len="med"/>
            <a:tailEnd type="none" w="med" len="med"/>
          </a:ln>
          <a:extLst/>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ja-JP" altLang="en-US" sz="2000" dirty="0">
                <a:latin typeface="Arial" charset="0"/>
                <a:ea typeface="ＭＳ Ｐゴシック" pitchFamily="50" charset="-128"/>
              </a:rPr>
              <a:t>（１）チームアプローチの視点と意思決定支援</a:t>
            </a:r>
          </a:p>
          <a:p>
            <a:pPr defTabSz="914400" eaLnBrk="0" fontAlgn="base" hangingPunct="0">
              <a:spcBef>
                <a:spcPct val="0"/>
              </a:spcBef>
              <a:spcAft>
                <a:spcPct val="0"/>
              </a:spcAft>
            </a:pPr>
            <a:r>
              <a:rPr lang="ja-JP" altLang="en-US" sz="2000" dirty="0">
                <a:latin typeface="Arial" charset="0"/>
                <a:ea typeface="ＭＳ Ｐゴシック" pitchFamily="50" charset="-128"/>
              </a:rPr>
              <a:t>　＊１）本人の周辺にいる人々や地域の関係機関を把握することの必要性</a:t>
            </a:r>
            <a:endParaRPr lang="en-US" altLang="ja-JP" sz="2000" dirty="0">
              <a:latin typeface="Arial" charset="0"/>
              <a:ea typeface="ＭＳ Ｐゴシック" pitchFamily="50" charset="-128"/>
            </a:endParaRPr>
          </a:p>
          <a:p>
            <a:pPr defTabSz="914400" eaLnBrk="0" fontAlgn="base" hangingPunct="0">
              <a:spcBef>
                <a:spcPct val="0"/>
              </a:spcBef>
              <a:spcAft>
                <a:spcPct val="0"/>
              </a:spcAft>
            </a:pPr>
            <a:r>
              <a:rPr lang="en-US" altLang="ja-JP" sz="2000" dirty="0">
                <a:latin typeface="Arial" charset="0"/>
                <a:ea typeface="ＭＳ Ｐゴシック" pitchFamily="50" charset="-128"/>
              </a:rPr>
              <a:t>          </a:t>
            </a:r>
            <a:r>
              <a:rPr lang="ja-JP" altLang="en-US" sz="2000" dirty="0">
                <a:latin typeface="Arial" charset="0"/>
                <a:ea typeface="ＭＳ Ｐゴシック" pitchFamily="50" charset="-128"/>
              </a:rPr>
              <a:t>の理解</a:t>
            </a:r>
          </a:p>
          <a:p>
            <a:pPr defTabSz="914400" eaLnBrk="0" fontAlgn="base" hangingPunct="0">
              <a:spcBef>
                <a:spcPct val="0"/>
              </a:spcBef>
              <a:spcAft>
                <a:spcPct val="0"/>
              </a:spcAft>
            </a:pPr>
            <a:r>
              <a:rPr lang="ja-JP" altLang="en-US" sz="2000" dirty="0">
                <a:latin typeface="Arial" charset="0"/>
                <a:ea typeface="ＭＳ Ｐゴシック" pitchFamily="50" charset="-128"/>
              </a:rPr>
              <a:t>　＊２）本人を中心としたチームアプローチの必要性の理解</a:t>
            </a:r>
          </a:p>
          <a:p>
            <a:pPr defTabSz="914400" eaLnBrk="0" fontAlgn="base" hangingPunct="0">
              <a:spcBef>
                <a:spcPct val="0"/>
              </a:spcBef>
              <a:spcAft>
                <a:spcPct val="0"/>
              </a:spcAft>
            </a:pPr>
            <a:r>
              <a:rPr lang="ja-JP" altLang="en-US" sz="2000" dirty="0">
                <a:latin typeface="Arial" charset="0"/>
                <a:ea typeface="ＭＳ Ｐゴシック" pitchFamily="50" charset="-128"/>
              </a:rPr>
              <a:t>　＊３）本人を中心としたチームを構成するための必要な手段</a:t>
            </a:r>
          </a:p>
          <a:p>
            <a:pPr defTabSz="914400" eaLnBrk="0" fontAlgn="base" hangingPunct="0">
              <a:spcBef>
                <a:spcPct val="0"/>
              </a:spcBef>
              <a:spcAft>
                <a:spcPct val="0"/>
              </a:spcAft>
            </a:pPr>
            <a:r>
              <a:rPr lang="ja-JP" altLang="en-US" sz="2000" dirty="0">
                <a:latin typeface="Arial" charset="0"/>
                <a:ea typeface="ＭＳ Ｐゴシック" pitchFamily="50" charset="-128"/>
              </a:rPr>
              <a:t>　＊４）本人を中心としたチームの中での自分の役割の確認</a:t>
            </a:r>
          </a:p>
          <a:p>
            <a:pPr defTabSz="914400" eaLnBrk="0" fontAlgn="base" hangingPunct="0">
              <a:spcBef>
                <a:spcPct val="0"/>
              </a:spcBef>
              <a:spcAft>
                <a:spcPct val="0"/>
              </a:spcAft>
            </a:pPr>
            <a:r>
              <a:rPr lang="ja-JP" altLang="en-US" sz="2000" dirty="0">
                <a:latin typeface="Arial" charset="0"/>
                <a:ea typeface="ＭＳ Ｐゴシック" pitchFamily="50" charset="-128"/>
              </a:rPr>
              <a:t>　　 ５）チームアプローチを通した今ある社会資源の活用と新たな社会資源  </a:t>
            </a:r>
            <a:endParaRPr lang="en-US" altLang="ja-JP" sz="2000" dirty="0">
              <a:latin typeface="Arial" charset="0"/>
              <a:ea typeface="ＭＳ Ｐゴシック" pitchFamily="50" charset="-128"/>
            </a:endParaRPr>
          </a:p>
          <a:p>
            <a:pPr defTabSz="914400" eaLnBrk="0" fontAlgn="base" hangingPunct="0">
              <a:spcBef>
                <a:spcPct val="0"/>
              </a:spcBef>
              <a:spcAft>
                <a:spcPct val="0"/>
              </a:spcAft>
            </a:pPr>
            <a:r>
              <a:rPr lang="en-US" altLang="ja-JP" sz="2000" dirty="0">
                <a:latin typeface="Arial" charset="0"/>
                <a:ea typeface="ＭＳ Ｐゴシック" pitchFamily="50" charset="-128"/>
              </a:rPr>
              <a:t>         </a:t>
            </a:r>
            <a:r>
              <a:rPr lang="ja-JP" altLang="en-US" sz="2000" dirty="0">
                <a:latin typeface="Arial" charset="0"/>
                <a:ea typeface="ＭＳ Ｐゴシック" pitchFamily="50" charset="-128"/>
              </a:rPr>
              <a:t>の創出方法</a:t>
            </a:r>
          </a:p>
        </p:txBody>
      </p:sp>
      <p:sp>
        <p:nvSpPr>
          <p:cNvPr id="8" name="四角形: メモ 7"/>
          <p:cNvSpPr/>
          <p:nvPr/>
        </p:nvSpPr>
        <p:spPr bwMode="auto">
          <a:xfrm>
            <a:off x="457200" y="4139185"/>
            <a:ext cx="8430768" cy="2566415"/>
          </a:xfrm>
          <a:prstGeom prst="foldedCorner">
            <a:avLst/>
          </a:prstGeom>
          <a:ln>
            <a:headEnd type="none" w="med" len="med"/>
            <a:tailEnd type="none" w="med" len="med"/>
          </a:ln>
          <a:extLst/>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lvl="0" defTabSz="914400" eaLnBrk="0" fontAlgn="base" hangingPunct="0">
              <a:spcBef>
                <a:spcPct val="0"/>
              </a:spcBef>
              <a:spcAft>
                <a:spcPct val="0"/>
              </a:spcAft>
            </a:pPr>
            <a:r>
              <a:rPr lang="ja-JP" altLang="en-US" sz="2000" dirty="0">
                <a:solidFill>
                  <a:srgbClr val="000000"/>
                </a:solidFill>
                <a:latin typeface="Arial" charset="0"/>
                <a:ea typeface="ＭＳ Ｐゴシック" pitchFamily="50" charset="-128"/>
              </a:rPr>
              <a:t>（２）チームアプローチの展開</a:t>
            </a:r>
          </a:p>
          <a:p>
            <a:pPr lvl="0" defTabSz="914400" eaLnBrk="0" fontAlgn="base" hangingPunct="0">
              <a:spcBef>
                <a:spcPct val="0"/>
              </a:spcBef>
              <a:spcAft>
                <a:spcPct val="0"/>
              </a:spcAft>
            </a:pPr>
            <a:r>
              <a:rPr lang="ja-JP" altLang="en-US" sz="2000" dirty="0">
                <a:solidFill>
                  <a:srgbClr val="000000"/>
                </a:solidFill>
                <a:latin typeface="Arial" charset="0"/>
                <a:ea typeface="ＭＳ Ｐゴシック" pitchFamily="50" charset="-128"/>
              </a:rPr>
              <a:t>　＊１）支援目標の共通理解を得るための会議の実施</a:t>
            </a:r>
          </a:p>
          <a:p>
            <a:pPr lvl="0" defTabSz="914400" eaLnBrk="0" fontAlgn="base" hangingPunct="0">
              <a:spcBef>
                <a:spcPct val="0"/>
              </a:spcBef>
              <a:spcAft>
                <a:spcPct val="0"/>
              </a:spcAft>
            </a:pPr>
            <a:r>
              <a:rPr lang="ja-JP" altLang="en-US" sz="2000" dirty="0">
                <a:solidFill>
                  <a:srgbClr val="000000"/>
                </a:solidFill>
                <a:latin typeface="Arial" charset="0"/>
                <a:ea typeface="ＭＳ Ｐゴシック" pitchFamily="50" charset="-128"/>
              </a:rPr>
              <a:t>　    ２）支援の経過や本人の満足度、チームアプローチの評価のための会議</a:t>
            </a:r>
            <a:endParaRPr lang="en-US" altLang="ja-JP" sz="2000" dirty="0">
              <a:solidFill>
                <a:srgbClr val="000000"/>
              </a:solidFill>
              <a:latin typeface="Arial" charset="0"/>
              <a:ea typeface="ＭＳ Ｐゴシック" pitchFamily="50" charset="-128"/>
            </a:endParaRPr>
          </a:p>
          <a:p>
            <a:pPr lvl="0" defTabSz="914400" eaLnBrk="0" fontAlgn="base" hangingPunct="0">
              <a:spcBef>
                <a:spcPct val="0"/>
              </a:spcBef>
              <a:spcAft>
                <a:spcPct val="0"/>
              </a:spcAft>
            </a:pPr>
            <a:r>
              <a:rPr lang="en-US" altLang="ja-JP" sz="2000" dirty="0">
                <a:solidFill>
                  <a:srgbClr val="000000"/>
                </a:solidFill>
                <a:latin typeface="Arial" charset="0"/>
                <a:ea typeface="ＭＳ Ｐゴシック" pitchFamily="50" charset="-128"/>
              </a:rPr>
              <a:t>           </a:t>
            </a:r>
            <a:r>
              <a:rPr lang="ja-JP" altLang="en-US" sz="2000" dirty="0">
                <a:solidFill>
                  <a:srgbClr val="000000"/>
                </a:solidFill>
                <a:latin typeface="Arial" charset="0"/>
                <a:ea typeface="ＭＳ Ｐゴシック" pitchFamily="50" charset="-128"/>
              </a:rPr>
              <a:t>の実施</a:t>
            </a:r>
          </a:p>
          <a:p>
            <a:pPr lvl="0" defTabSz="914400" eaLnBrk="0" fontAlgn="base" hangingPunct="0">
              <a:spcBef>
                <a:spcPct val="0"/>
              </a:spcBef>
              <a:spcAft>
                <a:spcPct val="0"/>
              </a:spcAft>
            </a:pPr>
            <a:r>
              <a:rPr lang="ja-JP" altLang="en-US" sz="2000" dirty="0">
                <a:solidFill>
                  <a:srgbClr val="000000"/>
                </a:solidFill>
                <a:latin typeface="Arial" charset="0"/>
                <a:ea typeface="ＭＳ Ｐゴシック" pitchFamily="50" charset="-128"/>
              </a:rPr>
              <a:t>      ３）危機介入や緊急時の支援体制やリスクマネジメント</a:t>
            </a:r>
          </a:p>
          <a:p>
            <a:pPr lvl="0" defTabSz="914400" eaLnBrk="0" fontAlgn="base" hangingPunct="0">
              <a:spcBef>
                <a:spcPct val="0"/>
              </a:spcBef>
              <a:spcAft>
                <a:spcPct val="0"/>
              </a:spcAft>
            </a:pPr>
            <a:r>
              <a:rPr lang="ja-JP" altLang="en-US" sz="2000" dirty="0">
                <a:solidFill>
                  <a:srgbClr val="000000"/>
                </a:solidFill>
                <a:latin typeface="Arial" charset="0"/>
                <a:ea typeface="ＭＳ Ｐゴシック" pitchFamily="50" charset="-128"/>
              </a:rPr>
              <a:t>      ４）地域資源（地域の中にある当たり前の資源）の活用方法</a:t>
            </a:r>
          </a:p>
          <a:p>
            <a:pPr lvl="0" defTabSz="914400" eaLnBrk="0" fontAlgn="base" hangingPunct="0">
              <a:spcBef>
                <a:spcPct val="0"/>
              </a:spcBef>
              <a:spcAft>
                <a:spcPct val="0"/>
              </a:spcAft>
            </a:pPr>
            <a:r>
              <a:rPr lang="ja-JP" altLang="en-US" sz="2000" dirty="0">
                <a:solidFill>
                  <a:srgbClr val="000000"/>
                </a:solidFill>
                <a:latin typeface="Arial" charset="0"/>
                <a:ea typeface="ＭＳ Ｐゴシック" pitchFamily="50" charset="-128"/>
              </a:rPr>
              <a:t>　    ５）地域を巻き込んだ支援の検討</a:t>
            </a:r>
          </a:p>
          <a:p>
            <a:pPr lvl="0" defTabSz="914400" eaLnBrk="0" fontAlgn="base" hangingPunct="0">
              <a:spcBef>
                <a:spcPct val="0"/>
              </a:spcBef>
              <a:spcAft>
                <a:spcPct val="0"/>
              </a:spcAft>
            </a:pPr>
            <a:r>
              <a:rPr lang="ja-JP" altLang="en-US" sz="2000" dirty="0">
                <a:solidFill>
                  <a:srgbClr val="000000"/>
                </a:solidFill>
                <a:latin typeface="Arial" charset="0"/>
                <a:ea typeface="ＭＳ Ｐゴシック" pitchFamily="50" charset="-128"/>
              </a:rPr>
              <a:t>　    ６）本人の意思を確認しながらチームで関わる</a:t>
            </a:r>
            <a:endParaRPr kumimoji="0" lang="ja-JP" altLang="en-US" sz="2000" b="0" i="0" u="none" strike="noStrike" kern="1200" cap="none" spc="0" normalizeH="0" baseline="0" noProof="0" dirty="0">
              <a:ln>
                <a:noFill/>
              </a:ln>
              <a:solidFill>
                <a:srgbClr val="000000"/>
              </a:solidFill>
              <a:effectLst/>
              <a:uLnTx/>
              <a:uFillTx/>
              <a:latin typeface="Arial" charset="0"/>
              <a:ea typeface="ＭＳ Ｐゴシック" pitchFamily="50" charset="-128"/>
            </a:endParaRPr>
          </a:p>
        </p:txBody>
      </p:sp>
    </p:spTree>
    <p:extLst>
      <p:ext uri="{BB962C8B-B14F-4D97-AF65-F5344CB8AC3E}">
        <p14:creationId xmlns:p14="http://schemas.microsoft.com/office/powerpoint/2010/main" val="179466776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9"/>
            <a:ext cx="8229600" cy="673628"/>
          </a:xfrm>
        </p:spPr>
        <p:txBody>
          <a:bodyPr/>
          <a:lstStyle/>
          <a:p>
            <a:r>
              <a:rPr kumimoji="1" lang="ja-JP" altLang="en-US" dirty="0"/>
              <a:t>二宮金次郎（尊徳）</a:t>
            </a:r>
          </a:p>
        </p:txBody>
      </p:sp>
      <p:sp>
        <p:nvSpPr>
          <p:cNvPr id="4" name="スライド番号プレースホルダー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A1C1E8-9361-4557-9EFC-000E05CD7A25}" type="slidenum">
              <a:rPr kumimoji="0" lang="en-US" altLang="ja-JP" sz="1292" b="0" i="0" u="none" strike="noStrike" kern="1200" cap="none" spc="0" normalizeH="0" baseline="0" noProof="0" smtClean="0">
                <a:ln>
                  <a:noFill/>
                </a:ln>
                <a:solidFill>
                  <a:srgbClr val="000000"/>
                </a:solidFill>
                <a:effectLst/>
                <a:uLnTx/>
                <a:uFillTx/>
                <a:latin typeface="Arial"/>
                <a:ea typeface="ＭＳ Ｐゴシック"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altLang="ja-JP" sz="1292" b="0" i="0" u="none" strike="noStrike" kern="1200" cap="none" spc="0" normalizeH="0" baseline="0" noProof="0">
              <a:ln>
                <a:noFill/>
              </a:ln>
              <a:solidFill>
                <a:srgbClr val="000000"/>
              </a:solidFill>
              <a:effectLst/>
              <a:uLnTx/>
              <a:uFillTx/>
              <a:latin typeface="Arial"/>
              <a:ea typeface="ＭＳ Ｐゴシック" pitchFamily="50" charset="-128"/>
              <a:cs typeface="+mn-cs"/>
            </a:endParaRPr>
          </a:p>
        </p:txBody>
      </p:sp>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2474" y="1070779"/>
            <a:ext cx="3018453" cy="2268009"/>
          </a:xfrm>
          <a:prstGeom prst="rect">
            <a:avLst/>
          </a:prstGeom>
        </p:spPr>
      </p:pic>
      <p:pic>
        <p:nvPicPr>
          <p:cNvPr id="7" name="図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740" y="3553753"/>
            <a:ext cx="2231237" cy="2970873"/>
          </a:xfrm>
          <a:prstGeom prst="rect">
            <a:avLst/>
          </a:prstGeom>
        </p:spPr>
      </p:pic>
      <p:pic>
        <p:nvPicPr>
          <p:cNvPr id="8" name="図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97027" y="3553753"/>
            <a:ext cx="2255261" cy="1507661"/>
          </a:xfrm>
          <a:prstGeom prst="rect">
            <a:avLst/>
          </a:prstGeom>
        </p:spPr>
      </p:pic>
      <p:pic>
        <p:nvPicPr>
          <p:cNvPr id="9" name="図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33572" y="948267"/>
            <a:ext cx="2899306" cy="2482831"/>
          </a:xfrm>
          <a:prstGeom prst="rect">
            <a:avLst/>
          </a:prstGeom>
        </p:spPr>
      </p:pic>
      <p:pic>
        <p:nvPicPr>
          <p:cNvPr id="10" name="図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33572" y="5082999"/>
            <a:ext cx="2244308" cy="1673931"/>
          </a:xfrm>
          <a:prstGeom prst="rect">
            <a:avLst/>
          </a:prstGeom>
        </p:spPr>
      </p:pic>
      <p:pic>
        <p:nvPicPr>
          <p:cNvPr id="11" name="図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54117" y="1203476"/>
            <a:ext cx="4034775" cy="5372269"/>
          </a:xfrm>
          <a:prstGeom prst="rect">
            <a:avLst/>
          </a:prstGeom>
        </p:spPr>
      </p:pic>
      <p:pic>
        <p:nvPicPr>
          <p:cNvPr id="12" name="図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9867" y="274639"/>
            <a:ext cx="2126985" cy="3190478"/>
          </a:xfrm>
          <a:prstGeom prst="rect">
            <a:avLst/>
          </a:prstGeom>
        </p:spPr>
      </p:pic>
      <p:sp>
        <p:nvSpPr>
          <p:cNvPr id="13" name="スマイル 12"/>
          <p:cNvSpPr/>
          <p:nvPr/>
        </p:nvSpPr>
        <p:spPr>
          <a:xfrm>
            <a:off x="8442960" y="72550"/>
            <a:ext cx="487680" cy="438912"/>
          </a:xfrm>
          <a:prstGeom prst="smileyFace">
            <a:avLst/>
          </a:prstGeom>
          <a:solidFill>
            <a:srgbClr val="FF0000"/>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pic>
        <p:nvPicPr>
          <p:cNvPr id="5" name="コンテンツ プレースホルダー 4"/>
          <p:cNvPicPr>
            <a:picLocks noGrp="1" noChangeAspect="1"/>
          </p:cNvPicPr>
          <p:nvPr>
            <p:ph idx="1"/>
          </p:nvPr>
        </p:nvPicPr>
        <p:blipFill>
          <a:blip r:embed="rId10">
            <a:extLst>
              <a:ext uri="{28A0092B-C50C-407E-A947-70E740481C1C}">
                <a14:useLocalDpi xmlns:a14="http://schemas.microsoft.com/office/drawing/2010/main" val="0"/>
              </a:ext>
            </a:extLst>
          </a:blip>
          <a:stretch>
            <a:fillRect/>
          </a:stretch>
        </p:blipFill>
        <p:spPr>
          <a:xfrm>
            <a:off x="379266" y="1220465"/>
            <a:ext cx="4022016" cy="5355280"/>
          </a:xfrm>
        </p:spPr>
      </p:pic>
    </p:spTree>
    <p:extLst>
      <p:ext uri="{BB962C8B-B14F-4D97-AF65-F5344CB8AC3E}">
        <p14:creationId xmlns:p14="http://schemas.microsoft.com/office/powerpoint/2010/main" val="32976787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32"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circle(out)">
                                      <p:cBhvr>
                                        <p:cTn id="42" dur="20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circle(in)">
                                      <p:cBhvr>
                                        <p:cTn id="4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hair at Lake (seamless loop)_v2.wmv">
            <a:hlinkClick r:id=""/>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 y="0"/>
            <a:ext cx="9143999" cy="6540270"/>
          </a:xfrm>
          <a:prstGeom prst="rect">
            <a:avLst/>
          </a:prstGeom>
          <a:noFill/>
          <a:ln>
            <a:noFill/>
          </a:ln>
        </p:spPr>
      </p:pic>
      <p:sp>
        <p:nvSpPr>
          <p:cNvPr id="5" name="TextBox 4"/>
          <p:cNvSpPr txBox="1"/>
          <p:nvPr/>
        </p:nvSpPr>
        <p:spPr>
          <a:xfrm>
            <a:off x="786950" y="2420269"/>
            <a:ext cx="5084360" cy="846065"/>
          </a:xfrm>
          <a:prstGeom prst="rect">
            <a:avLst/>
          </a:prstGeom>
          <a:noFill/>
        </p:spPr>
        <p:txBody>
          <a:bodyPr wrap="square" rtlCol="0">
            <a:spAutoFit/>
            <a:scene3d>
              <a:camera prst="perspectiveFront"/>
              <a:lightRig rig="threePt" dir="t"/>
            </a:scene3d>
            <a:sp3d extrusionH="355600" contourW="6350" prstMaterial="powder">
              <a:bevelT w="63500" h="63500" prst="slope"/>
              <a:contourClr>
                <a:schemeClr val="tx2"/>
              </a:contourClr>
            </a:sp3d>
          </a:bodyPr>
          <a:lstStyle/>
          <a:p>
            <a:pPr algn="ctr" defTabSz="829452">
              <a:defRPr/>
            </a:pPr>
            <a:r>
              <a:rPr lang="ja-JP" altLang="en-US" sz="4898" b="1" cap="all" spc="272" dirty="0">
                <a:solidFill>
                  <a:schemeClr val="accent4">
                    <a:lumMod val="20000"/>
                    <a:lumOff val="80000"/>
                  </a:schemeClr>
                </a:solidFill>
                <a:effectLst>
                  <a:reflection blurRad="6350" stA="60000" endA="900" endPos="60000" dist="29997" dir="5400000" sy="-100000" algn="bl" rotWithShape="0"/>
                </a:effectLst>
                <a:latin typeface="Meiryo UI" pitchFamily="34" charset="-128"/>
                <a:ea typeface="Meiryo UI" pitchFamily="34" charset="-128"/>
                <a:cs typeface="Meiryo UI" pitchFamily="34" charset="-128"/>
              </a:rPr>
              <a:t>お疲れ様でした</a:t>
            </a:r>
            <a:endParaRPr lang="en-US" sz="4898" b="1" cap="all" spc="272" dirty="0">
              <a:solidFill>
                <a:schemeClr val="accent4">
                  <a:lumMod val="20000"/>
                  <a:lumOff val="80000"/>
                </a:schemeClr>
              </a:solidFill>
              <a:effectLst>
                <a:reflection blurRad="6350" stA="60000" endA="900" endPos="60000" dist="29997" dir="5400000" sy="-100000" algn="bl" rotWithShape="0"/>
              </a:effectLst>
              <a:latin typeface="Meiryo UI" pitchFamily="34" charset="-128"/>
              <a:ea typeface="Meiryo UI" pitchFamily="34" charset="-128"/>
              <a:cs typeface="Meiryo UI" pitchFamily="34" charset="-128"/>
            </a:endParaRPr>
          </a:p>
        </p:txBody>
      </p:sp>
      <p:sp>
        <p:nvSpPr>
          <p:cNvPr id="2" name="スライド番号プレースホルダー 1"/>
          <p:cNvSpPr>
            <a:spLocks noGrp="1"/>
          </p:cNvSpPr>
          <p:nvPr>
            <p:ph type="sldNum" sz="quarter" idx="12"/>
          </p:nvPr>
        </p:nvSpPr>
        <p:spPr/>
        <p:txBody>
          <a:bodyPr/>
          <a:lstStyle/>
          <a:p>
            <a:pPr defTabSz="829452">
              <a:defRPr/>
            </a:pPr>
            <a:fld id="{4123E6EC-3C73-4250-ACD4-8B7A5CE2B609}" type="slidenum">
              <a:rPr lang="en-US">
                <a:solidFill>
                  <a:prstClr val="black">
                    <a:tint val="75000"/>
                  </a:prstClr>
                </a:solidFill>
                <a:latin typeface="Calibri"/>
              </a:rPr>
              <a:pPr defTabSz="829452">
                <a:defRPr/>
              </a:pPr>
              <a:t>24</a:t>
            </a:fld>
            <a:endParaRPr lang="en-US">
              <a:solidFill>
                <a:prstClr val="black">
                  <a:tint val="75000"/>
                </a:prstClr>
              </a:solidFill>
              <a:latin typeface="Calibri"/>
            </a:endParaRPr>
          </a:p>
        </p:txBody>
      </p:sp>
    </p:spTree>
    <p:extLst>
      <p:ext uri="{BB962C8B-B14F-4D97-AF65-F5344CB8AC3E}">
        <p14:creationId xmlns:p14="http://schemas.microsoft.com/office/powerpoint/2010/main" val="370227932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0029" fill="hold"/>
                                        <p:tgtEl>
                                          <p:spTgt spid="4"/>
                                        </p:tgtEl>
                                      </p:cBhvr>
                                    </p:cmd>
                                  </p:childTnLst>
                                </p:cTn>
                              </p:par>
                              <p:par>
                                <p:cTn id="7" presetID="42" presetClass="entr" presetSubtype="0" fill="hold" grpId="0" nodeType="withEffect">
                                  <p:stCondLst>
                                    <p:cond delay="100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4000"/>
                                        <p:tgtEl>
                                          <p:spTgt spid="5"/>
                                        </p:tgtEl>
                                      </p:cBhvr>
                                    </p:animEffect>
                                    <p:anim calcmode="lin" valueType="num">
                                      <p:cBhvr>
                                        <p:cTn id="10" dur="4000" fill="hold"/>
                                        <p:tgtEl>
                                          <p:spTgt spid="5"/>
                                        </p:tgtEl>
                                        <p:attrNameLst>
                                          <p:attrName>ppt_x</p:attrName>
                                        </p:attrNameLst>
                                      </p:cBhvr>
                                      <p:tavLst>
                                        <p:tav tm="0">
                                          <p:val>
                                            <p:strVal val="#ppt_x"/>
                                          </p:val>
                                        </p:tav>
                                        <p:tav tm="100000">
                                          <p:val>
                                            <p:strVal val="#ppt_x"/>
                                          </p:val>
                                        </p:tav>
                                      </p:tavLst>
                                    </p:anim>
                                    <p:anim calcmode="lin" valueType="num">
                                      <p:cBhvr>
                                        <p:cTn id="11" dur="4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79268">
                <p:cTn id="12" fill="hold" display="0">
                  <p:stCondLst>
                    <p:cond delay="indefinite"/>
                  </p:stCondLst>
                </p:cTn>
                <p:tgtEl>
                  <p:spTgt spid="4"/>
                </p:tgtEl>
              </p:cMediaNode>
            </p:video>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本日の概要</a:t>
            </a:r>
          </a:p>
        </p:txBody>
      </p:sp>
      <p:sp>
        <p:nvSpPr>
          <p:cNvPr id="3" name="コンテンツ プレースホルダー 2"/>
          <p:cNvSpPr>
            <a:spLocks noGrp="1"/>
          </p:cNvSpPr>
          <p:nvPr>
            <p:ph idx="1"/>
          </p:nvPr>
        </p:nvSpPr>
        <p:spPr/>
        <p:txBody>
          <a:bodyPr>
            <a:normAutofit lnSpcReduction="10000"/>
          </a:bodyPr>
          <a:lstStyle/>
          <a:p>
            <a:pPr marL="0" indent="0">
              <a:buNone/>
            </a:pPr>
            <a:r>
              <a:rPr kumimoji="1" lang="ja-JP" altLang="en-US" dirty="0"/>
              <a:t>１．多職種連携や</a:t>
            </a:r>
            <a:r>
              <a:rPr kumimoji="1" lang="ja-JP" altLang="en-US" dirty="0" smtClean="0"/>
              <a:t>チーム支援と</a:t>
            </a:r>
            <a:r>
              <a:rPr kumimoji="1" lang="ja-JP" altLang="en-US" dirty="0"/>
              <a:t>は何か？</a:t>
            </a:r>
            <a:endParaRPr kumimoji="1" lang="en-US" altLang="ja-JP" dirty="0"/>
          </a:p>
          <a:p>
            <a:pPr marL="0" indent="0">
              <a:buNone/>
            </a:pPr>
            <a:endParaRPr kumimoji="1" lang="en-US" altLang="ja-JP" dirty="0"/>
          </a:p>
          <a:p>
            <a:pPr marL="0" indent="0">
              <a:buNone/>
            </a:pPr>
            <a:r>
              <a:rPr kumimoji="1" lang="ja-JP" altLang="en-US" dirty="0"/>
              <a:t>２．多職種連携と</a:t>
            </a:r>
            <a:r>
              <a:rPr kumimoji="1" lang="ja-JP" altLang="en-US" dirty="0" smtClean="0"/>
              <a:t>チーム支援の</a:t>
            </a:r>
            <a:r>
              <a:rPr kumimoji="1" lang="ja-JP" altLang="en-US" dirty="0"/>
              <a:t>重要性　　　　</a:t>
            </a:r>
            <a:endParaRPr kumimoji="1" lang="en-US" altLang="ja-JP" dirty="0"/>
          </a:p>
          <a:p>
            <a:pPr marL="0" indent="0">
              <a:buNone/>
            </a:pPr>
            <a:r>
              <a:rPr kumimoji="1" lang="ja-JP" altLang="en-US" dirty="0"/>
              <a:t>　　　　　　　　　　　　　　　　　　　　　　　（必要性）</a:t>
            </a:r>
            <a:endParaRPr kumimoji="1" lang="en-US" altLang="ja-JP" dirty="0"/>
          </a:p>
          <a:p>
            <a:pPr marL="0" indent="0">
              <a:buNone/>
            </a:pPr>
            <a:endParaRPr kumimoji="1" lang="en-US" altLang="ja-JP" dirty="0"/>
          </a:p>
          <a:p>
            <a:pPr marL="0" indent="0">
              <a:buNone/>
            </a:pPr>
            <a:r>
              <a:rPr kumimoji="1" lang="ja-JP" altLang="en-US" dirty="0"/>
              <a:t>３．相談支援とサビ管等及びその他の連携</a:t>
            </a:r>
            <a:endParaRPr kumimoji="1" lang="en-US" altLang="ja-JP" dirty="0"/>
          </a:p>
          <a:p>
            <a:pPr marL="0" indent="0">
              <a:buNone/>
            </a:pPr>
            <a:endParaRPr kumimoji="1" lang="en-US" altLang="ja-JP" dirty="0"/>
          </a:p>
          <a:p>
            <a:pPr marL="0" indent="0">
              <a:buNone/>
            </a:pPr>
            <a:r>
              <a:rPr kumimoji="1" lang="ja-JP" altLang="en-US" dirty="0"/>
              <a:t>４．そのために必要なこと（留意点）</a:t>
            </a:r>
          </a:p>
        </p:txBody>
      </p:sp>
      <p:sp>
        <p:nvSpPr>
          <p:cNvPr id="4" name="スライド番号プレースホルダー 3"/>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3</a:t>
            </a:fld>
            <a:endParaRPr kumimoji="1" lang="ja-JP" altLang="en-US">
              <a:solidFill>
                <a:prstClr val="black">
                  <a:tint val="75000"/>
                </a:prstClr>
              </a:solidFill>
            </a:endParaRPr>
          </a:p>
        </p:txBody>
      </p:sp>
    </p:spTree>
    <p:extLst>
      <p:ext uri="{BB962C8B-B14F-4D97-AF65-F5344CB8AC3E}">
        <p14:creationId xmlns:p14="http://schemas.microsoft.com/office/powerpoint/2010/main" val="1532245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88976" y="1548384"/>
            <a:ext cx="8497824" cy="1228090"/>
          </a:xfrm>
        </p:spPr>
        <p:txBody>
          <a:bodyPr/>
          <a:lstStyle/>
          <a:p>
            <a:pPr algn="l"/>
            <a:r>
              <a:rPr lang="ja-JP" altLang="en-US" sz="3600" dirty="0">
                <a:solidFill>
                  <a:schemeClr val="tx1"/>
                </a:solidFill>
                <a:ea typeface="ＭＳ Ｐゴシック" pitchFamily="50" charset="-128"/>
              </a:rPr>
              <a:t>１．「多職種連携」・「</a:t>
            </a:r>
            <a:r>
              <a:rPr lang="ja-JP" altLang="en-US" sz="3600" dirty="0" smtClean="0">
                <a:solidFill>
                  <a:schemeClr val="tx1"/>
                </a:solidFill>
                <a:ea typeface="ＭＳ Ｐゴシック" pitchFamily="50" charset="-128"/>
              </a:rPr>
              <a:t>チーム支援」</a:t>
            </a:r>
            <a:r>
              <a:rPr lang="en-US" altLang="ja-JP" sz="3600" dirty="0">
                <a:solidFill>
                  <a:schemeClr val="tx1"/>
                </a:solidFill>
                <a:ea typeface="ＭＳ Ｐゴシック" pitchFamily="50" charset="-128"/>
              </a:rPr>
              <a:t/>
            </a:r>
            <a:br>
              <a:rPr lang="en-US" altLang="ja-JP" sz="3600" dirty="0">
                <a:solidFill>
                  <a:schemeClr val="tx1"/>
                </a:solidFill>
                <a:ea typeface="ＭＳ Ｐゴシック" pitchFamily="50" charset="-128"/>
              </a:rPr>
            </a:br>
            <a:r>
              <a:rPr lang="ja-JP" altLang="en-US" sz="3600" dirty="0">
                <a:solidFill>
                  <a:schemeClr val="tx1"/>
                </a:solidFill>
                <a:ea typeface="ＭＳ Ｐゴシック" pitchFamily="50" charset="-128"/>
              </a:rPr>
              <a:t>　　　　　　　　　　　　　　とは何かを理解する</a:t>
            </a:r>
          </a:p>
        </p:txBody>
      </p:sp>
      <p:sp>
        <p:nvSpPr>
          <p:cNvPr id="3" name="Rectangle 2"/>
          <p:cNvSpPr txBox="1">
            <a:spLocks noChangeArrowheads="1"/>
          </p:cNvSpPr>
          <p:nvPr/>
        </p:nvSpPr>
        <p:spPr bwMode="auto">
          <a:xfrm>
            <a:off x="292608" y="3291840"/>
            <a:ext cx="8412480" cy="2550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rtl="0" eaLnBrk="1" fontAlgn="base" hangingPunct="1">
              <a:spcBef>
                <a:spcPct val="0"/>
              </a:spcBef>
              <a:spcAft>
                <a:spcPct val="0"/>
              </a:spcAft>
              <a:defRPr kumimoji="1" sz="5354">
                <a:solidFill>
                  <a:schemeClr val="tx2"/>
                </a:solidFill>
                <a:latin typeface="+mj-lt"/>
                <a:ea typeface="+mj-ea"/>
                <a:cs typeface="+mj-cs"/>
              </a:defRPr>
            </a:lvl1pPr>
            <a:lvl2pPr algn="l" rtl="0" eaLnBrk="1" fontAlgn="base" hangingPunct="1">
              <a:spcBef>
                <a:spcPct val="0"/>
              </a:spcBef>
              <a:spcAft>
                <a:spcPct val="0"/>
              </a:spcAft>
              <a:defRPr kumimoji="1" sz="4062">
                <a:solidFill>
                  <a:schemeClr val="tx2"/>
                </a:solidFill>
                <a:latin typeface="Times New Roman" pitchFamily="18" charset="0"/>
              </a:defRPr>
            </a:lvl2pPr>
            <a:lvl3pPr algn="l" rtl="0" eaLnBrk="1" fontAlgn="base" hangingPunct="1">
              <a:spcBef>
                <a:spcPct val="0"/>
              </a:spcBef>
              <a:spcAft>
                <a:spcPct val="0"/>
              </a:spcAft>
              <a:defRPr kumimoji="1" sz="4062">
                <a:solidFill>
                  <a:schemeClr val="tx2"/>
                </a:solidFill>
                <a:latin typeface="Times New Roman" pitchFamily="18" charset="0"/>
              </a:defRPr>
            </a:lvl3pPr>
            <a:lvl4pPr algn="l" rtl="0" eaLnBrk="1" fontAlgn="base" hangingPunct="1">
              <a:spcBef>
                <a:spcPct val="0"/>
              </a:spcBef>
              <a:spcAft>
                <a:spcPct val="0"/>
              </a:spcAft>
              <a:defRPr kumimoji="1" sz="4062">
                <a:solidFill>
                  <a:schemeClr val="tx2"/>
                </a:solidFill>
                <a:latin typeface="Times New Roman" pitchFamily="18" charset="0"/>
              </a:defRPr>
            </a:lvl4pPr>
            <a:lvl5pPr algn="l" rtl="0" eaLnBrk="1" fontAlgn="base" hangingPunct="1">
              <a:spcBef>
                <a:spcPct val="0"/>
              </a:spcBef>
              <a:spcAft>
                <a:spcPct val="0"/>
              </a:spcAft>
              <a:defRPr kumimoji="1" sz="4062">
                <a:solidFill>
                  <a:schemeClr val="tx2"/>
                </a:solidFill>
                <a:latin typeface="Times New Roman" pitchFamily="18" charset="0"/>
              </a:defRPr>
            </a:lvl5pPr>
            <a:lvl6pPr marL="422041" algn="l" rtl="0" eaLnBrk="1" fontAlgn="base" hangingPunct="1">
              <a:spcBef>
                <a:spcPct val="0"/>
              </a:spcBef>
              <a:spcAft>
                <a:spcPct val="0"/>
              </a:spcAft>
              <a:defRPr kumimoji="1" sz="4062">
                <a:solidFill>
                  <a:schemeClr val="tx2"/>
                </a:solidFill>
                <a:latin typeface="Times New Roman" pitchFamily="18" charset="0"/>
              </a:defRPr>
            </a:lvl6pPr>
            <a:lvl7pPr marL="844083" algn="l" rtl="0" eaLnBrk="1" fontAlgn="base" hangingPunct="1">
              <a:spcBef>
                <a:spcPct val="0"/>
              </a:spcBef>
              <a:spcAft>
                <a:spcPct val="0"/>
              </a:spcAft>
              <a:defRPr kumimoji="1" sz="4062">
                <a:solidFill>
                  <a:schemeClr val="tx2"/>
                </a:solidFill>
                <a:latin typeface="Times New Roman" pitchFamily="18" charset="0"/>
              </a:defRPr>
            </a:lvl7pPr>
            <a:lvl8pPr marL="1266124" algn="l" rtl="0" eaLnBrk="1" fontAlgn="base" hangingPunct="1">
              <a:spcBef>
                <a:spcPct val="0"/>
              </a:spcBef>
              <a:spcAft>
                <a:spcPct val="0"/>
              </a:spcAft>
              <a:defRPr kumimoji="1" sz="4062">
                <a:solidFill>
                  <a:schemeClr val="tx2"/>
                </a:solidFill>
                <a:latin typeface="Times New Roman" pitchFamily="18" charset="0"/>
              </a:defRPr>
            </a:lvl8pPr>
            <a:lvl9pPr marL="1688165" algn="l" rtl="0" eaLnBrk="1" fontAlgn="base" hangingPunct="1">
              <a:spcBef>
                <a:spcPct val="0"/>
              </a:spcBef>
              <a:spcAft>
                <a:spcPct val="0"/>
              </a:spcAft>
              <a:defRPr kumimoji="1" sz="4062">
                <a:solidFill>
                  <a:schemeClr val="tx2"/>
                </a:solidFill>
                <a:latin typeface="Times New Roman"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j-cs"/>
            </a:endParaRPr>
          </a:p>
        </p:txBody>
      </p:sp>
      <p:sp>
        <p:nvSpPr>
          <p:cNvPr id="2" name="スライド番号プレースホルダー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896EBD7-DA38-4FD6-943B-2554D10CA5FC}" type="slidenum">
              <a:rPr kumimoji="0" lang="ja-JP" altLang="en-US" sz="923"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altLang="ja-JP" sz="923"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55127416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6392" y="3576907"/>
            <a:ext cx="4283968" cy="2141984"/>
          </a:xfrm>
          <a:prstGeom prst="rect">
            <a:avLst/>
          </a:prstGeom>
        </p:spPr>
      </p:pic>
      <p:sp>
        <p:nvSpPr>
          <p:cNvPr id="4" name="思考の吹き出し: 雲形 3"/>
          <p:cNvSpPr/>
          <p:nvPr/>
        </p:nvSpPr>
        <p:spPr>
          <a:xfrm>
            <a:off x="6595842" y="1920723"/>
            <a:ext cx="2442074" cy="1656184"/>
          </a:xfrm>
          <a:prstGeom prst="cloudCallout">
            <a:avLst>
              <a:gd name="adj1" fmla="val -47258"/>
              <a:gd name="adj2" fmla="val 66628"/>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チーム</a:t>
            </a:r>
            <a:endParaRPr kumimoji="1"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dirty="0">
                <a:solidFill>
                  <a:prstClr val="black"/>
                </a:solidFill>
                <a:latin typeface="Calibri"/>
                <a:ea typeface="ＭＳ Ｐゴシック" panose="020B0600070205080204" pitchFamily="50" charset="-128"/>
              </a:rPr>
              <a:t>支援</a:t>
            </a:r>
            <a:endPar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5" name="思考の吹き出し: 雲形 4"/>
          <p:cNvSpPr/>
          <p:nvPr/>
        </p:nvSpPr>
        <p:spPr>
          <a:xfrm>
            <a:off x="1735037" y="1700808"/>
            <a:ext cx="1748459" cy="1550023"/>
          </a:xfrm>
          <a:prstGeom prst="cloudCallout">
            <a:avLst>
              <a:gd name="adj1" fmla="val 40762"/>
              <a:gd name="adj2" fmla="val 85149"/>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連携</a:t>
            </a:r>
          </a:p>
        </p:txBody>
      </p:sp>
      <p:sp>
        <p:nvSpPr>
          <p:cNvPr id="6" name="思考の吹き出し: 雲形 5"/>
          <p:cNvSpPr/>
          <p:nvPr/>
        </p:nvSpPr>
        <p:spPr>
          <a:xfrm>
            <a:off x="5238018" y="1813499"/>
            <a:ext cx="1748458" cy="1401157"/>
          </a:xfrm>
          <a:prstGeom prst="cloudCallout">
            <a:avLst>
              <a:gd name="adj1" fmla="val -36877"/>
              <a:gd name="adj2" fmla="val 95286"/>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チーム</a:t>
            </a:r>
          </a:p>
        </p:txBody>
      </p:sp>
      <p:sp>
        <p:nvSpPr>
          <p:cNvPr id="7" name="思考の吹き出し: 雲形 6"/>
          <p:cNvSpPr/>
          <p:nvPr/>
        </p:nvSpPr>
        <p:spPr>
          <a:xfrm>
            <a:off x="0" y="2348880"/>
            <a:ext cx="1735037" cy="1656184"/>
          </a:xfrm>
          <a:prstGeom prst="cloudCallout">
            <a:avLst>
              <a:gd name="adj1" fmla="val 80031"/>
              <a:gd name="adj2" fmla="val 47026"/>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協働</a:t>
            </a:r>
          </a:p>
        </p:txBody>
      </p:sp>
      <p:sp>
        <p:nvSpPr>
          <p:cNvPr id="9" name="思考の吹き出し: 雲形 8"/>
          <p:cNvSpPr/>
          <p:nvPr/>
        </p:nvSpPr>
        <p:spPr>
          <a:xfrm>
            <a:off x="3483496" y="1638325"/>
            <a:ext cx="1944216" cy="1422426"/>
          </a:xfrm>
          <a:prstGeom prst="cloudCallout">
            <a:avLst>
              <a:gd name="adj1" fmla="val -6209"/>
              <a:gd name="adj2" fmla="val 100634"/>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多職種</a:t>
            </a:r>
            <a:endParaRPr kumimoji="1"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連携</a:t>
            </a:r>
          </a:p>
        </p:txBody>
      </p:sp>
      <p:sp>
        <p:nvSpPr>
          <p:cNvPr id="10" name="タイトル 1"/>
          <p:cNvSpPr>
            <a:spLocks noGrp="1"/>
          </p:cNvSpPr>
          <p:nvPr>
            <p:ph type="title"/>
          </p:nvPr>
        </p:nvSpPr>
        <p:spPr>
          <a:xfrm>
            <a:off x="457200" y="274638"/>
            <a:ext cx="8229600" cy="1100094"/>
          </a:xfrm>
        </p:spPr>
        <p:txBody>
          <a:bodyPr>
            <a:normAutofit/>
          </a:bodyPr>
          <a:lstStyle/>
          <a:p>
            <a:pPr algn="l"/>
            <a:r>
              <a:rPr kumimoji="1" lang="ja-JP" altLang="en-US" sz="3200" dirty="0"/>
              <a:t>　連携やチームとは</a:t>
            </a:r>
            <a:r>
              <a:rPr kumimoji="1" lang="en-US" altLang="ja-JP" sz="3200" dirty="0"/>
              <a:t/>
            </a:r>
            <a:br>
              <a:rPr kumimoji="1" lang="en-US" altLang="ja-JP" sz="3200" dirty="0"/>
            </a:br>
            <a:r>
              <a:rPr kumimoji="1" lang="ja-JP" altLang="en-US" sz="3200" dirty="0"/>
              <a:t>　　　ところで</a:t>
            </a:r>
            <a:r>
              <a:rPr kumimoji="1" lang="en-US" altLang="ja-JP" sz="3200" dirty="0"/>
              <a:t>…</a:t>
            </a:r>
            <a:r>
              <a:rPr kumimoji="1" lang="ja-JP" altLang="en-US" sz="3200" dirty="0"/>
              <a:t>そもそも連携・チームとは？</a:t>
            </a:r>
          </a:p>
        </p:txBody>
      </p:sp>
      <p:grpSp>
        <p:nvGrpSpPr>
          <p:cNvPr id="11" name="グループ化 10"/>
          <p:cNvGrpSpPr>
            <a:grpSpLocks/>
          </p:cNvGrpSpPr>
          <p:nvPr/>
        </p:nvGrpSpPr>
        <p:grpSpPr bwMode="auto">
          <a:xfrm>
            <a:off x="250958" y="5478848"/>
            <a:ext cx="8456801" cy="1262949"/>
            <a:chOff x="399505" y="5215553"/>
            <a:chExt cx="9390946" cy="1401145"/>
          </a:xfrm>
        </p:grpSpPr>
        <p:sp>
          <p:nvSpPr>
            <p:cNvPr id="12" name="コンテンツ プレースホルダー 2"/>
            <p:cNvSpPr txBox="1">
              <a:spLocks/>
            </p:cNvSpPr>
            <p:nvPr/>
          </p:nvSpPr>
          <p:spPr bwMode="auto">
            <a:xfrm>
              <a:off x="650851" y="5784006"/>
              <a:ext cx="9139600" cy="832692"/>
            </a:xfrm>
            <a:prstGeom prst="rect">
              <a:avLst/>
            </a:prstGeom>
            <a:noFill/>
            <a:ln w="25400">
              <a:solidFill>
                <a:srgbClr val="92D050"/>
              </a:solidFill>
              <a:miter lim="800000"/>
              <a:headEnd/>
              <a:tailEnd/>
            </a:ln>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marR="0" lvl="0" indent="0" algn="l" defTabSz="823509" rtl="0" eaLnBrk="0" fontAlgn="base" latinLnBrk="0" hangingPunct="0">
                <a:lnSpc>
                  <a:spcPct val="100000"/>
                </a:lnSpc>
                <a:spcBef>
                  <a:spcPct val="20000"/>
                </a:spcBef>
                <a:spcAft>
                  <a:spcPct val="0"/>
                </a:spcAft>
                <a:buClrTx/>
                <a:buSzTx/>
                <a:buFontTx/>
                <a:buNone/>
                <a:tabLst/>
                <a:defRPr/>
              </a:pPr>
              <a:r>
                <a:rPr kumimoji="1" lang="ja-JP" altLang="en-US" sz="1801" b="0" i="0" u="none" strike="noStrike" kern="0" cap="none" spc="0" normalizeH="0" baseline="0" noProof="0" dirty="0">
                  <a:ln>
                    <a:noFill/>
                  </a:ln>
                  <a:solidFill>
                    <a:srgbClr val="000000"/>
                  </a:solidFill>
                  <a:effectLst/>
                  <a:uLnTx/>
                  <a:uFillTx/>
                  <a:latin typeface="Arial"/>
                  <a:ea typeface="ＭＳ Ｐゴシック"/>
                  <a:cs typeface="+mn-cs"/>
                </a:rPr>
                <a:t>多職種連携、地域連携、地域医療連携、医療介護福祉連携、産官学連携、教育連携、他部門連携、大学連携、官民連携、産学連携、公民連携</a:t>
              </a:r>
              <a:r>
                <a:rPr kumimoji="1" lang="en-US" altLang="ja-JP" sz="1801" b="0" i="0" u="none" strike="noStrike" kern="0" cap="none" spc="0" normalizeH="0" baseline="0" noProof="0" dirty="0">
                  <a:ln>
                    <a:noFill/>
                  </a:ln>
                  <a:solidFill>
                    <a:srgbClr val="000000"/>
                  </a:solidFill>
                  <a:effectLst/>
                  <a:uLnTx/>
                  <a:uFillTx/>
                  <a:latin typeface="Arial"/>
                  <a:ea typeface="ＭＳ Ｐゴシック"/>
                  <a:cs typeface="+mn-cs"/>
                </a:rPr>
                <a:t>……</a:t>
              </a:r>
            </a:p>
          </p:txBody>
        </p:sp>
        <p:sp>
          <p:nvSpPr>
            <p:cNvPr id="13" name="Text Box 2"/>
            <p:cNvSpPr txBox="1">
              <a:spLocks noChangeArrowheads="1"/>
            </p:cNvSpPr>
            <p:nvPr/>
          </p:nvSpPr>
          <p:spPr bwMode="auto">
            <a:xfrm>
              <a:off x="399505" y="5215553"/>
              <a:ext cx="1648013" cy="461155"/>
            </a:xfrm>
            <a:prstGeom prst="rect">
              <a:avLst/>
            </a:prstGeom>
            <a:solidFill>
              <a:srgbClr val="3399FF"/>
            </a:solidFill>
            <a:ln>
              <a:noFill/>
            </a:ln>
            <a:scene3d>
              <a:camera prst="orthographicFront"/>
              <a:lightRig rig="threePt" dir="t"/>
            </a:scene3d>
            <a:sp3d>
              <a:bevelT/>
            </a:sp3d>
            <a:extLst/>
          </p:spPr>
          <p:txBody>
            <a:bodyPr wrap="square" lIns="82340" tIns="41170" rIns="82340" bIns="41170">
              <a:spAutoFit/>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l" defTabSz="823509" rtl="0" eaLnBrk="0" fontAlgn="base" latinLnBrk="0" hangingPunct="0">
                <a:lnSpc>
                  <a:spcPct val="100000"/>
                </a:lnSpc>
                <a:spcBef>
                  <a:spcPct val="20000"/>
                </a:spcBef>
                <a:spcAft>
                  <a:spcPct val="0"/>
                </a:spcAft>
                <a:buClrTx/>
                <a:buSzTx/>
                <a:buFontTx/>
                <a:buNone/>
                <a:tabLst/>
                <a:defRPr/>
              </a:pPr>
              <a:r>
                <a:rPr kumimoji="1" lang="ja-JP" altLang="en-US" sz="2161" b="1" i="0" u="none" strike="noStrike" kern="0" cap="none" spc="0" normalizeH="0" baseline="0" noProof="0" dirty="0">
                  <a:ln>
                    <a:noFill/>
                  </a:ln>
                  <a:solidFill>
                    <a:srgbClr val="000000"/>
                  </a:solidFill>
                  <a:effectLst/>
                  <a:uLnTx/>
                  <a:uFillTx/>
                  <a:latin typeface="Arial"/>
                  <a:ea typeface="ＭＳ Ｐゴシック"/>
                  <a:cs typeface="+mn-cs"/>
                </a:rPr>
                <a:t>こんなに</a:t>
              </a:r>
              <a:endParaRPr kumimoji="1" lang="en-US" altLang="ja-JP" sz="2161" b="1" i="0" u="none" strike="noStrike" kern="0" cap="none" spc="0" normalizeH="0" baseline="0" noProof="0" dirty="0">
                <a:ln>
                  <a:noFill/>
                </a:ln>
                <a:solidFill>
                  <a:srgbClr val="000000"/>
                </a:solidFill>
                <a:effectLst/>
                <a:uLnTx/>
                <a:uFillTx/>
                <a:latin typeface="Arial"/>
                <a:ea typeface="ＭＳ Ｐゴシック"/>
                <a:cs typeface="+mn-cs"/>
              </a:endParaRPr>
            </a:p>
          </p:txBody>
        </p:sp>
      </p:grpSp>
      <p:sp>
        <p:nvSpPr>
          <p:cNvPr id="2" name="スライド番号プレースホルダー 1"/>
          <p:cNvSpPr>
            <a:spLocks noGrp="1"/>
          </p:cNvSpPr>
          <p:nvPr>
            <p:ph type="sldNum" sz="quarter" idx="12"/>
          </p:nvPr>
        </p:nvSpPr>
        <p:spPr/>
        <p:txBody>
          <a:bodyPr/>
          <a:lstStyle/>
          <a:p>
            <a:fld id="{902C5854-7D26-4682-A2CE-373ED3E5E52D}" type="slidenum">
              <a:rPr kumimoji="1" lang="ja-JP" altLang="en-US" smtClean="0"/>
              <a:pPr/>
              <a:t>5</a:t>
            </a:fld>
            <a:endParaRPr kumimoji="1" lang="ja-JP" altLang="en-US"/>
          </a:p>
        </p:txBody>
      </p:sp>
    </p:spTree>
    <p:extLst>
      <p:ext uri="{BB962C8B-B14F-4D97-AF65-F5344CB8AC3E}">
        <p14:creationId xmlns:p14="http://schemas.microsoft.com/office/powerpoint/2010/main" val="339396457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3200" dirty="0"/>
              <a:t>それぞれの持つ意味（簡略）</a:t>
            </a:r>
            <a:r>
              <a:rPr kumimoji="1" lang="en-US" altLang="ja-JP" sz="3200" dirty="0"/>
              <a:t/>
            </a:r>
            <a:br>
              <a:rPr kumimoji="1" lang="en-US" altLang="ja-JP" sz="3200" dirty="0"/>
            </a:br>
            <a:r>
              <a:rPr kumimoji="1" lang="ja-JP" altLang="en-US" sz="2400" dirty="0"/>
              <a:t>（相談支援を軸として）</a:t>
            </a:r>
          </a:p>
        </p:txBody>
      </p:sp>
      <p:sp>
        <p:nvSpPr>
          <p:cNvPr id="3" name="コンテンツ プレースホルダー 2"/>
          <p:cNvSpPr>
            <a:spLocks noGrp="1"/>
          </p:cNvSpPr>
          <p:nvPr>
            <p:ph idx="1"/>
          </p:nvPr>
        </p:nvSpPr>
        <p:spPr>
          <a:xfrm>
            <a:off x="262128" y="1417638"/>
            <a:ext cx="8619744" cy="4938712"/>
          </a:xfrm>
        </p:spPr>
        <p:txBody>
          <a:bodyPr>
            <a:normAutofit fontScale="92500" lnSpcReduction="10000"/>
          </a:bodyPr>
          <a:lstStyle/>
          <a:p>
            <a:pPr marL="0" indent="0">
              <a:buNone/>
            </a:pPr>
            <a:r>
              <a:rPr kumimoji="1" lang="ja-JP" altLang="en-US" dirty="0"/>
              <a:t>①「チーム」とは</a:t>
            </a:r>
            <a:endParaRPr kumimoji="1" lang="en-US" altLang="ja-JP" dirty="0"/>
          </a:p>
          <a:p>
            <a:pPr marL="0" indent="0">
              <a:buNone/>
            </a:pPr>
            <a:r>
              <a:rPr lang="ja-JP" altLang="en-US" dirty="0"/>
              <a:t>　ある目的を達成するために編成された集団のこと</a:t>
            </a:r>
          </a:p>
          <a:p>
            <a:pPr marL="0" lvl="0" indent="0">
              <a:spcBef>
                <a:spcPts val="0"/>
              </a:spcBef>
              <a:buClr>
                <a:srgbClr val="FFCC00"/>
              </a:buClr>
              <a:buNone/>
              <a:defRPr/>
            </a:pPr>
            <a:r>
              <a:rPr kumimoji="0" lang="ja-JP" altLang="en-US" sz="2000" kern="0" dirty="0">
                <a:solidFill>
                  <a:srgbClr val="000000"/>
                </a:solidFill>
                <a:latin typeface="Arial"/>
              </a:rPr>
              <a:t>（チームとはある特定の目的のために多様な人材が集まり協働を通じて相乗効果を生み出す少人数の集合体）</a:t>
            </a:r>
            <a:endParaRPr kumimoji="1" lang="en-US" altLang="ja-JP" dirty="0"/>
          </a:p>
          <a:p>
            <a:pPr marL="0" indent="0">
              <a:buNone/>
            </a:pPr>
            <a:r>
              <a:rPr kumimoji="1" lang="ja-JP" altLang="en-US" dirty="0"/>
              <a:t>②「</a:t>
            </a:r>
            <a:r>
              <a:rPr kumimoji="1" lang="ja-JP" altLang="en-US" dirty="0" smtClean="0"/>
              <a:t>チーム支援」</a:t>
            </a:r>
            <a:r>
              <a:rPr kumimoji="1" lang="ja-JP" altLang="en-US" dirty="0"/>
              <a:t>とは</a:t>
            </a:r>
            <a:endParaRPr kumimoji="1" lang="en-US" altLang="ja-JP" dirty="0"/>
          </a:p>
          <a:p>
            <a:pPr marL="0" indent="0">
              <a:buNone/>
            </a:pPr>
            <a:r>
              <a:rPr kumimoji="1" lang="ja-JP" altLang="en-US" dirty="0"/>
              <a:t>　目標や方針を共有し、目的達成のためお互いを生かしながら協力すること</a:t>
            </a:r>
            <a:endParaRPr kumimoji="1" lang="en-US" altLang="ja-JP" dirty="0"/>
          </a:p>
          <a:p>
            <a:pPr marL="0" indent="0">
              <a:buNone/>
            </a:pPr>
            <a:endParaRPr lang="en-US" altLang="ja-JP" dirty="0"/>
          </a:p>
          <a:p>
            <a:pPr marL="0" indent="0">
              <a:buNone/>
            </a:pPr>
            <a:r>
              <a:rPr kumimoji="1" lang="ja-JP" altLang="en-US" dirty="0"/>
              <a:t>③「連携」とは</a:t>
            </a:r>
            <a:endParaRPr kumimoji="1" lang="en-US" altLang="ja-JP" dirty="0"/>
          </a:p>
          <a:p>
            <a:pPr marL="0" indent="0">
              <a:buNone/>
            </a:pPr>
            <a:r>
              <a:rPr kumimoji="1" lang="ja-JP" altLang="en-US" dirty="0"/>
              <a:t>　多職種、複数の関係者が共有する目標の達成を目指すプロセス（つながり）のこと</a:t>
            </a:r>
            <a:endParaRPr kumimoji="1" lang="en-US" altLang="ja-JP" dirty="0"/>
          </a:p>
          <a:p>
            <a:pPr marL="0" indent="0">
              <a:buNone/>
            </a:pPr>
            <a:endParaRPr kumimoji="1" lang="en-US" altLang="ja-JP" dirty="0"/>
          </a:p>
          <a:p>
            <a:pPr marL="0" indent="0">
              <a:buNone/>
            </a:pPr>
            <a:endParaRPr kumimoji="1" lang="en-US" altLang="ja-JP" dirty="0"/>
          </a:p>
          <a:p>
            <a:pPr marL="0" indent="0">
              <a:buNone/>
            </a:pPr>
            <a:endParaRPr kumimoji="1" lang="en-US" altLang="ja-JP" dirty="0"/>
          </a:p>
          <a:p>
            <a:pPr marL="0" indent="0">
              <a:buNone/>
            </a:pPr>
            <a:endParaRPr kumimoji="1" lang="ja-JP" altLang="en-US" dirty="0"/>
          </a:p>
        </p:txBody>
      </p:sp>
      <p:sp>
        <p:nvSpPr>
          <p:cNvPr id="4" name="スライド番号プレースホルダー 3"/>
          <p:cNvSpPr>
            <a:spLocks noGrp="1"/>
          </p:cNvSpPr>
          <p:nvPr>
            <p:ph type="sldNum" sz="quarter" idx="12"/>
          </p:nvPr>
        </p:nvSpPr>
        <p:spPr/>
        <p:txBody>
          <a:bodyPr/>
          <a:lstStyle/>
          <a:p>
            <a:fld id="{902C5854-7D26-4682-A2CE-373ED3E5E52D}" type="slidenum">
              <a:rPr kumimoji="1" lang="ja-JP" altLang="en-US" smtClean="0"/>
              <a:pPr/>
              <a:t>6</a:t>
            </a:fld>
            <a:endParaRPr kumimoji="1" lang="ja-JP" altLang="en-US"/>
          </a:p>
        </p:txBody>
      </p:sp>
    </p:spTree>
    <p:extLst>
      <p:ext uri="{BB962C8B-B14F-4D97-AF65-F5344CB8AC3E}">
        <p14:creationId xmlns:p14="http://schemas.microsoft.com/office/powerpoint/2010/main" val="1401681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3200" dirty="0"/>
              <a:t>連携関連用語の段階整理</a:t>
            </a:r>
          </a:p>
        </p:txBody>
      </p:sp>
      <p:sp>
        <p:nvSpPr>
          <p:cNvPr id="3" name="コンテンツ プレースホルダー 2"/>
          <p:cNvSpPr>
            <a:spLocks noGrp="1"/>
          </p:cNvSpPr>
          <p:nvPr>
            <p:ph idx="1"/>
          </p:nvPr>
        </p:nvSpPr>
        <p:spPr>
          <a:xfrm>
            <a:off x="179512" y="1194816"/>
            <a:ext cx="8784976" cy="4985145"/>
          </a:xfrm>
        </p:spPr>
        <p:txBody>
          <a:bodyPr>
            <a:noAutofit/>
          </a:bodyPr>
          <a:lstStyle/>
          <a:p>
            <a:pPr marL="0" indent="0">
              <a:buNone/>
            </a:pPr>
            <a:r>
              <a:rPr lang="ja-JP" altLang="en-US" sz="2400" dirty="0">
                <a:latin typeface="+mn-ea"/>
              </a:rPr>
              <a:t>海外の研究者が用いる</a:t>
            </a:r>
            <a:endParaRPr lang="en-US" altLang="ja-JP" sz="2400" dirty="0">
              <a:latin typeface="+mn-ea"/>
            </a:endParaRPr>
          </a:p>
          <a:p>
            <a:pPr marL="0" indent="0">
              <a:buNone/>
            </a:pPr>
            <a:r>
              <a:rPr lang="ja-JP" altLang="en-US" sz="2400" dirty="0">
                <a:latin typeface="+mn-ea"/>
              </a:rPr>
              <a:t>　“</a:t>
            </a:r>
            <a:r>
              <a:rPr lang="en-US" altLang="ja-JP" sz="2400" dirty="0">
                <a:latin typeface="+mn-ea"/>
              </a:rPr>
              <a:t>linkage”“ coordination”“ cooperation”“ collaboration” </a:t>
            </a:r>
            <a:r>
              <a:rPr lang="ja-JP" altLang="en-US" sz="2400" dirty="0">
                <a:latin typeface="+mn-ea"/>
              </a:rPr>
              <a:t>などの用語は，いずれも「連携」と訳されることがある。（野中）</a:t>
            </a:r>
            <a:endParaRPr kumimoji="1" lang="ja-JP" altLang="en-US" dirty="0"/>
          </a:p>
        </p:txBody>
      </p:sp>
      <p:sp>
        <p:nvSpPr>
          <p:cNvPr id="5" name="四角形: 角を丸くする 3"/>
          <p:cNvSpPr/>
          <p:nvPr/>
        </p:nvSpPr>
        <p:spPr>
          <a:xfrm>
            <a:off x="7740352" y="116632"/>
            <a:ext cx="1224136" cy="50405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参考</a:t>
            </a:r>
          </a:p>
        </p:txBody>
      </p:sp>
      <p:graphicFrame>
        <p:nvGraphicFramePr>
          <p:cNvPr id="4" name="表 3"/>
          <p:cNvGraphicFramePr>
            <a:graphicFrameLocks noGrp="1"/>
          </p:cNvGraphicFramePr>
          <p:nvPr/>
        </p:nvGraphicFramePr>
        <p:xfrm>
          <a:off x="296876" y="2497610"/>
          <a:ext cx="8667612" cy="3595624"/>
        </p:xfrm>
        <a:graphic>
          <a:graphicData uri="http://schemas.openxmlformats.org/drawingml/2006/table">
            <a:tbl>
              <a:tblPr firstRow="1" bandRow="1">
                <a:tableStyleId>{5940675A-B579-460E-94D1-54222C63F5DA}</a:tableStyleId>
              </a:tblPr>
              <a:tblGrid>
                <a:gridCol w="1721608">
                  <a:extLst>
                    <a:ext uri="{9D8B030D-6E8A-4147-A177-3AD203B41FA5}">
                      <a16:colId xmlns:a16="http://schemas.microsoft.com/office/drawing/2014/main" xmlns="" val="1158335701"/>
                    </a:ext>
                  </a:extLst>
                </a:gridCol>
                <a:gridCol w="2850392">
                  <a:extLst>
                    <a:ext uri="{9D8B030D-6E8A-4147-A177-3AD203B41FA5}">
                      <a16:colId xmlns:a16="http://schemas.microsoft.com/office/drawing/2014/main" xmlns="" val="387964411"/>
                    </a:ext>
                  </a:extLst>
                </a:gridCol>
                <a:gridCol w="890016">
                  <a:extLst>
                    <a:ext uri="{9D8B030D-6E8A-4147-A177-3AD203B41FA5}">
                      <a16:colId xmlns:a16="http://schemas.microsoft.com/office/drawing/2014/main" xmlns="" val="2210023692"/>
                    </a:ext>
                  </a:extLst>
                </a:gridCol>
                <a:gridCol w="3205596">
                  <a:extLst>
                    <a:ext uri="{9D8B030D-6E8A-4147-A177-3AD203B41FA5}">
                      <a16:colId xmlns:a16="http://schemas.microsoft.com/office/drawing/2014/main" xmlns="" val="3877849045"/>
                    </a:ext>
                  </a:extLst>
                </a:gridCol>
              </a:tblGrid>
              <a:tr h="396240">
                <a:tc>
                  <a:txBody>
                    <a:bodyPr/>
                    <a:lstStyle/>
                    <a:p>
                      <a:r>
                        <a:rPr kumimoji="1" lang="ja-JP" altLang="en-US" sz="2000" dirty="0"/>
                        <a:t>段階</a:t>
                      </a:r>
                    </a:p>
                  </a:txBody>
                  <a:tcPr/>
                </a:tc>
                <a:tc>
                  <a:txBody>
                    <a:bodyPr/>
                    <a:lstStyle/>
                    <a:p>
                      <a:r>
                        <a:rPr kumimoji="1" lang="ja-JP" altLang="en-US" sz="2000" dirty="0"/>
                        <a:t>言語</a:t>
                      </a:r>
                    </a:p>
                  </a:txBody>
                  <a:tcPr/>
                </a:tc>
                <a:tc>
                  <a:txBody>
                    <a:bodyPr/>
                    <a:lstStyle/>
                    <a:p>
                      <a:r>
                        <a:rPr kumimoji="1" lang="ja-JP" altLang="en-US" sz="2000" dirty="0"/>
                        <a:t>意味</a:t>
                      </a:r>
                    </a:p>
                  </a:txBody>
                  <a:tcPr/>
                </a:tc>
                <a:tc>
                  <a:txBody>
                    <a:bodyPr/>
                    <a:lstStyle/>
                    <a:p>
                      <a:r>
                        <a:rPr kumimoji="1" lang="ja-JP" altLang="en-US" sz="2000" dirty="0"/>
                        <a:t>和訳</a:t>
                      </a:r>
                    </a:p>
                  </a:txBody>
                  <a:tcPr/>
                </a:tc>
                <a:extLst>
                  <a:ext uri="{0D108BD9-81ED-4DB2-BD59-A6C34878D82A}">
                    <a16:rowId xmlns:a16="http://schemas.microsoft.com/office/drawing/2014/main" xmlns="" val="2884766589"/>
                  </a:ext>
                </a:extLst>
              </a:tr>
              <a:tr h="822960">
                <a:tc>
                  <a:txBody>
                    <a:bodyPr/>
                    <a:lstStyle/>
                    <a:p>
                      <a:r>
                        <a:rPr kumimoji="1" lang="ja-JP" altLang="en-US" sz="2000" dirty="0"/>
                        <a:t>第１段階</a:t>
                      </a:r>
                    </a:p>
                  </a:txBody>
                  <a:tcPr/>
                </a:tc>
                <a:tc>
                  <a:txBody>
                    <a:bodyPr/>
                    <a:lstStyle/>
                    <a:p>
                      <a:r>
                        <a:rPr kumimoji="1" lang="en-US" altLang="ja-JP"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Linkage</a:t>
                      </a:r>
                    </a:p>
                    <a:p>
                      <a:r>
                        <a:rPr kumimoji="1" lang="ja-JP" altLang="en-US"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（リンケージ）</a:t>
                      </a:r>
                      <a:endParaRPr kumimoji="1" lang="ja-JP" altLang="en-US" sz="2000" dirty="0"/>
                    </a:p>
                  </a:txBody>
                  <a:tcPr/>
                </a:tc>
                <a:tc>
                  <a:txBody>
                    <a:bodyPr/>
                    <a:lstStyle/>
                    <a:p>
                      <a:r>
                        <a:rPr kumimoji="1" lang="ja-JP" altLang="en-US" sz="2000" dirty="0"/>
                        <a:t>連結</a:t>
                      </a:r>
                    </a:p>
                  </a:txBody>
                  <a:tcPr/>
                </a:tc>
                <a:tc>
                  <a:txBody>
                    <a:bodyPr/>
                    <a:lstStyle/>
                    <a:p>
                      <a:r>
                        <a:rPr kumimoji="1" lang="ja-JP" altLang="en-US" sz="2000" dirty="0"/>
                        <a:t>結合、連鎖、連携、つながり</a:t>
                      </a:r>
                    </a:p>
                  </a:txBody>
                  <a:tcPr/>
                </a:tc>
                <a:extLst>
                  <a:ext uri="{0D108BD9-81ED-4DB2-BD59-A6C34878D82A}">
                    <a16:rowId xmlns:a16="http://schemas.microsoft.com/office/drawing/2014/main" xmlns="" val="823767420"/>
                  </a:ext>
                </a:extLst>
              </a:tr>
              <a:tr h="822960">
                <a:tc>
                  <a:txBody>
                    <a:bodyPr/>
                    <a:lstStyle/>
                    <a:p>
                      <a:r>
                        <a:rPr kumimoji="1" lang="ja-JP" altLang="en-US" sz="2000" dirty="0"/>
                        <a:t>第２段階</a:t>
                      </a:r>
                    </a:p>
                  </a:txBody>
                  <a:tcPr/>
                </a:tc>
                <a:tc>
                  <a:txBody>
                    <a:bodyPr/>
                    <a:lstStyle/>
                    <a:p>
                      <a:r>
                        <a:rPr kumimoji="1" lang="en-US" altLang="ja-JP"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Coordination</a:t>
                      </a:r>
                    </a:p>
                    <a:p>
                      <a:r>
                        <a:rPr kumimoji="1" lang="ja-JP" altLang="en-US"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（コーディネーション）</a:t>
                      </a:r>
                      <a:endParaRPr kumimoji="1" lang="ja-JP" altLang="en-US" sz="2000" dirty="0"/>
                    </a:p>
                  </a:txBody>
                  <a:tcPr/>
                </a:tc>
                <a:tc>
                  <a:txBody>
                    <a:bodyPr/>
                    <a:lstStyle/>
                    <a:p>
                      <a:r>
                        <a:rPr kumimoji="1" lang="ja-JP" altLang="en-US" sz="2000" dirty="0"/>
                        <a:t>調整</a:t>
                      </a:r>
                    </a:p>
                  </a:txBody>
                  <a:tcPr/>
                </a:tc>
                <a:tc>
                  <a:txBody>
                    <a:bodyPr/>
                    <a:lstStyle/>
                    <a:p>
                      <a:r>
                        <a:rPr kumimoji="1" lang="ja-JP" altLang="en-US" sz="2000" dirty="0"/>
                        <a:t>同等（にする）、調整（すること）</a:t>
                      </a:r>
                    </a:p>
                  </a:txBody>
                  <a:tcPr/>
                </a:tc>
                <a:extLst>
                  <a:ext uri="{0D108BD9-81ED-4DB2-BD59-A6C34878D82A}">
                    <a16:rowId xmlns:a16="http://schemas.microsoft.com/office/drawing/2014/main" xmlns="" val="584904686"/>
                  </a:ext>
                </a:extLst>
              </a:tr>
              <a:tr h="822960">
                <a:tc>
                  <a:txBody>
                    <a:bodyPr/>
                    <a:lstStyle/>
                    <a:p>
                      <a:r>
                        <a:rPr kumimoji="1" lang="ja-JP" altLang="en-US" sz="2000" dirty="0"/>
                        <a:t>第３段階</a:t>
                      </a:r>
                    </a:p>
                  </a:txBody>
                  <a:tcPr/>
                </a:tc>
                <a:tc>
                  <a:txBody>
                    <a:bodyPr/>
                    <a:lstStyle/>
                    <a:p>
                      <a:r>
                        <a:rPr kumimoji="1" lang="en-US" altLang="ja-JP"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Cooperation</a:t>
                      </a:r>
                    </a:p>
                    <a:p>
                      <a:r>
                        <a:rPr kumimoji="1" lang="ja-JP" altLang="en-US"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（コーオペレイション）</a:t>
                      </a:r>
                      <a:endParaRPr kumimoji="1" lang="ja-JP" altLang="en-US" sz="2000" dirty="0"/>
                    </a:p>
                  </a:txBody>
                  <a:tcPr/>
                </a:tc>
                <a:tc>
                  <a:txBody>
                    <a:bodyPr/>
                    <a:lstStyle/>
                    <a:p>
                      <a:r>
                        <a:rPr kumimoji="1" lang="ja-JP" altLang="en-US" sz="2000" dirty="0"/>
                        <a:t>連携</a:t>
                      </a:r>
                    </a:p>
                  </a:txBody>
                  <a:tcPr/>
                </a:tc>
                <a:tc>
                  <a:txBody>
                    <a:bodyPr/>
                    <a:lstStyle/>
                    <a:p>
                      <a:r>
                        <a:rPr kumimoji="1" lang="ja-JP" altLang="en-US" sz="2000" dirty="0"/>
                        <a:t>協力、協働、提携、協調性、援助</a:t>
                      </a:r>
                    </a:p>
                  </a:txBody>
                  <a:tcPr/>
                </a:tc>
                <a:extLst>
                  <a:ext uri="{0D108BD9-81ED-4DB2-BD59-A6C34878D82A}">
                    <a16:rowId xmlns:a16="http://schemas.microsoft.com/office/drawing/2014/main" xmlns="" val="2072700132"/>
                  </a:ext>
                </a:extLst>
              </a:tr>
              <a:tr h="730504">
                <a:tc>
                  <a:txBody>
                    <a:bodyPr/>
                    <a:lstStyle/>
                    <a:p>
                      <a:r>
                        <a:rPr kumimoji="1" lang="ja-JP" altLang="en-US" sz="2000" dirty="0"/>
                        <a:t>第４段階</a:t>
                      </a:r>
                    </a:p>
                  </a:txBody>
                  <a:tcPr/>
                </a:tc>
                <a:tc>
                  <a:txBody>
                    <a:bodyPr/>
                    <a:lstStyle/>
                    <a:p>
                      <a:r>
                        <a:rPr kumimoji="1" lang="en-US" altLang="ja-JP"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Collaboration</a:t>
                      </a:r>
                    </a:p>
                    <a:p>
                      <a:r>
                        <a:rPr kumimoji="1" lang="ja-JP" altLang="en-US"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（コラボレーション）</a:t>
                      </a:r>
                      <a:endParaRPr kumimoji="1" lang="ja-JP" altLang="en-US" sz="2000" dirty="0"/>
                    </a:p>
                  </a:txBody>
                  <a:tcPr/>
                </a:tc>
                <a:tc>
                  <a:txBody>
                    <a:bodyPr/>
                    <a:lstStyle/>
                    <a:p>
                      <a:r>
                        <a:rPr kumimoji="1" lang="ja-JP" altLang="en-US" sz="2000" dirty="0"/>
                        <a:t>協働</a:t>
                      </a:r>
                    </a:p>
                  </a:txBody>
                  <a:tcPr/>
                </a:tc>
                <a:tc>
                  <a:txBody>
                    <a:bodyPr/>
                    <a:lstStyle/>
                    <a:p>
                      <a:r>
                        <a:rPr kumimoji="1" lang="ja-JP" altLang="en-US" sz="2000" dirty="0"/>
                        <a:t>協力、協働、援助、共同研究、共同制作</a:t>
                      </a:r>
                    </a:p>
                  </a:txBody>
                  <a:tcPr/>
                </a:tc>
                <a:extLst>
                  <a:ext uri="{0D108BD9-81ED-4DB2-BD59-A6C34878D82A}">
                    <a16:rowId xmlns:a16="http://schemas.microsoft.com/office/drawing/2014/main" xmlns="" val="1576896335"/>
                  </a:ext>
                </a:extLst>
              </a:tr>
            </a:tbl>
          </a:graphicData>
        </a:graphic>
      </p:graphicFrame>
      <p:sp>
        <p:nvSpPr>
          <p:cNvPr id="6" name="スライド番号プレースホルダー 5"/>
          <p:cNvSpPr>
            <a:spLocks noGrp="1"/>
          </p:cNvSpPr>
          <p:nvPr>
            <p:ph type="sldNum" sz="quarter" idx="12"/>
          </p:nvPr>
        </p:nvSpPr>
        <p:spPr/>
        <p:txBody>
          <a:bodyPr/>
          <a:lstStyle/>
          <a:p>
            <a:fld id="{902C5854-7D26-4682-A2CE-373ED3E5E52D}" type="slidenum">
              <a:rPr kumimoji="1" lang="ja-JP" altLang="en-US" smtClean="0"/>
              <a:pPr/>
              <a:t>7</a:t>
            </a:fld>
            <a:endParaRPr kumimoji="1" lang="ja-JP" altLang="en-US"/>
          </a:p>
        </p:txBody>
      </p:sp>
    </p:spTree>
    <p:extLst>
      <p:ext uri="{BB962C8B-B14F-4D97-AF65-F5344CB8AC3E}">
        <p14:creationId xmlns:p14="http://schemas.microsoft.com/office/powerpoint/2010/main" val="1482640029"/>
      </p:ext>
    </p:extLst>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332656"/>
            <a:ext cx="8229600" cy="850106"/>
          </a:xfrm>
        </p:spPr>
        <p:txBody>
          <a:bodyPr>
            <a:normAutofit/>
          </a:bodyPr>
          <a:lstStyle/>
          <a:p>
            <a:r>
              <a:rPr kumimoji="1" lang="ja-JP" altLang="en-US" sz="3200" dirty="0"/>
              <a:t>連携の定義</a:t>
            </a:r>
          </a:p>
        </p:txBody>
      </p:sp>
      <p:sp>
        <p:nvSpPr>
          <p:cNvPr id="3" name="コンテンツ プレースホルダー 2"/>
          <p:cNvSpPr>
            <a:spLocks noGrp="1"/>
          </p:cNvSpPr>
          <p:nvPr>
            <p:ph idx="1"/>
          </p:nvPr>
        </p:nvSpPr>
        <p:spPr>
          <a:xfrm>
            <a:off x="354360" y="5210017"/>
            <a:ext cx="8435280" cy="1146333"/>
          </a:xfrm>
        </p:spPr>
        <p:txBody>
          <a:bodyPr>
            <a:noAutofit/>
          </a:bodyPr>
          <a:lstStyle/>
          <a:p>
            <a:pPr marL="0" indent="0">
              <a:buNone/>
            </a:pPr>
            <a:r>
              <a:rPr lang="ja-JP" altLang="en-US" sz="2000" dirty="0"/>
              <a:t>○ヘルスケア領域において多く見られる「連携」の定義の共通項</a:t>
            </a:r>
            <a:endParaRPr lang="en-US" altLang="ja-JP" sz="2000" dirty="0"/>
          </a:p>
          <a:p>
            <a:pPr marL="0" indent="0">
              <a:buNone/>
            </a:pPr>
            <a:r>
              <a:rPr lang="ja-JP" altLang="en-US" sz="2000" dirty="0"/>
              <a:t>「二人以上」の「異なった専門職」が「共通の目標達成」をするために行われる「プロセス」</a:t>
            </a:r>
            <a:endParaRPr lang="en-US" altLang="ja-JP" sz="2000" dirty="0"/>
          </a:p>
          <a:p>
            <a:endParaRPr kumimoji="1" lang="ja-JP" altLang="en-US" sz="2000" dirty="0"/>
          </a:p>
        </p:txBody>
      </p:sp>
      <p:sp>
        <p:nvSpPr>
          <p:cNvPr id="4" name="スライド番号プレースホルダー 3"/>
          <p:cNvSpPr>
            <a:spLocks noGrp="1"/>
          </p:cNvSpPr>
          <p:nvPr>
            <p:ph type="sldNum" sz="quarter" idx="12"/>
          </p:nvPr>
        </p:nvSpPr>
        <p:spPr/>
        <p:txBody>
          <a:bodyPr/>
          <a:lstStyle/>
          <a:p>
            <a:fld id="{902C5854-7D26-4682-A2CE-373ED3E5E52D}" type="slidenum">
              <a:rPr kumimoji="1" lang="ja-JP" altLang="en-US" smtClean="0"/>
              <a:pPr/>
              <a:t>8</a:t>
            </a:fld>
            <a:endParaRPr kumimoji="1" lang="ja-JP" altLang="en-US"/>
          </a:p>
        </p:txBody>
      </p:sp>
      <p:sp>
        <p:nvSpPr>
          <p:cNvPr id="5" name="角丸四角形 4"/>
          <p:cNvSpPr/>
          <p:nvPr/>
        </p:nvSpPr>
        <p:spPr>
          <a:xfrm>
            <a:off x="251520" y="1315453"/>
            <a:ext cx="8435280" cy="1652336"/>
          </a:xfrm>
          <a:prstGeom prst="roundRect">
            <a:avLst>
              <a:gd name="adj" fmla="val 8900"/>
            </a:avLst>
          </a:prstGeom>
        </p:spPr>
        <p:style>
          <a:lnRef idx="2">
            <a:schemeClr val="accent1"/>
          </a:lnRef>
          <a:fillRef idx="1">
            <a:schemeClr val="lt1"/>
          </a:fillRef>
          <a:effectRef idx="0">
            <a:schemeClr val="accent1"/>
          </a:effectRef>
          <a:fontRef idx="minor">
            <a:schemeClr val="dk1"/>
          </a:fontRef>
        </p:style>
        <p:txBody>
          <a:bodyPr rtlCol="0" anchor="ctr"/>
          <a:lstStyle/>
          <a:p>
            <a:r>
              <a:rPr kumimoji="1" lang="en-US" altLang="ja-JP" sz="2000" dirty="0"/>
              <a:t>【</a:t>
            </a:r>
            <a:r>
              <a:rPr kumimoji="1" lang="ja-JP" altLang="en-US" sz="2000" dirty="0"/>
              <a:t>定義</a:t>
            </a:r>
            <a:r>
              <a:rPr kumimoji="1" lang="en-US" altLang="ja-JP" sz="2000" dirty="0"/>
              <a:t>】</a:t>
            </a:r>
          </a:p>
          <a:p>
            <a:r>
              <a:rPr kumimoji="1" lang="ja-JP" altLang="en-US" sz="2000" dirty="0"/>
              <a:t>　「主体性を持った多様な専門職間にネットワークが存在し、相互作用性、資源交換性を期待して、専門職が共通の目標達成を目指して展開するプロセス」（松岡、</a:t>
            </a:r>
            <a:r>
              <a:rPr kumimoji="1" lang="en-US" altLang="ja-JP" sz="2000" dirty="0"/>
              <a:t>2000</a:t>
            </a:r>
            <a:r>
              <a:rPr kumimoji="1" lang="ja-JP" altLang="en-US" sz="2000" dirty="0"/>
              <a:t>）</a:t>
            </a:r>
          </a:p>
          <a:p>
            <a:r>
              <a:rPr kumimoji="1" lang="ja-JP" altLang="en-US" sz="2000" dirty="0"/>
              <a:t>　連携の特徴：相互関係性（①相互利益性、②相互依存性、③相互作用性）</a:t>
            </a:r>
          </a:p>
        </p:txBody>
      </p:sp>
      <p:sp>
        <p:nvSpPr>
          <p:cNvPr id="6" name="角丸四角形 5"/>
          <p:cNvSpPr/>
          <p:nvPr/>
        </p:nvSpPr>
        <p:spPr>
          <a:xfrm>
            <a:off x="251520" y="3262735"/>
            <a:ext cx="8435280" cy="1652336"/>
          </a:xfrm>
          <a:prstGeom prst="roundRect">
            <a:avLst>
              <a:gd name="adj" fmla="val 8900"/>
            </a:avLst>
          </a:prstGeom>
        </p:spPr>
        <p:style>
          <a:lnRef idx="2">
            <a:schemeClr val="accent1"/>
          </a:lnRef>
          <a:fillRef idx="1">
            <a:schemeClr val="lt1"/>
          </a:fillRef>
          <a:effectRef idx="0">
            <a:schemeClr val="accent1"/>
          </a:effectRef>
          <a:fontRef idx="minor">
            <a:schemeClr val="dk1"/>
          </a:fontRef>
        </p:style>
        <p:txBody>
          <a:bodyPr rtlCol="0" anchor="t" anchorCtr="0"/>
          <a:lstStyle/>
          <a:p>
            <a:r>
              <a:rPr kumimoji="1" lang="en-US" altLang="ja-JP" sz="2000" dirty="0"/>
              <a:t>【</a:t>
            </a:r>
            <a:r>
              <a:rPr kumimoji="1" lang="ja-JP" altLang="en-US" sz="2000" dirty="0"/>
              <a:t>定義</a:t>
            </a:r>
            <a:r>
              <a:rPr kumimoji="1" lang="en-US" altLang="ja-JP" sz="2000" dirty="0"/>
              <a:t>】</a:t>
            </a:r>
          </a:p>
          <a:p>
            <a:r>
              <a:rPr kumimoji="1" lang="ja-JP" altLang="en-US" sz="2000" dirty="0"/>
              <a:t>　援助において、異なった分野、領域、職種に属する複数の援助者（専門職や非専門的な援助者を含む）が、単独では達成できない、共有された目標を達するために、相互促進的な協力関係を通じて、行為や活動を展開するプロセス」（山中、</a:t>
            </a:r>
            <a:r>
              <a:rPr kumimoji="1" lang="en-US" altLang="ja-JP" sz="2000" dirty="0"/>
              <a:t>2003</a:t>
            </a:r>
            <a:r>
              <a:rPr kumimoji="1" lang="ja-JP" altLang="en-US" sz="2000" dirty="0"/>
              <a:t>）</a:t>
            </a:r>
          </a:p>
        </p:txBody>
      </p:sp>
      <p:sp>
        <p:nvSpPr>
          <p:cNvPr id="7" name="四角形: 角を丸くする 3"/>
          <p:cNvSpPr/>
          <p:nvPr/>
        </p:nvSpPr>
        <p:spPr>
          <a:xfrm>
            <a:off x="7740352" y="116632"/>
            <a:ext cx="1224136" cy="50405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参考</a:t>
            </a:r>
          </a:p>
        </p:txBody>
      </p:sp>
    </p:spTree>
    <p:extLst>
      <p:ext uri="{BB962C8B-B14F-4D97-AF65-F5344CB8AC3E}">
        <p14:creationId xmlns:p14="http://schemas.microsoft.com/office/powerpoint/2010/main" val="2286073545"/>
      </p:ext>
    </p:extLst>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タイトル 1"/>
          <p:cNvSpPr>
            <a:spLocks noGrp="1"/>
          </p:cNvSpPr>
          <p:nvPr>
            <p:ph type="title"/>
          </p:nvPr>
        </p:nvSpPr>
        <p:spPr/>
        <p:txBody>
          <a:bodyPr/>
          <a:lstStyle/>
          <a:p>
            <a:r>
              <a:rPr lang="ja-JP" altLang="en-US" sz="3200" dirty="0"/>
              <a:t>多職種連携</a:t>
            </a:r>
            <a:r>
              <a:rPr lang="en-US" altLang="ja-JP" dirty="0"/>
              <a:t/>
            </a:r>
            <a:br>
              <a:rPr lang="en-US" altLang="ja-JP" dirty="0"/>
            </a:br>
            <a:r>
              <a:rPr lang="ja-JP" altLang="en-US" sz="2000" dirty="0"/>
              <a:t>～地域生活を支援するということは～</a:t>
            </a:r>
          </a:p>
        </p:txBody>
      </p:sp>
      <p:sp>
        <p:nvSpPr>
          <p:cNvPr id="10243" name="コンテンツ プレースホルダー 2"/>
          <p:cNvSpPr>
            <a:spLocks noGrp="1"/>
          </p:cNvSpPr>
          <p:nvPr>
            <p:ph idx="1"/>
          </p:nvPr>
        </p:nvSpPr>
        <p:spPr/>
        <p:txBody>
          <a:bodyPr>
            <a:noAutofit/>
          </a:bodyPr>
          <a:lstStyle/>
          <a:p>
            <a:r>
              <a:rPr lang="ja-JP" altLang="en-US" sz="2400" dirty="0"/>
              <a:t>保健・医療・福祉・教育・司法など、多職種がかかわることが多い。しかし、受けてきた教育や主たる実践手法が違うことから、ニーズの捉え方、支援の方法が異なる。</a:t>
            </a:r>
            <a:endParaRPr lang="en-US" altLang="ja-JP" sz="2400" dirty="0"/>
          </a:p>
          <a:p>
            <a:endParaRPr lang="en-US" altLang="ja-JP" sz="2400" dirty="0"/>
          </a:p>
          <a:p>
            <a:r>
              <a:rPr lang="ja-JP" altLang="en-US" sz="2400" dirty="0"/>
              <a:t>通所、ホームヘルプ、短期入所、</a:t>
            </a:r>
            <a:r>
              <a:rPr lang="en-US" altLang="ja-JP" sz="2400" dirty="0"/>
              <a:t>GH</a:t>
            </a:r>
            <a:r>
              <a:rPr lang="ja-JP" altLang="en-US" sz="2400" dirty="0"/>
              <a:t>など、複数の事業所がかかわる。しかし、支援に対する価値観（課題への見方）が異なる。</a:t>
            </a:r>
            <a:endParaRPr lang="en-US" altLang="ja-JP" sz="2400" dirty="0"/>
          </a:p>
          <a:p>
            <a:endParaRPr lang="en-US" altLang="ja-JP" sz="2400" dirty="0"/>
          </a:p>
          <a:p>
            <a:r>
              <a:rPr lang="ja-JP" altLang="en-US" sz="2400" dirty="0"/>
              <a:t>ニーズの捉え方、支援の方法、価値観が違うことを認めたうえで、チームでかかわることの必要性を理解する（チームアプローチ）</a:t>
            </a:r>
            <a:endParaRPr lang="en-US" altLang="ja-JP" sz="2400" dirty="0"/>
          </a:p>
          <a:p>
            <a:endParaRPr lang="en-US" altLang="ja-JP" dirty="0"/>
          </a:p>
        </p:txBody>
      </p:sp>
      <p:sp>
        <p:nvSpPr>
          <p:cNvPr id="2" name="スライド番号プレースホルダー 1"/>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2C5854-7D26-4682-A2CE-373ED3E5E52D}" type="slidenum">
              <a:rPr kumimoji="1" lang="ja-JP" altLang="en-US" sz="1200"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tint val="75000"/>
                </a:prstClr>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4163587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theme/theme1.xml><?xml version="1.0" encoding="utf-8"?>
<a:theme xmlns:a="http://schemas.openxmlformats.org/drawingml/2006/main" name="13_デザインの設定">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rgbClr val="FF9900"/>
          </a:solidFill>
          <a:prstDash val="solid"/>
          <a:round/>
          <a:headEnd type="triangle" w="med" len="med"/>
          <a:tailEnd type="triangle" w="med" len="med"/>
        </a:ln>
        <a:effectLst/>
      </a:spPr>
      <a:bodyPr vert="horz" wrap="square" lIns="74295" tIns="8890" rIns="74295" bIns="889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12700" cap="flat" cmpd="sng" algn="ctr">
          <a:solidFill>
            <a:srgbClr val="FF9900"/>
          </a:solidFill>
          <a:prstDash val="solid"/>
          <a:round/>
          <a:headEnd type="triangle" w="med" len="med"/>
          <a:tailEnd type="triangle" w="med" len="med"/>
        </a:ln>
        <a:effectLst/>
      </a:spPr>
      <a:bodyPr vert="horz" wrap="square" lIns="74295" tIns="8890" rIns="74295" bIns="889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resentation_level">
  <a:themeElements>
    <a:clrScheme name="presentation_level 9">
      <a:dk1>
        <a:srgbClr val="000000"/>
      </a:dk1>
      <a:lt1>
        <a:srgbClr val="FFFFFF"/>
      </a:lt1>
      <a:dk2>
        <a:srgbClr val="666699"/>
      </a:dk2>
      <a:lt2>
        <a:srgbClr val="FFCC00"/>
      </a:lt2>
      <a:accent1>
        <a:srgbClr val="FF9900"/>
      </a:accent1>
      <a:accent2>
        <a:srgbClr val="FF9900"/>
      </a:accent2>
      <a:accent3>
        <a:srgbClr val="FFFFFF"/>
      </a:accent3>
      <a:accent4>
        <a:srgbClr val="000000"/>
      </a:accent4>
      <a:accent5>
        <a:srgbClr val="FFCAAA"/>
      </a:accent5>
      <a:accent6>
        <a:srgbClr val="E78A00"/>
      </a:accent6>
      <a:hlink>
        <a:srgbClr val="666699"/>
      </a:hlink>
      <a:folHlink>
        <a:srgbClr val="999966"/>
      </a:folHlink>
    </a:clrScheme>
    <a:fontScheme name="presentation_level">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presentation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presentation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presentation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presentation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presentation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presentation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presentation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presentation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
      <a:clrScheme name="presentation_level 9">
        <a:dk1>
          <a:srgbClr val="000000"/>
        </a:dk1>
        <a:lt1>
          <a:srgbClr val="FFFFFF"/>
        </a:lt1>
        <a:dk2>
          <a:srgbClr val="666699"/>
        </a:dk2>
        <a:lt2>
          <a:srgbClr val="FFCC00"/>
        </a:lt2>
        <a:accent1>
          <a:srgbClr val="FF9900"/>
        </a:accent1>
        <a:accent2>
          <a:srgbClr val="FF9900"/>
        </a:accent2>
        <a:accent3>
          <a:srgbClr val="FFFFFF"/>
        </a:accent3>
        <a:accent4>
          <a:srgbClr val="000000"/>
        </a:accent4>
        <a:accent5>
          <a:srgbClr val="FFCAAA"/>
        </a:accent5>
        <a:accent6>
          <a:srgbClr val="E78A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8-Relax_Lake_SHI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01136796">
  <a:themeElements>
    <a:clrScheme name="GD_BusPres_02_TP01136796 1">
      <a:dk1>
        <a:srgbClr val="1D528D"/>
      </a:dk1>
      <a:lt1>
        <a:srgbClr val="FFFFFF"/>
      </a:lt1>
      <a:dk2>
        <a:srgbClr val="000000"/>
      </a:dk2>
      <a:lt2>
        <a:srgbClr val="CACACA"/>
      </a:lt2>
      <a:accent1>
        <a:srgbClr val="0099CC"/>
      </a:accent1>
      <a:accent2>
        <a:srgbClr val="BFA907"/>
      </a:accent2>
      <a:accent3>
        <a:srgbClr val="FFFFFF"/>
      </a:accent3>
      <a:accent4>
        <a:srgbClr val="174578"/>
      </a:accent4>
      <a:accent5>
        <a:srgbClr val="AACAE2"/>
      </a:accent5>
      <a:accent6>
        <a:srgbClr val="AD9906"/>
      </a:accent6>
      <a:hlink>
        <a:srgbClr val="6E81E0"/>
      </a:hlink>
      <a:folHlink>
        <a:srgbClr val="009999"/>
      </a:folHlink>
    </a:clrScheme>
    <a:fontScheme name="GD_BusPres_02_TP01136796">
      <a:majorFont>
        <a:latin typeface="ＭＳ Ｐゴシック"/>
        <a:ea typeface="ＭＳ Ｐゴシック"/>
        <a:cs typeface=""/>
      </a:majorFont>
      <a:minorFont>
        <a:latin typeface="ＭＳ Ｐゴシック"/>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ja-JP" sz="1800" b="0" i="0" u="none" strike="noStrike" cap="none" normalizeH="0" baseline="0" smtClean="0">
            <a:ln>
              <a:noFill/>
            </a:ln>
            <a:solidFill>
              <a:schemeClr val="tx1"/>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ja-JP" sz="1800" b="0" i="0" u="none" strike="noStrike" cap="none" normalizeH="0" baseline="0" smtClean="0">
            <a:ln>
              <a:noFill/>
            </a:ln>
            <a:solidFill>
              <a:schemeClr val="tx1"/>
            </a:solidFill>
            <a:effectLst/>
            <a:latin typeface="ＭＳ Ｐゴシック" charset="-128"/>
            <a:ea typeface="ＭＳ Ｐゴシック" charset="-128"/>
          </a:defRPr>
        </a:defPPr>
      </a:lstStyle>
    </a:lnDef>
  </a:objectDefaults>
  <a:extraClrSchemeLst>
    <a:extraClrScheme>
      <a:clrScheme name="GD_BusPres_02_TP01136796 1">
        <a:dk1>
          <a:srgbClr val="1D528D"/>
        </a:dk1>
        <a:lt1>
          <a:srgbClr val="FFFFFF"/>
        </a:lt1>
        <a:dk2>
          <a:srgbClr val="000000"/>
        </a:dk2>
        <a:lt2>
          <a:srgbClr val="CACACA"/>
        </a:lt2>
        <a:accent1>
          <a:srgbClr val="0099CC"/>
        </a:accent1>
        <a:accent2>
          <a:srgbClr val="BFA907"/>
        </a:accent2>
        <a:accent3>
          <a:srgbClr val="FFFFFF"/>
        </a:accent3>
        <a:accent4>
          <a:srgbClr val="174578"/>
        </a:accent4>
        <a:accent5>
          <a:srgbClr val="AACAE2"/>
        </a:accent5>
        <a:accent6>
          <a:srgbClr val="AD9906"/>
        </a:accent6>
        <a:hlink>
          <a:srgbClr val="6E81E0"/>
        </a:hlink>
        <a:folHlink>
          <a:srgbClr val="009999"/>
        </a:folHlink>
      </a:clrScheme>
      <a:clrMap bg1="lt1" tx1="dk1" bg2="lt2" tx2="dk2" accent1="accent1" accent2="accent2" accent3="accent3" accent4="accent4" accent5="accent5" accent6="accent6" hlink="hlink" folHlink="folHlink"/>
    </a:extraClrScheme>
    <a:extraClrScheme>
      <a:clrScheme name="GD_BusPres_02_TP01136796 2">
        <a:dk1>
          <a:srgbClr val="4E40A4"/>
        </a:dk1>
        <a:lt1>
          <a:srgbClr val="FFFFFF"/>
        </a:lt1>
        <a:dk2>
          <a:srgbClr val="000000"/>
        </a:dk2>
        <a:lt2>
          <a:srgbClr val="CACACA"/>
        </a:lt2>
        <a:accent1>
          <a:srgbClr val="8B65E9"/>
        </a:accent1>
        <a:accent2>
          <a:srgbClr val="008080"/>
        </a:accent2>
        <a:accent3>
          <a:srgbClr val="FFFFFF"/>
        </a:accent3>
        <a:accent4>
          <a:srgbClr val="41358B"/>
        </a:accent4>
        <a:accent5>
          <a:srgbClr val="C4B8F2"/>
        </a:accent5>
        <a:accent6>
          <a:srgbClr val="007373"/>
        </a:accent6>
        <a:hlink>
          <a:srgbClr val="0066CC"/>
        </a:hlink>
        <a:folHlink>
          <a:srgbClr val="8AB151"/>
        </a:folHlink>
      </a:clrScheme>
      <a:clrMap bg1="lt1" tx1="dk1" bg2="lt2" tx2="dk2" accent1="accent1" accent2="accent2" accent3="accent3" accent4="accent4" accent5="accent5" accent6="accent6" hlink="hlink" folHlink="folHlink"/>
    </a:extraClrScheme>
    <a:extraClrScheme>
      <a:clrScheme name="GD_BusPres_02_TP01136796 3">
        <a:dk1>
          <a:srgbClr val="666699"/>
        </a:dk1>
        <a:lt1>
          <a:srgbClr val="FFFFFF"/>
        </a:lt1>
        <a:dk2>
          <a:srgbClr val="000000"/>
        </a:dk2>
        <a:lt2>
          <a:srgbClr val="CACACA"/>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2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0000"/>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b"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sz="2800" b="0" i="0" u="none" strike="noStrike" cap="none" normalizeH="0" baseline="0" smtClean="0">
            <a:ln>
              <a:noFill/>
            </a:ln>
            <a:solidFill>
              <a:schemeClr val="tx2"/>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b"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2800" b="0" i="0" u="none" strike="noStrike" cap="none" normalizeH="0" baseline="0" smtClean="0">
            <a:ln>
              <a:noFill/>
            </a:ln>
            <a:solidFill>
              <a:schemeClr val="tx2"/>
            </a:solidFill>
            <a:effectLst/>
            <a:latin typeface="Arial"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Office Theme</Template>
  <TotalTime>12626</TotalTime>
  <Words>2604</Words>
  <Application>Microsoft Office PowerPoint</Application>
  <PresentationFormat>画面に合わせる (4:3)</PresentationFormat>
  <Paragraphs>422</Paragraphs>
  <Slides>24</Slides>
  <Notes>14</Notes>
  <HiddenSlides>1</HiddenSlides>
  <MMClips>1</MMClips>
  <ScaleCrop>false</ScaleCrop>
  <HeadingPairs>
    <vt:vector size="8" baseType="variant">
      <vt:variant>
        <vt:lpstr>使用されているフォント</vt:lpstr>
      </vt:variant>
      <vt:variant>
        <vt:i4>12</vt:i4>
      </vt:variant>
      <vt:variant>
        <vt:lpstr>テーマ</vt:lpstr>
      </vt:variant>
      <vt:variant>
        <vt:i4>10</vt:i4>
      </vt:variant>
      <vt:variant>
        <vt:lpstr>埋め込まれた OLE サーバー</vt:lpstr>
      </vt:variant>
      <vt:variant>
        <vt:i4>1</vt:i4>
      </vt:variant>
      <vt:variant>
        <vt:lpstr>スライド タイトル</vt:lpstr>
      </vt:variant>
      <vt:variant>
        <vt:i4>24</vt:i4>
      </vt:variant>
    </vt:vector>
  </HeadingPairs>
  <TitlesOfParts>
    <vt:vector size="47" baseType="lpstr">
      <vt:lpstr>HGS創英角ｺﾞｼｯｸUB</vt:lpstr>
      <vt:lpstr>HG丸ｺﾞｼｯｸM-PRO</vt:lpstr>
      <vt:lpstr>Meiryo UI</vt:lpstr>
      <vt:lpstr>ＭＳ Ｐゴシック</vt:lpstr>
      <vt:lpstr>游ゴシック</vt:lpstr>
      <vt:lpstr>Arial</vt:lpstr>
      <vt:lpstr>Calibri</vt:lpstr>
      <vt:lpstr>Calibri Light</vt:lpstr>
      <vt:lpstr>Monotype Corsiva</vt:lpstr>
      <vt:lpstr>Symbol</vt:lpstr>
      <vt:lpstr>Times New Roman</vt:lpstr>
      <vt:lpstr>Wingdings</vt:lpstr>
      <vt:lpstr>13_デザインの設定</vt:lpstr>
      <vt:lpstr>1_Office ​​テーマ</vt:lpstr>
      <vt:lpstr>Office テーマ</vt:lpstr>
      <vt:lpstr>presentation_level</vt:lpstr>
      <vt:lpstr>1_Office テーマ</vt:lpstr>
      <vt:lpstr>18-Relax_Lake_SHIP</vt:lpstr>
      <vt:lpstr>3_01136796</vt:lpstr>
      <vt:lpstr>9_標準デザイン</vt:lpstr>
      <vt:lpstr>2_標準デザイン</vt:lpstr>
      <vt:lpstr>標準デザイン</vt:lpstr>
      <vt:lpstr>Image</vt:lpstr>
      <vt:lpstr>相談支援におけるケアマネジメントの手法とプロセス  ～多職種連携とチーム支援～ （新初任者研修用）</vt:lpstr>
      <vt:lpstr>新初任者研修における 『相談支援におけるケアマネジメント技法とそのプロセス』 　講義：９０分のうち『多職種連携とチーム支援』は３０分</vt:lpstr>
      <vt:lpstr>本日の概要</vt:lpstr>
      <vt:lpstr>１．「多職種連携」・「チーム支援」 　　　　　　　　　　　　　　とは何かを理解する</vt:lpstr>
      <vt:lpstr>　連携やチームとは 　　　ところで…そもそも連携・チームとは？</vt:lpstr>
      <vt:lpstr>それぞれの持つ意味（簡略） （相談支援を軸として）</vt:lpstr>
      <vt:lpstr>連携関連用語の段階整理</vt:lpstr>
      <vt:lpstr>連携の定義</vt:lpstr>
      <vt:lpstr>多職種連携 ～地域生活を支援するということは～</vt:lpstr>
      <vt:lpstr>PowerPoint プレゼンテーション</vt:lpstr>
      <vt:lpstr>多職種連携やチーム支援の範囲（段階）</vt:lpstr>
      <vt:lpstr>２．多職種連携とチーム支援の 　　　　　　　　　　　　　　重要性（必要性）の理解</vt:lpstr>
      <vt:lpstr>多職種連携・チーム支援の重要性の５つの認識</vt:lpstr>
      <vt:lpstr>PowerPoint プレゼンテーション</vt:lpstr>
      <vt:lpstr>PowerPoint プレゼンテーション</vt:lpstr>
      <vt:lpstr>３．相談支援とサビ管等及びその他の連携</vt:lpstr>
      <vt:lpstr>ケアマネジメントプロセス（≒相談支援）</vt:lpstr>
      <vt:lpstr>多職種連携・チーム支援は ケアマネジメントプロセス（展開過程）ともリンクする①</vt:lpstr>
      <vt:lpstr>多職種連携・チーム支援は ケアマネジメントプロセス（展開過程）ともリンクする②</vt:lpstr>
      <vt:lpstr>４．多職種連携・チーム支援の留意点</vt:lpstr>
      <vt:lpstr>多職種連携・チーム支援の実践</vt:lpstr>
      <vt:lpstr>これからの実戦に向けて 　　　　（初任→現任に向けた実践チェック項目）</vt:lpstr>
      <vt:lpstr>二宮金次郎（尊徳）</vt:lpstr>
      <vt:lpstr>PowerPoint プレゼンテーション</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相談支援におけるケアマネジメント技法とそのプロセス（９０）</dc:title>
  <dc:creator>智敦 鈴木</dc:creator>
  <cp:lastModifiedBy>智敦 鈴木</cp:lastModifiedBy>
  <cp:revision>339</cp:revision>
  <cp:lastPrinted>2018-11-20T01:52:40Z</cp:lastPrinted>
  <dcterms:created xsi:type="dcterms:W3CDTF">2018-05-05T15:34:30Z</dcterms:created>
  <dcterms:modified xsi:type="dcterms:W3CDTF">2018-11-22T04:56:32Z</dcterms:modified>
</cp:coreProperties>
</file>